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63" r:id="rId2"/>
    <p:sldId id="4467" r:id="rId3"/>
    <p:sldId id="4468" r:id="rId4"/>
    <p:sldId id="4469" r:id="rId5"/>
    <p:sldId id="4470" r:id="rId6"/>
    <p:sldId id="44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6CF281-9B79-BC45-DFCE-7808445119EB}" name="Kelsey Frenkiel" initials="KF" userId="S::kfrenkiel@gbta.org::67939c46-7d66-49bb-9328-05a4d464b039" providerId="AD"/>
  <p188:author id="{AB5485A8-AE36-BF60-2D6E-9D71CDC51174}" name="Delphine Millot" initials="DM" userId="S::dmillot@gbta.org::8c7ec00e-2a34-4619-b037-b236c96374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057"/>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22DC8-2C63-4A04-B2F2-F2B9F2F1EB5D}" v="28" dt="2022-11-04T16:59:25.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4"/>
    <p:restoredTop sz="96327"/>
  </p:normalViewPr>
  <p:slideViewPr>
    <p:cSldViewPr snapToGrid="0" snapToObjects="1">
      <p:cViewPr varScale="1">
        <p:scale>
          <a:sx n="62" d="100"/>
          <a:sy n="62" d="100"/>
        </p:scale>
        <p:origin x="368" y="28"/>
      </p:cViewPr>
      <p:guideLst>
        <p:guide orient="horz" pos="1344"/>
        <p:guide pos="3840"/>
      </p:guideLst>
    </p:cSldViewPr>
  </p:slideViewPr>
  <p:outlineViewPr>
    <p:cViewPr>
      <p:scale>
        <a:sx n="33" d="100"/>
        <a:sy n="33" d="100"/>
      </p:scale>
      <p:origin x="0" y="-21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Millot" userId="8c7ec00e-2a34-4619-b037-b236c96374fc" providerId="ADAL" clId="{4B022DC8-2C63-4A04-B2F2-F2B9F2F1EB5D}"/>
    <pc:docChg chg="undo redo custSel addSld delSld modSld modMainMaster">
      <pc:chgData name="Delphine Millot" userId="8c7ec00e-2a34-4619-b037-b236c96374fc" providerId="ADAL" clId="{4B022DC8-2C63-4A04-B2F2-F2B9F2F1EB5D}" dt="2022-11-04T16:53:29.947" v="284"/>
      <pc:docMkLst>
        <pc:docMk/>
      </pc:docMkLst>
      <pc:sldChg chg="del">
        <pc:chgData name="Delphine Millot" userId="8c7ec00e-2a34-4619-b037-b236c96374fc" providerId="ADAL" clId="{4B022DC8-2C63-4A04-B2F2-F2B9F2F1EB5D}" dt="2022-11-04T16:41:12.003" v="0" actId="47"/>
        <pc:sldMkLst>
          <pc:docMk/>
          <pc:sldMk cId="1957909733" sldId="261"/>
        </pc:sldMkLst>
      </pc:sldChg>
      <pc:sldChg chg="del">
        <pc:chgData name="Delphine Millot" userId="8c7ec00e-2a34-4619-b037-b236c96374fc" providerId="ADAL" clId="{4B022DC8-2C63-4A04-B2F2-F2B9F2F1EB5D}" dt="2022-11-04T16:41:15.962" v="1" actId="47"/>
        <pc:sldMkLst>
          <pc:docMk/>
          <pc:sldMk cId="1739675925" sldId="262"/>
        </pc:sldMkLst>
      </pc:sldChg>
      <pc:sldChg chg="modSp mod">
        <pc:chgData name="Delphine Millot" userId="8c7ec00e-2a34-4619-b037-b236c96374fc" providerId="ADAL" clId="{4B022DC8-2C63-4A04-B2F2-F2B9F2F1EB5D}" dt="2022-11-04T16:42:18.213" v="54" actId="20577"/>
        <pc:sldMkLst>
          <pc:docMk/>
          <pc:sldMk cId="1021069141" sldId="263"/>
        </pc:sldMkLst>
        <pc:spChg chg="mod">
          <ac:chgData name="Delphine Millot" userId="8c7ec00e-2a34-4619-b037-b236c96374fc" providerId="ADAL" clId="{4B022DC8-2C63-4A04-B2F2-F2B9F2F1EB5D}" dt="2022-11-04T16:42:18.213" v="54" actId="20577"/>
          <ac:spMkLst>
            <pc:docMk/>
            <pc:sldMk cId="1021069141" sldId="263"/>
            <ac:spMk id="2" creationId="{B457F2B3-0C0D-49AF-4399-90C9F078930C}"/>
          </ac:spMkLst>
        </pc:spChg>
        <pc:spChg chg="mod">
          <ac:chgData name="Delphine Millot" userId="8c7ec00e-2a34-4619-b037-b236c96374fc" providerId="ADAL" clId="{4B022DC8-2C63-4A04-B2F2-F2B9F2F1EB5D}" dt="2022-11-04T16:42:00.588" v="41" actId="20577"/>
          <ac:spMkLst>
            <pc:docMk/>
            <pc:sldMk cId="1021069141" sldId="263"/>
            <ac:spMk id="3" creationId="{1123DB1D-AF2A-D12D-57B2-98C3246D49FE}"/>
          </ac:spMkLst>
        </pc:spChg>
      </pc:sldChg>
      <pc:sldChg chg="delSp del mod">
        <pc:chgData name="Delphine Millot" userId="8c7ec00e-2a34-4619-b037-b236c96374fc" providerId="ADAL" clId="{4B022DC8-2C63-4A04-B2F2-F2B9F2F1EB5D}" dt="2022-11-04T16:46:50.263" v="89" actId="47"/>
        <pc:sldMkLst>
          <pc:docMk/>
          <pc:sldMk cId="2936864898" sldId="4463"/>
        </pc:sldMkLst>
        <pc:picChg chg="del">
          <ac:chgData name="Delphine Millot" userId="8c7ec00e-2a34-4619-b037-b236c96374fc" providerId="ADAL" clId="{4B022DC8-2C63-4A04-B2F2-F2B9F2F1EB5D}" dt="2022-11-04T16:46:03.410" v="82" actId="21"/>
          <ac:picMkLst>
            <pc:docMk/>
            <pc:sldMk cId="2936864898" sldId="4463"/>
            <ac:picMk id="3" creationId="{DB087D6D-F7E5-72FE-A17D-05FA5A34BF2D}"/>
          </ac:picMkLst>
        </pc:picChg>
        <pc:picChg chg="del">
          <ac:chgData name="Delphine Millot" userId="8c7ec00e-2a34-4619-b037-b236c96374fc" providerId="ADAL" clId="{4B022DC8-2C63-4A04-B2F2-F2B9F2F1EB5D}" dt="2022-11-04T16:46:13.731" v="85" actId="21"/>
          <ac:picMkLst>
            <pc:docMk/>
            <pc:sldMk cId="2936864898" sldId="4463"/>
            <ac:picMk id="4" creationId="{1F6CEBA3-369A-89D2-260F-DC7467F13381}"/>
          </ac:picMkLst>
        </pc:picChg>
      </pc:sldChg>
      <pc:sldChg chg="delSp del mod">
        <pc:chgData name="Delphine Millot" userId="8c7ec00e-2a34-4619-b037-b236c96374fc" providerId="ADAL" clId="{4B022DC8-2C63-4A04-B2F2-F2B9F2F1EB5D}" dt="2022-11-04T16:47:50.923" v="129" actId="47"/>
        <pc:sldMkLst>
          <pc:docMk/>
          <pc:sldMk cId="1804465493" sldId="4464"/>
        </pc:sldMkLst>
        <pc:graphicFrameChg chg="del">
          <ac:chgData name="Delphine Millot" userId="8c7ec00e-2a34-4619-b037-b236c96374fc" providerId="ADAL" clId="{4B022DC8-2C63-4A04-B2F2-F2B9F2F1EB5D}" dt="2022-11-04T16:47:22.430" v="126" actId="21"/>
          <ac:graphicFrameMkLst>
            <pc:docMk/>
            <pc:sldMk cId="1804465493" sldId="4464"/>
            <ac:graphicFrameMk id="4" creationId="{8F2205A1-0B53-4695-B0C4-BA6F148300A1}"/>
          </ac:graphicFrameMkLst>
        </pc:graphicFrameChg>
        <pc:graphicFrameChg chg="del">
          <ac:chgData name="Delphine Millot" userId="8c7ec00e-2a34-4619-b037-b236c96374fc" providerId="ADAL" clId="{4B022DC8-2C63-4A04-B2F2-F2B9F2F1EB5D}" dt="2022-11-04T16:47:16.483" v="124" actId="21"/>
          <ac:graphicFrameMkLst>
            <pc:docMk/>
            <pc:sldMk cId="1804465493" sldId="4464"/>
            <ac:graphicFrameMk id="5" creationId="{00000000-0008-0000-0400-000002000000}"/>
          </ac:graphicFrameMkLst>
        </pc:graphicFrameChg>
      </pc:sldChg>
      <pc:sldChg chg="delSp del mod">
        <pc:chgData name="Delphine Millot" userId="8c7ec00e-2a34-4619-b037-b236c96374fc" providerId="ADAL" clId="{4B022DC8-2C63-4A04-B2F2-F2B9F2F1EB5D}" dt="2022-11-04T16:48:57.590" v="187" actId="47"/>
        <pc:sldMkLst>
          <pc:docMk/>
          <pc:sldMk cId="840187434" sldId="4465"/>
        </pc:sldMkLst>
        <pc:spChg chg="del">
          <ac:chgData name="Delphine Millot" userId="8c7ec00e-2a34-4619-b037-b236c96374fc" providerId="ADAL" clId="{4B022DC8-2C63-4A04-B2F2-F2B9F2F1EB5D}" dt="2022-11-04T16:48:35.530" v="182" actId="21"/>
          <ac:spMkLst>
            <pc:docMk/>
            <pc:sldMk cId="840187434" sldId="4465"/>
            <ac:spMk id="8" creationId="{12ED499D-A925-820C-0EA0-C7E19436F5E0}"/>
          </ac:spMkLst>
        </pc:spChg>
        <pc:picChg chg="del">
          <ac:chgData name="Delphine Millot" userId="8c7ec00e-2a34-4619-b037-b236c96374fc" providerId="ADAL" clId="{4B022DC8-2C63-4A04-B2F2-F2B9F2F1EB5D}" dt="2022-11-04T16:48:20.711" v="179" actId="21"/>
          <ac:picMkLst>
            <pc:docMk/>
            <pc:sldMk cId="840187434" sldId="4465"/>
            <ac:picMk id="6" creationId="{A812F656-A622-8461-86D6-9AED3D0B637F}"/>
          </ac:picMkLst>
        </pc:picChg>
      </pc:sldChg>
      <pc:sldChg chg="addSp delSp modSp del">
        <pc:chgData name="Delphine Millot" userId="8c7ec00e-2a34-4619-b037-b236c96374fc" providerId="ADAL" clId="{4B022DC8-2C63-4A04-B2F2-F2B9F2F1EB5D}" dt="2022-11-04T16:50:03.709" v="235" actId="47"/>
        <pc:sldMkLst>
          <pc:docMk/>
          <pc:sldMk cId="2645979809" sldId="4466"/>
        </pc:sldMkLst>
        <pc:spChg chg="mod">
          <ac:chgData name="Delphine Millot" userId="8c7ec00e-2a34-4619-b037-b236c96374fc" providerId="ADAL" clId="{4B022DC8-2C63-4A04-B2F2-F2B9F2F1EB5D}" dt="2022-11-04T16:49:59.735" v="231" actId="164"/>
          <ac:spMkLst>
            <pc:docMk/>
            <pc:sldMk cId="2645979809" sldId="4466"/>
            <ac:spMk id="3" creationId="{9C01AAD6-6511-DBF8-E4B9-1FF1BC814792}"/>
          </ac:spMkLst>
        </pc:spChg>
        <pc:spChg chg="mod">
          <ac:chgData name="Delphine Millot" userId="8c7ec00e-2a34-4619-b037-b236c96374fc" providerId="ADAL" clId="{4B022DC8-2C63-4A04-B2F2-F2B9F2F1EB5D}" dt="2022-11-04T16:49:59.735" v="231" actId="164"/>
          <ac:spMkLst>
            <pc:docMk/>
            <pc:sldMk cId="2645979809" sldId="4466"/>
            <ac:spMk id="4" creationId="{6CEE298F-C8BE-7B43-8C56-E70D7A2F3419}"/>
          </ac:spMkLst>
        </pc:spChg>
        <pc:spChg chg="mod">
          <ac:chgData name="Delphine Millot" userId="8c7ec00e-2a34-4619-b037-b236c96374fc" providerId="ADAL" clId="{4B022DC8-2C63-4A04-B2F2-F2B9F2F1EB5D}" dt="2022-11-04T16:49:59.735" v="231" actId="164"/>
          <ac:spMkLst>
            <pc:docMk/>
            <pc:sldMk cId="2645979809" sldId="4466"/>
            <ac:spMk id="5" creationId="{AB971E17-F5AD-8C2A-EBFC-D2CE5034D3B8}"/>
          </ac:spMkLst>
        </pc:spChg>
        <pc:spChg chg="mod">
          <ac:chgData name="Delphine Millot" userId="8c7ec00e-2a34-4619-b037-b236c96374fc" providerId="ADAL" clId="{4B022DC8-2C63-4A04-B2F2-F2B9F2F1EB5D}" dt="2022-11-04T16:49:59.735" v="231" actId="164"/>
          <ac:spMkLst>
            <pc:docMk/>
            <pc:sldMk cId="2645979809" sldId="4466"/>
            <ac:spMk id="6" creationId="{4D926F03-A47F-6419-179E-3BB77AF9F47A}"/>
          </ac:spMkLst>
        </pc:spChg>
        <pc:spChg chg="mod">
          <ac:chgData name="Delphine Millot" userId="8c7ec00e-2a34-4619-b037-b236c96374fc" providerId="ADAL" clId="{4B022DC8-2C63-4A04-B2F2-F2B9F2F1EB5D}" dt="2022-11-04T16:49:59.735" v="231" actId="164"/>
          <ac:spMkLst>
            <pc:docMk/>
            <pc:sldMk cId="2645979809" sldId="4466"/>
            <ac:spMk id="8" creationId="{6453C69E-651E-92BA-D26F-50624E4EF424}"/>
          </ac:spMkLst>
        </pc:spChg>
        <pc:spChg chg="mod">
          <ac:chgData name="Delphine Millot" userId="8c7ec00e-2a34-4619-b037-b236c96374fc" providerId="ADAL" clId="{4B022DC8-2C63-4A04-B2F2-F2B9F2F1EB5D}" dt="2022-11-04T16:49:59.735" v="231" actId="164"/>
          <ac:spMkLst>
            <pc:docMk/>
            <pc:sldMk cId="2645979809" sldId="4466"/>
            <ac:spMk id="10" creationId="{32FFB4A2-CDEC-604A-1D46-EE910731F84B}"/>
          </ac:spMkLst>
        </pc:spChg>
        <pc:spChg chg="mod">
          <ac:chgData name="Delphine Millot" userId="8c7ec00e-2a34-4619-b037-b236c96374fc" providerId="ADAL" clId="{4B022DC8-2C63-4A04-B2F2-F2B9F2F1EB5D}" dt="2022-11-04T16:49:59.735" v="231" actId="164"/>
          <ac:spMkLst>
            <pc:docMk/>
            <pc:sldMk cId="2645979809" sldId="4466"/>
            <ac:spMk id="11" creationId="{3344E8F6-A603-FE01-106F-F8BD9CD8159B}"/>
          </ac:spMkLst>
        </pc:spChg>
        <pc:spChg chg="mod">
          <ac:chgData name="Delphine Millot" userId="8c7ec00e-2a34-4619-b037-b236c96374fc" providerId="ADAL" clId="{4B022DC8-2C63-4A04-B2F2-F2B9F2F1EB5D}" dt="2022-11-04T16:49:59.735" v="231" actId="164"/>
          <ac:spMkLst>
            <pc:docMk/>
            <pc:sldMk cId="2645979809" sldId="4466"/>
            <ac:spMk id="12" creationId="{82EB24B5-7799-4043-1696-1365174D6CC3}"/>
          </ac:spMkLst>
        </pc:spChg>
        <pc:spChg chg="mod">
          <ac:chgData name="Delphine Millot" userId="8c7ec00e-2a34-4619-b037-b236c96374fc" providerId="ADAL" clId="{4B022DC8-2C63-4A04-B2F2-F2B9F2F1EB5D}" dt="2022-11-04T16:49:59.735" v="231" actId="164"/>
          <ac:spMkLst>
            <pc:docMk/>
            <pc:sldMk cId="2645979809" sldId="4466"/>
            <ac:spMk id="14" creationId="{7FAE0325-EC9B-5297-7557-AF4CA76FD1C1}"/>
          </ac:spMkLst>
        </pc:spChg>
        <pc:spChg chg="mod">
          <ac:chgData name="Delphine Millot" userId="8c7ec00e-2a34-4619-b037-b236c96374fc" providerId="ADAL" clId="{4B022DC8-2C63-4A04-B2F2-F2B9F2F1EB5D}" dt="2022-11-04T16:49:59.735" v="231" actId="164"/>
          <ac:spMkLst>
            <pc:docMk/>
            <pc:sldMk cId="2645979809" sldId="4466"/>
            <ac:spMk id="15" creationId="{A9C4DC29-150B-6372-4365-1C31CDCE01E8}"/>
          </ac:spMkLst>
        </pc:spChg>
        <pc:spChg chg="mod">
          <ac:chgData name="Delphine Millot" userId="8c7ec00e-2a34-4619-b037-b236c96374fc" providerId="ADAL" clId="{4B022DC8-2C63-4A04-B2F2-F2B9F2F1EB5D}" dt="2022-11-04T16:49:59.735" v="231" actId="164"/>
          <ac:spMkLst>
            <pc:docMk/>
            <pc:sldMk cId="2645979809" sldId="4466"/>
            <ac:spMk id="17" creationId="{CEA88A1A-CBD7-9753-E3DD-74C7898D726F}"/>
          </ac:spMkLst>
        </pc:spChg>
        <pc:spChg chg="mod">
          <ac:chgData name="Delphine Millot" userId="8c7ec00e-2a34-4619-b037-b236c96374fc" providerId="ADAL" clId="{4B022DC8-2C63-4A04-B2F2-F2B9F2F1EB5D}" dt="2022-11-04T16:49:59.735" v="231" actId="164"/>
          <ac:spMkLst>
            <pc:docMk/>
            <pc:sldMk cId="2645979809" sldId="4466"/>
            <ac:spMk id="18" creationId="{A8D1ACB2-3C53-425C-C192-8E5F352FAF65}"/>
          </ac:spMkLst>
        </pc:spChg>
        <pc:grpChg chg="add del mod">
          <ac:chgData name="Delphine Millot" userId="8c7ec00e-2a34-4619-b037-b236c96374fc" providerId="ADAL" clId="{4B022DC8-2C63-4A04-B2F2-F2B9F2F1EB5D}" dt="2022-11-04T16:50:00.166" v="232" actId="21"/>
          <ac:grpSpMkLst>
            <pc:docMk/>
            <pc:sldMk cId="2645979809" sldId="4466"/>
            <ac:grpSpMk id="16" creationId="{C331C858-C25A-46A8-B8A6-18E77E92C2B9}"/>
          </ac:grpSpMkLst>
        </pc:grpChg>
        <pc:picChg chg="mod">
          <ac:chgData name="Delphine Millot" userId="8c7ec00e-2a34-4619-b037-b236c96374fc" providerId="ADAL" clId="{4B022DC8-2C63-4A04-B2F2-F2B9F2F1EB5D}" dt="2022-11-04T16:49:59.735" v="231" actId="164"/>
          <ac:picMkLst>
            <pc:docMk/>
            <pc:sldMk cId="2645979809" sldId="4466"/>
            <ac:picMk id="13" creationId="{F8CA2D71-2A64-E991-C723-1AA8B35C0BE8}"/>
          </ac:picMkLst>
        </pc:picChg>
        <pc:picChg chg="mod">
          <ac:chgData name="Delphine Millot" userId="8c7ec00e-2a34-4619-b037-b236c96374fc" providerId="ADAL" clId="{4B022DC8-2C63-4A04-B2F2-F2B9F2F1EB5D}" dt="2022-11-04T16:49:59.735" v="231" actId="164"/>
          <ac:picMkLst>
            <pc:docMk/>
            <pc:sldMk cId="2645979809" sldId="4466"/>
            <ac:picMk id="19" creationId="{4563F207-8368-71E6-A799-42CEE3096B3B}"/>
          </ac:picMkLst>
        </pc:picChg>
      </pc:sldChg>
      <pc:sldChg chg="addSp delSp modSp new mod modClrScheme chgLayout">
        <pc:chgData name="Delphine Millot" userId="8c7ec00e-2a34-4619-b037-b236c96374fc" providerId="ADAL" clId="{4B022DC8-2C63-4A04-B2F2-F2B9F2F1EB5D}" dt="2022-11-04T16:53:10.219" v="278" actId="1076"/>
        <pc:sldMkLst>
          <pc:docMk/>
          <pc:sldMk cId="2433692583" sldId="4467"/>
        </pc:sldMkLst>
        <pc:spChg chg="del mod ord">
          <ac:chgData name="Delphine Millot" userId="8c7ec00e-2a34-4619-b037-b236c96374fc" providerId="ADAL" clId="{4B022DC8-2C63-4A04-B2F2-F2B9F2F1EB5D}" dt="2022-11-04T16:44:23.387" v="57" actId="700"/>
          <ac:spMkLst>
            <pc:docMk/>
            <pc:sldMk cId="2433692583" sldId="4467"/>
            <ac:spMk id="2" creationId="{C8830AEA-9560-443D-BF17-1CAFBC1C02E0}"/>
          </ac:spMkLst>
        </pc:spChg>
        <pc:spChg chg="del mod ord">
          <ac:chgData name="Delphine Millot" userId="8c7ec00e-2a34-4619-b037-b236c96374fc" providerId="ADAL" clId="{4B022DC8-2C63-4A04-B2F2-F2B9F2F1EB5D}" dt="2022-11-04T16:44:23.387" v="57" actId="700"/>
          <ac:spMkLst>
            <pc:docMk/>
            <pc:sldMk cId="2433692583" sldId="4467"/>
            <ac:spMk id="3" creationId="{0368D5D7-B096-4C5E-8DFD-4A9CA7B6DEBE}"/>
          </ac:spMkLst>
        </pc:spChg>
        <pc:spChg chg="add mod ord">
          <ac:chgData name="Delphine Millot" userId="8c7ec00e-2a34-4619-b037-b236c96374fc" providerId="ADAL" clId="{4B022DC8-2C63-4A04-B2F2-F2B9F2F1EB5D}" dt="2022-11-04T16:44:36.550" v="81" actId="20577"/>
          <ac:spMkLst>
            <pc:docMk/>
            <pc:sldMk cId="2433692583" sldId="4467"/>
            <ac:spMk id="4" creationId="{585A02F1-39D8-4DB0-85F9-BE8C79DFEC6A}"/>
          </ac:spMkLst>
        </pc:spChg>
        <pc:spChg chg="add del mod ord">
          <ac:chgData name="Delphine Millot" userId="8c7ec00e-2a34-4619-b037-b236c96374fc" providerId="ADAL" clId="{4B022DC8-2C63-4A04-B2F2-F2B9F2F1EB5D}" dt="2022-11-04T16:46:06.628" v="83" actId="478"/>
          <ac:spMkLst>
            <pc:docMk/>
            <pc:sldMk cId="2433692583" sldId="4467"/>
            <ac:spMk id="5" creationId="{37EE3DCD-1308-46F4-9DF9-6AD46D5E3AC5}"/>
          </ac:spMkLst>
        </pc:spChg>
        <pc:spChg chg="add mod">
          <ac:chgData name="Delphine Millot" userId="8c7ec00e-2a34-4619-b037-b236c96374fc" providerId="ADAL" clId="{4B022DC8-2C63-4A04-B2F2-F2B9F2F1EB5D}" dt="2022-11-04T16:47:34.429" v="128"/>
          <ac:spMkLst>
            <pc:docMk/>
            <pc:sldMk cId="2433692583" sldId="4467"/>
            <ac:spMk id="8" creationId="{D54BAAE8-2B75-4C14-BF87-EA183C39066A}"/>
          </ac:spMkLst>
        </pc:spChg>
        <pc:picChg chg="add mod">
          <ac:chgData name="Delphine Millot" userId="8c7ec00e-2a34-4619-b037-b236c96374fc" providerId="ADAL" clId="{4B022DC8-2C63-4A04-B2F2-F2B9F2F1EB5D}" dt="2022-11-04T16:46:48.824" v="88" actId="1076"/>
          <ac:picMkLst>
            <pc:docMk/>
            <pc:sldMk cId="2433692583" sldId="4467"/>
            <ac:picMk id="6" creationId="{A1AF2D6A-997E-4679-8DFD-3EAECBD21463}"/>
          </ac:picMkLst>
        </pc:picChg>
        <pc:picChg chg="add mod">
          <ac:chgData name="Delphine Millot" userId="8c7ec00e-2a34-4619-b037-b236c96374fc" providerId="ADAL" clId="{4B022DC8-2C63-4A04-B2F2-F2B9F2F1EB5D}" dt="2022-11-04T16:46:46.812" v="87" actId="1076"/>
          <ac:picMkLst>
            <pc:docMk/>
            <pc:sldMk cId="2433692583" sldId="4467"/>
            <ac:picMk id="7" creationId="{1319F2BA-431E-48ED-B9C9-0C38F19EE8BE}"/>
          </ac:picMkLst>
        </pc:picChg>
        <pc:picChg chg="add mod">
          <ac:chgData name="Delphine Millot" userId="8c7ec00e-2a34-4619-b037-b236c96374fc" providerId="ADAL" clId="{4B022DC8-2C63-4A04-B2F2-F2B9F2F1EB5D}" dt="2022-11-04T16:53:10.219" v="278" actId="1076"/>
          <ac:picMkLst>
            <pc:docMk/>
            <pc:sldMk cId="2433692583" sldId="4467"/>
            <ac:picMk id="9" creationId="{C2ED5543-1FF3-4DAC-A8D7-ABFC455BD303}"/>
          </ac:picMkLst>
        </pc:picChg>
      </pc:sldChg>
      <pc:sldChg chg="addSp delSp modSp new mod">
        <pc:chgData name="Delphine Millot" userId="8c7ec00e-2a34-4619-b037-b236c96374fc" providerId="ADAL" clId="{4B022DC8-2C63-4A04-B2F2-F2B9F2F1EB5D}" dt="2022-11-04T16:53:22.711" v="282"/>
        <pc:sldMkLst>
          <pc:docMk/>
          <pc:sldMk cId="3568796177" sldId="4468"/>
        </pc:sldMkLst>
        <pc:spChg chg="mod">
          <ac:chgData name="Delphine Millot" userId="8c7ec00e-2a34-4619-b037-b236c96374fc" providerId="ADAL" clId="{4B022DC8-2C63-4A04-B2F2-F2B9F2F1EB5D}" dt="2022-11-04T16:47:09.557" v="122" actId="20577"/>
          <ac:spMkLst>
            <pc:docMk/>
            <pc:sldMk cId="3568796177" sldId="4468"/>
            <ac:spMk id="2" creationId="{393A9223-A328-406B-ADB0-955E26828A9D}"/>
          </ac:spMkLst>
        </pc:spChg>
        <pc:spChg chg="del">
          <ac:chgData name="Delphine Millot" userId="8c7ec00e-2a34-4619-b037-b236c96374fc" providerId="ADAL" clId="{4B022DC8-2C63-4A04-B2F2-F2B9F2F1EB5D}" dt="2022-11-04T16:47:12.106" v="123" actId="478"/>
          <ac:spMkLst>
            <pc:docMk/>
            <pc:sldMk cId="3568796177" sldId="4468"/>
            <ac:spMk id="3" creationId="{C570C3EC-C830-449A-AAAC-9EA3830831DA}"/>
          </ac:spMkLst>
        </pc:spChg>
        <pc:graphicFrameChg chg="add mod">
          <ac:chgData name="Delphine Millot" userId="8c7ec00e-2a34-4619-b037-b236c96374fc" providerId="ADAL" clId="{4B022DC8-2C63-4A04-B2F2-F2B9F2F1EB5D}" dt="2022-11-04T16:47:18.606" v="125"/>
          <ac:graphicFrameMkLst>
            <pc:docMk/>
            <pc:sldMk cId="3568796177" sldId="4468"/>
            <ac:graphicFrameMk id="6" creationId="{5964B080-C71B-45F1-8E4C-CE673A1C2395}"/>
          </ac:graphicFrameMkLst>
        </pc:graphicFrameChg>
        <pc:graphicFrameChg chg="add mod">
          <ac:chgData name="Delphine Millot" userId="8c7ec00e-2a34-4619-b037-b236c96374fc" providerId="ADAL" clId="{4B022DC8-2C63-4A04-B2F2-F2B9F2F1EB5D}" dt="2022-11-04T16:47:24.773" v="127"/>
          <ac:graphicFrameMkLst>
            <pc:docMk/>
            <pc:sldMk cId="3568796177" sldId="4468"/>
            <ac:graphicFrameMk id="7" creationId="{D8025830-F24B-4012-8907-274225D39552}"/>
          </ac:graphicFrameMkLst>
        </pc:graphicFrameChg>
        <pc:picChg chg="add del mod">
          <ac:chgData name="Delphine Millot" userId="8c7ec00e-2a34-4619-b037-b236c96374fc" providerId="ADAL" clId="{4B022DC8-2C63-4A04-B2F2-F2B9F2F1EB5D}" dt="2022-11-04T16:53:14.105" v="279" actId="478"/>
          <ac:picMkLst>
            <pc:docMk/>
            <pc:sldMk cId="3568796177" sldId="4468"/>
            <ac:picMk id="8" creationId="{C2ED5543-1FF3-4DAC-A8D7-ABFC455BD303}"/>
          </ac:picMkLst>
        </pc:picChg>
        <pc:picChg chg="add mod">
          <ac:chgData name="Delphine Millot" userId="8c7ec00e-2a34-4619-b037-b236c96374fc" providerId="ADAL" clId="{4B022DC8-2C63-4A04-B2F2-F2B9F2F1EB5D}" dt="2022-11-04T16:53:22.711" v="282"/>
          <ac:picMkLst>
            <pc:docMk/>
            <pc:sldMk cId="3568796177" sldId="4468"/>
            <ac:picMk id="9" creationId="{0D065928-DF98-4BF3-B02B-D12688C8F2B8}"/>
          </ac:picMkLst>
        </pc:picChg>
      </pc:sldChg>
      <pc:sldChg chg="addSp delSp modSp new mod">
        <pc:chgData name="Delphine Millot" userId="8c7ec00e-2a34-4619-b037-b236c96374fc" providerId="ADAL" clId="{4B022DC8-2C63-4A04-B2F2-F2B9F2F1EB5D}" dt="2022-11-04T16:53:26.423" v="283"/>
        <pc:sldMkLst>
          <pc:docMk/>
          <pc:sldMk cId="2311396260" sldId="4469"/>
        </pc:sldMkLst>
        <pc:spChg chg="mod">
          <ac:chgData name="Delphine Millot" userId="8c7ec00e-2a34-4619-b037-b236c96374fc" providerId="ADAL" clId="{4B022DC8-2C63-4A04-B2F2-F2B9F2F1EB5D}" dt="2022-11-04T16:48:17.302" v="178" actId="20577"/>
          <ac:spMkLst>
            <pc:docMk/>
            <pc:sldMk cId="2311396260" sldId="4469"/>
            <ac:spMk id="2" creationId="{987D5450-1ECC-4657-920B-2D61B650F501}"/>
          </ac:spMkLst>
        </pc:spChg>
        <pc:spChg chg="del">
          <ac:chgData name="Delphine Millot" userId="8c7ec00e-2a34-4619-b037-b236c96374fc" providerId="ADAL" clId="{4B022DC8-2C63-4A04-B2F2-F2B9F2F1EB5D}" dt="2022-11-04T16:48:24.371" v="180" actId="478"/>
          <ac:spMkLst>
            <pc:docMk/>
            <pc:sldMk cId="2311396260" sldId="4469"/>
            <ac:spMk id="3" creationId="{FB6293F4-B850-40EA-B2C1-AA61CD169345}"/>
          </ac:spMkLst>
        </pc:spChg>
        <pc:spChg chg="del">
          <ac:chgData name="Delphine Millot" userId="8c7ec00e-2a34-4619-b037-b236c96374fc" providerId="ADAL" clId="{4B022DC8-2C63-4A04-B2F2-F2B9F2F1EB5D}" dt="2022-11-04T16:48:50.937" v="185" actId="478"/>
          <ac:spMkLst>
            <pc:docMk/>
            <pc:sldMk cId="2311396260" sldId="4469"/>
            <ac:spMk id="4" creationId="{D5B588DC-7878-4741-B651-10F8F85B080A}"/>
          </ac:spMkLst>
        </pc:spChg>
        <pc:spChg chg="add mod">
          <ac:chgData name="Delphine Millot" userId="8c7ec00e-2a34-4619-b037-b236c96374fc" providerId="ADAL" clId="{4B022DC8-2C63-4A04-B2F2-F2B9F2F1EB5D}" dt="2022-11-04T16:48:54.369" v="186" actId="1076"/>
          <ac:spMkLst>
            <pc:docMk/>
            <pc:sldMk cId="2311396260" sldId="4469"/>
            <ac:spMk id="7" creationId="{3C9B6EE3-AD86-413B-A114-5D48C8DFB2AE}"/>
          </ac:spMkLst>
        </pc:spChg>
        <pc:picChg chg="add mod">
          <ac:chgData name="Delphine Millot" userId="8c7ec00e-2a34-4619-b037-b236c96374fc" providerId="ADAL" clId="{4B022DC8-2C63-4A04-B2F2-F2B9F2F1EB5D}" dt="2022-11-04T16:48:25.489" v="181"/>
          <ac:picMkLst>
            <pc:docMk/>
            <pc:sldMk cId="2311396260" sldId="4469"/>
            <ac:picMk id="6" creationId="{913DBE4F-E98D-4D3E-A372-208D09342200}"/>
          </ac:picMkLst>
        </pc:picChg>
        <pc:picChg chg="add del mod">
          <ac:chgData name="Delphine Millot" userId="8c7ec00e-2a34-4619-b037-b236c96374fc" providerId="ADAL" clId="{4B022DC8-2C63-4A04-B2F2-F2B9F2F1EB5D}" dt="2022-11-04T16:53:16.107" v="280" actId="478"/>
          <ac:picMkLst>
            <pc:docMk/>
            <pc:sldMk cId="2311396260" sldId="4469"/>
            <ac:picMk id="8" creationId="{C2ED5543-1FF3-4DAC-A8D7-ABFC455BD303}"/>
          </ac:picMkLst>
        </pc:picChg>
        <pc:picChg chg="add mod">
          <ac:chgData name="Delphine Millot" userId="8c7ec00e-2a34-4619-b037-b236c96374fc" providerId="ADAL" clId="{4B022DC8-2C63-4A04-B2F2-F2B9F2F1EB5D}" dt="2022-11-04T16:53:26.423" v="283"/>
          <ac:picMkLst>
            <pc:docMk/>
            <pc:sldMk cId="2311396260" sldId="4469"/>
            <ac:picMk id="9" creationId="{75C39FE7-64B6-4299-AC79-476EE0A195D6}"/>
          </ac:picMkLst>
        </pc:picChg>
      </pc:sldChg>
      <pc:sldChg chg="addSp delSp modSp new mod">
        <pc:chgData name="Delphine Millot" userId="8c7ec00e-2a34-4619-b037-b236c96374fc" providerId="ADAL" clId="{4B022DC8-2C63-4A04-B2F2-F2B9F2F1EB5D}" dt="2022-11-04T16:53:29.947" v="284"/>
        <pc:sldMkLst>
          <pc:docMk/>
          <pc:sldMk cId="4010373147" sldId="4470"/>
        </pc:sldMkLst>
        <pc:spChg chg="mod">
          <ac:chgData name="Delphine Millot" userId="8c7ec00e-2a34-4619-b037-b236c96374fc" providerId="ADAL" clId="{4B022DC8-2C63-4A04-B2F2-F2B9F2F1EB5D}" dt="2022-11-04T16:49:55.863" v="230" actId="20577"/>
          <ac:spMkLst>
            <pc:docMk/>
            <pc:sldMk cId="4010373147" sldId="4470"/>
            <ac:spMk id="2" creationId="{918A4109-3286-46BC-995D-C77DCFDCB2F9}"/>
          </ac:spMkLst>
        </pc:spChg>
        <pc:spChg chg="add del">
          <ac:chgData name="Delphine Millot" userId="8c7ec00e-2a34-4619-b037-b236c96374fc" providerId="ADAL" clId="{4B022DC8-2C63-4A04-B2F2-F2B9F2F1EB5D}" dt="2022-11-04T16:50:00.314" v="233" actId="478"/>
          <ac:spMkLst>
            <pc:docMk/>
            <pc:sldMk cId="4010373147" sldId="4470"/>
            <ac:spMk id="3" creationId="{8F8397FF-E569-4EF6-A349-7038B555B582}"/>
          </ac:spMkLst>
        </pc:spChg>
        <pc:spChg chg="mod">
          <ac:chgData name="Delphine Millot" userId="8c7ec00e-2a34-4619-b037-b236c96374fc" providerId="ADAL" clId="{4B022DC8-2C63-4A04-B2F2-F2B9F2F1EB5D}" dt="2022-11-04T16:49:29.916" v="224"/>
          <ac:spMkLst>
            <pc:docMk/>
            <pc:sldMk cId="4010373147" sldId="4470"/>
            <ac:spMk id="7" creationId="{8884FE1B-537D-4AC1-A0A8-CD039B655241}"/>
          </ac:spMkLst>
        </pc:spChg>
        <pc:spChg chg="mod">
          <ac:chgData name="Delphine Millot" userId="8c7ec00e-2a34-4619-b037-b236c96374fc" providerId="ADAL" clId="{4B022DC8-2C63-4A04-B2F2-F2B9F2F1EB5D}" dt="2022-11-04T16:49:29.916" v="224"/>
          <ac:spMkLst>
            <pc:docMk/>
            <pc:sldMk cId="4010373147" sldId="4470"/>
            <ac:spMk id="8" creationId="{E5671575-76F9-4A51-A20D-E82660FEC572}"/>
          </ac:spMkLst>
        </pc:spChg>
        <pc:spChg chg="mod">
          <ac:chgData name="Delphine Millot" userId="8c7ec00e-2a34-4619-b037-b236c96374fc" providerId="ADAL" clId="{4B022DC8-2C63-4A04-B2F2-F2B9F2F1EB5D}" dt="2022-11-04T16:49:29.916" v="224"/>
          <ac:spMkLst>
            <pc:docMk/>
            <pc:sldMk cId="4010373147" sldId="4470"/>
            <ac:spMk id="9" creationId="{2D4E1619-F3B1-41B3-8B1C-FAC502746793}"/>
          </ac:spMkLst>
        </pc:spChg>
        <pc:spChg chg="mod">
          <ac:chgData name="Delphine Millot" userId="8c7ec00e-2a34-4619-b037-b236c96374fc" providerId="ADAL" clId="{4B022DC8-2C63-4A04-B2F2-F2B9F2F1EB5D}" dt="2022-11-04T16:49:29.916" v="224"/>
          <ac:spMkLst>
            <pc:docMk/>
            <pc:sldMk cId="4010373147" sldId="4470"/>
            <ac:spMk id="10" creationId="{37A9A027-4380-4038-A3F7-927972721B46}"/>
          </ac:spMkLst>
        </pc:spChg>
        <pc:spChg chg="mod">
          <ac:chgData name="Delphine Millot" userId="8c7ec00e-2a34-4619-b037-b236c96374fc" providerId="ADAL" clId="{4B022DC8-2C63-4A04-B2F2-F2B9F2F1EB5D}" dt="2022-11-04T16:49:29.916" v="224"/>
          <ac:spMkLst>
            <pc:docMk/>
            <pc:sldMk cId="4010373147" sldId="4470"/>
            <ac:spMk id="11" creationId="{33F4AA53-6AEC-4CEC-A0A6-A0DAE1B9815C}"/>
          </ac:spMkLst>
        </pc:spChg>
        <pc:spChg chg="mod">
          <ac:chgData name="Delphine Millot" userId="8c7ec00e-2a34-4619-b037-b236c96374fc" providerId="ADAL" clId="{4B022DC8-2C63-4A04-B2F2-F2B9F2F1EB5D}" dt="2022-11-04T16:50:14.390" v="237" actId="20577"/>
          <ac:spMkLst>
            <pc:docMk/>
            <pc:sldMk cId="4010373147" sldId="4470"/>
            <ac:spMk id="12" creationId="{7638D3D1-4380-4E53-8CE6-5526A8FA46BD}"/>
          </ac:spMkLst>
        </pc:spChg>
        <pc:spChg chg="mod">
          <ac:chgData name="Delphine Millot" userId="8c7ec00e-2a34-4619-b037-b236c96374fc" providerId="ADAL" clId="{4B022DC8-2C63-4A04-B2F2-F2B9F2F1EB5D}" dt="2022-11-04T16:49:29.916" v="224"/>
          <ac:spMkLst>
            <pc:docMk/>
            <pc:sldMk cId="4010373147" sldId="4470"/>
            <ac:spMk id="13" creationId="{6AC54042-682A-434E-9BB9-3A713A50F387}"/>
          </ac:spMkLst>
        </pc:spChg>
        <pc:spChg chg="mod">
          <ac:chgData name="Delphine Millot" userId="8c7ec00e-2a34-4619-b037-b236c96374fc" providerId="ADAL" clId="{4B022DC8-2C63-4A04-B2F2-F2B9F2F1EB5D}" dt="2022-11-04T16:49:29.916" v="224"/>
          <ac:spMkLst>
            <pc:docMk/>
            <pc:sldMk cId="4010373147" sldId="4470"/>
            <ac:spMk id="14" creationId="{6F2F29F9-145C-4DA7-9726-6D1588ED8CB6}"/>
          </ac:spMkLst>
        </pc:spChg>
        <pc:spChg chg="mod">
          <ac:chgData name="Delphine Millot" userId="8c7ec00e-2a34-4619-b037-b236c96374fc" providerId="ADAL" clId="{4B022DC8-2C63-4A04-B2F2-F2B9F2F1EB5D}" dt="2022-11-04T16:49:29.916" v="224"/>
          <ac:spMkLst>
            <pc:docMk/>
            <pc:sldMk cId="4010373147" sldId="4470"/>
            <ac:spMk id="16" creationId="{B7599091-5B96-4A51-A7FE-452454494168}"/>
          </ac:spMkLst>
        </pc:spChg>
        <pc:spChg chg="mod">
          <ac:chgData name="Delphine Millot" userId="8c7ec00e-2a34-4619-b037-b236c96374fc" providerId="ADAL" clId="{4B022DC8-2C63-4A04-B2F2-F2B9F2F1EB5D}" dt="2022-11-04T16:49:29.916" v="224"/>
          <ac:spMkLst>
            <pc:docMk/>
            <pc:sldMk cId="4010373147" sldId="4470"/>
            <ac:spMk id="17" creationId="{BDE3FBFD-4946-40FF-BF3D-84A515B3F417}"/>
          </ac:spMkLst>
        </pc:spChg>
        <pc:spChg chg="mod">
          <ac:chgData name="Delphine Millot" userId="8c7ec00e-2a34-4619-b037-b236c96374fc" providerId="ADAL" clId="{4B022DC8-2C63-4A04-B2F2-F2B9F2F1EB5D}" dt="2022-11-04T16:50:52.780" v="266" actId="1076"/>
          <ac:spMkLst>
            <pc:docMk/>
            <pc:sldMk cId="4010373147" sldId="4470"/>
            <ac:spMk id="18" creationId="{E59C4105-2F48-40EE-BABC-59DE04E79AA1}"/>
          </ac:spMkLst>
        </pc:spChg>
        <pc:spChg chg="mod">
          <ac:chgData name="Delphine Millot" userId="8c7ec00e-2a34-4619-b037-b236c96374fc" providerId="ADAL" clId="{4B022DC8-2C63-4A04-B2F2-F2B9F2F1EB5D}" dt="2022-11-04T16:49:29.916" v="224"/>
          <ac:spMkLst>
            <pc:docMk/>
            <pc:sldMk cId="4010373147" sldId="4470"/>
            <ac:spMk id="19" creationId="{F61B67D2-3541-4CF0-BCE7-7B61D933119C}"/>
          </ac:spMkLst>
        </pc:spChg>
        <pc:spChg chg="add mod">
          <ac:chgData name="Delphine Millot" userId="8c7ec00e-2a34-4619-b037-b236c96374fc" providerId="ADAL" clId="{4B022DC8-2C63-4A04-B2F2-F2B9F2F1EB5D}" dt="2022-11-04T16:50:45.824" v="265" actId="1076"/>
          <ac:spMkLst>
            <pc:docMk/>
            <pc:sldMk cId="4010373147" sldId="4470"/>
            <ac:spMk id="21" creationId="{4BCAC402-F607-4E84-A079-45350ECA3FE4}"/>
          </ac:spMkLst>
        </pc:spChg>
        <pc:grpChg chg="add del mod">
          <ac:chgData name="Delphine Millot" userId="8c7ec00e-2a34-4619-b037-b236c96374fc" providerId="ADAL" clId="{4B022DC8-2C63-4A04-B2F2-F2B9F2F1EB5D}" dt="2022-11-04T16:50:00.849" v="234"/>
          <ac:grpSpMkLst>
            <pc:docMk/>
            <pc:sldMk cId="4010373147" sldId="4470"/>
            <ac:grpSpMk id="6" creationId="{77D06698-EB99-4333-A272-2266F23054D6}"/>
          </ac:grpSpMkLst>
        </pc:grpChg>
        <pc:picChg chg="mod">
          <ac:chgData name="Delphine Millot" userId="8c7ec00e-2a34-4619-b037-b236c96374fc" providerId="ADAL" clId="{4B022DC8-2C63-4A04-B2F2-F2B9F2F1EB5D}" dt="2022-11-04T16:49:29.916" v="224"/>
          <ac:picMkLst>
            <pc:docMk/>
            <pc:sldMk cId="4010373147" sldId="4470"/>
            <ac:picMk id="15" creationId="{22C79A19-3CA8-423A-A81A-95C9151E6AE9}"/>
          </ac:picMkLst>
        </pc:picChg>
        <pc:picChg chg="mod">
          <ac:chgData name="Delphine Millot" userId="8c7ec00e-2a34-4619-b037-b236c96374fc" providerId="ADAL" clId="{4B022DC8-2C63-4A04-B2F2-F2B9F2F1EB5D}" dt="2022-11-04T16:49:29.916" v="224"/>
          <ac:picMkLst>
            <pc:docMk/>
            <pc:sldMk cId="4010373147" sldId="4470"/>
            <ac:picMk id="20" creationId="{EB509B7C-2C93-4DB0-8B83-3E77B76CB223}"/>
          </ac:picMkLst>
        </pc:picChg>
        <pc:picChg chg="add del mod">
          <ac:chgData name="Delphine Millot" userId="8c7ec00e-2a34-4619-b037-b236c96374fc" providerId="ADAL" clId="{4B022DC8-2C63-4A04-B2F2-F2B9F2F1EB5D}" dt="2022-11-04T16:53:17.966" v="281" actId="478"/>
          <ac:picMkLst>
            <pc:docMk/>
            <pc:sldMk cId="4010373147" sldId="4470"/>
            <ac:picMk id="22" creationId="{C2ED5543-1FF3-4DAC-A8D7-ABFC455BD303}"/>
          </ac:picMkLst>
        </pc:picChg>
        <pc:picChg chg="add mod">
          <ac:chgData name="Delphine Millot" userId="8c7ec00e-2a34-4619-b037-b236c96374fc" providerId="ADAL" clId="{4B022DC8-2C63-4A04-B2F2-F2B9F2F1EB5D}" dt="2022-11-04T16:53:29.947" v="284"/>
          <ac:picMkLst>
            <pc:docMk/>
            <pc:sldMk cId="4010373147" sldId="4470"/>
            <ac:picMk id="23" creationId="{287AF32D-4798-416C-804F-F999BBB04B68}"/>
          </ac:picMkLst>
        </pc:picChg>
      </pc:sldChg>
      <pc:sldMasterChg chg="delSldLayout modSldLayout">
        <pc:chgData name="Delphine Millot" userId="8c7ec00e-2a34-4619-b037-b236c96374fc" providerId="ADAL" clId="{4B022DC8-2C63-4A04-B2F2-F2B9F2F1EB5D}" dt="2022-11-04T16:52:49.606" v="275" actId="478"/>
        <pc:sldMasterMkLst>
          <pc:docMk/>
          <pc:sldMasterMk cId="3193546781" sldId="2147483648"/>
        </pc:sldMasterMkLst>
        <pc:sldLayoutChg chg="delSp mod">
          <pc:chgData name="Delphine Millot" userId="8c7ec00e-2a34-4619-b037-b236c96374fc" providerId="ADAL" clId="{4B022DC8-2C63-4A04-B2F2-F2B9F2F1EB5D}" dt="2022-11-04T16:52:49.606" v="275" actId="478"/>
          <pc:sldLayoutMkLst>
            <pc:docMk/>
            <pc:sldMasterMk cId="3193546781" sldId="2147483648"/>
            <pc:sldLayoutMk cId="1370697101" sldId="2147483650"/>
          </pc:sldLayoutMkLst>
          <pc:picChg chg="del">
            <ac:chgData name="Delphine Millot" userId="8c7ec00e-2a34-4619-b037-b236c96374fc" providerId="ADAL" clId="{4B022DC8-2C63-4A04-B2F2-F2B9F2F1EB5D}" dt="2022-11-04T16:52:49.606" v="275" actId="478"/>
            <ac:picMkLst>
              <pc:docMk/>
              <pc:sldMasterMk cId="3193546781" sldId="2147483648"/>
              <pc:sldLayoutMk cId="1370697101" sldId="2147483650"/>
              <ac:picMk id="4" creationId="{3BDC3ED7-D339-7E58-3AA0-80CB8E53A358}"/>
            </ac:picMkLst>
          </pc:picChg>
        </pc:sldLayoutChg>
        <pc:sldLayoutChg chg="del">
          <pc:chgData name="Delphine Millot" userId="8c7ec00e-2a34-4619-b037-b236c96374fc" providerId="ADAL" clId="{4B022DC8-2C63-4A04-B2F2-F2B9F2F1EB5D}" dt="2022-11-04T16:50:03.709" v="235" actId="47"/>
          <pc:sldLayoutMkLst>
            <pc:docMk/>
            <pc:sldMasterMk cId="3193546781" sldId="2147483648"/>
            <pc:sldLayoutMk cId="1200689414" sldId="214748368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it-IT"/>
              <a:t>Rome - Milan Modal Share</a:t>
            </a:r>
          </a:p>
        </c:rich>
      </c:tx>
      <c:overlay val="0"/>
      <c:spPr>
        <a:noFill/>
        <a:ln>
          <a:noFill/>
        </a:ln>
        <a:effectLst/>
      </c:spPr>
    </c:title>
    <c:autoTitleDeleted val="0"/>
    <c:plotArea>
      <c:layout/>
      <c:barChart>
        <c:barDir val="col"/>
        <c:grouping val="clustered"/>
        <c:varyColors val="0"/>
        <c:ser>
          <c:idx val="0"/>
          <c:order val="0"/>
          <c:tx>
            <c:strRef>
              <c:f>Sheet1!$B$6</c:f>
              <c:strCache>
                <c:ptCount val="1"/>
                <c:pt idx="0">
                  <c:v>HSR</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Sheet1!$C$5:$E$5</c:f>
              <c:numCache>
                <c:formatCode>General</c:formatCode>
                <c:ptCount val="3"/>
                <c:pt idx="0">
                  <c:v>2008</c:v>
                </c:pt>
                <c:pt idx="1">
                  <c:v>2012</c:v>
                </c:pt>
                <c:pt idx="2">
                  <c:v>2019</c:v>
                </c:pt>
              </c:numCache>
            </c:numRef>
          </c:cat>
          <c:val>
            <c:numRef>
              <c:f>Sheet1!$C$6:$E$6</c:f>
              <c:numCache>
                <c:formatCode>0%</c:formatCode>
                <c:ptCount val="3"/>
                <c:pt idx="0">
                  <c:v>0.36</c:v>
                </c:pt>
                <c:pt idx="1">
                  <c:v>0.57999999999999996</c:v>
                </c:pt>
                <c:pt idx="2">
                  <c:v>0.8</c:v>
                </c:pt>
              </c:numCache>
            </c:numRef>
          </c:val>
          <c:extLst>
            <c:ext xmlns:c16="http://schemas.microsoft.com/office/drawing/2014/chart" uri="{C3380CC4-5D6E-409C-BE32-E72D297353CC}">
              <c16:uniqueId val="{00000000-088A-47CF-B831-226B41F9B421}"/>
            </c:ext>
          </c:extLst>
        </c:ser>
        <c:ser>
          <c:idx val="1"/>
          <c:order val="1"/>
          <c:tx>
            <c:strRef>
              <c:f>Sheet1!$B$7</c:f>
              <c:strCache>
                <c:ptCount val="1"/>
                <c:pt idx="0">
                  <c:v>Air</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Sheet1!$C$5:$E$5</c:f>
              <c:numCache>
                <c:formatCode>General</c:formatCode>
                <c:ptCount val="3"/>
                <c:pt idx="0">
                  <c:v>2008</c:v>
                </c:pt>
                <c:pt idx="1">
                  <c:v>2012</c:v>
                </c:pt>
                <c:pt idx="2">
                  <c:v>2019</c:v>
                </c:pt>
              </c:numCache>
            </c:numRef>
          </c:cat>
          <c:val>
            <c:numRef>
              <c:f>Sheet1!$C$7:$E$7</c:f>
              <c:numCache>
                <c:formatCode>0%</c:formatCode>
                <c:ptCount val="3"/>
                <c:pt idx="0">
                  <c:v>0.5</c:v>
                </c:pt>
                <c:pt idx="1">
                  <c:v>0.32</c:v>
                </c:pt>
                <c:pt idx="2">
                  <c:v>0.12</c:v>
                </c:pt>
              </c:numCache>
            </c:numRef>
          </c:val>
          <c:extLst>
            <c:ext xmlns:c16="http://schemas.microsoft.com/office/drawing/2014/chart" uri="{C3380CC4-5D6E-409C-BE32-E72D297353CC}">
              <c16:uniqueId val="{00000001-088A-47CF-B831-226B41F9B421}"/>
            </c:ext>
          </c:extLst>
        </c:ser>
        <c:ser>
          <c:idx val="2"/>
          <c:order val="2"/>
          <c:tx>
            <c:strRef>
              <c:f>Sheet1!$B$8</c:f>
              <c:strCache>
                <c:ptCount val="1"/>
                <c:pt idx="0">
                  <c:v>Road</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Sheet1!$C$5:$E$5</c:f>
              <c:numCache>
                <c:formatCode>General</c:formatCode>
                <c:ptCount val="3"/>
                <c:pt idx="0">
                  <c:v>2008</c:v>
                </c:pt>
                <c:pt idx="1">
                  <c:v>2012</c:v>
                </c:pt>
                <c:pt idx="2">
                  <c:v>2019</c:v>
                </c:pt>
              </c:numCache>
            </c:numRef>
          </c:cat>
          <c:val>
            <c:numRef>
              <c:f>Sheet1!$C$8:$E$8</c:f>
              <c:numCache>
                <c:formatCode>0%</c:formatCode>
                <c:ptCount val="3"/>
                <c:pt idx="0">
                  <c:v>0.14000000000000001</c:v>
                </c:pt>
                <c:pt idx="1">
                  <c:v>0.1</c:v>
                </c:pt>
                <c:pt idx="2">
                  <c:v>0.08</c:v>
                </c:pt>
              </c:numCache>
            </c:numRef>
          </c:val>
          <c:extLst>
            <c:ext xmlns:c16="http://schemas.microsoft.com/office/drawing/2014/chart" uri="{C3380CC4-5D6E-409C-BE32-E72D297353CC}">
              <c16:uniqueId val="{00000002-088A-47CF-B831-226B41F9B421}"/>
            </c:ext>
          </c:extLst>
        </c:ser>
        <c:dLbls>
          <c:showLegendKey val="0"/>
          <c:showVal val="0"/>
          <c:showCatName val="0"/>
          <c:showSerName val="0"/>
          <c:showPercent val="0"/>
          <c:showBubbleSize val="0"/>
        </c:dLbls>
        <c:gapWidth val="219"/>
        <c:overlap val="-27"/>
        <c:axId val="164553088"/>
        <c:axId val="164554624"/>
      </c:barChart>
      <c:catAx>
        <c:axId val="1645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4554624"/>
        <c:crosses val="autoZero"/>
        <c:auto val="1"/>
        <c:lblAlgn val="ctr"/>
        <c:lblOffset val="100"/>
        <c:noMultiLvlLbl val="0"/>
      </c:catAx>
      <c:valAx>
        <c:axId val="164554624"/>
        <c:scaling>
          <c:orientation val="minMax"/>
        </c:scaling>
        <c:delete val="1"/>
        <c:axPos val="l"/>
        <c:numFmt formatCode="0%" sourceLinked="1"/>
        <c:majorTickMark val="none"/>
        <c:minorTickMark val="none"/>
        <c:tickLblPos val="nextTo"/>
        <c:crossAx val="16455308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solidFill>
            <a:sysClr val="windowText" lastClr="000000"/>
          </a:solidFill>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it-IT" sz="2000" b="1"/>
              <a:t>Rail Market Share London - Edinburgh </a:t>
            </a:r>
            <a:r>
              <a:rPr lang="it-IT" sz="1200" b="1"/>
              <a:t>(april-august)</a:t>
            </a:r>
            <a:endParaRPr lang="it-IT"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Foglio1!$B$4:$B$5</c:f>
              <c:numCache>
                <c:formatCode>General</c:formatCode>
                <c:ptCount val="2"/>
                <c:pt idx="0">
                  <c:v>2019</c:v>
                </c:pt>
                <c:pt idx="1">
                  <c:v>2022</c:v>
                </c:pt>
              </c:numCache>
            </c:numRef>
          </c:cat>
          <c:val>
            <c:numRef>
              <c:f>Foglio1!$C$4:$C$5</c:f>
              <c:numCache>
                <c:formatCode>0%</c:formatCode>
                <c:ptCount val="2"/>
                <c:pt idx="0">
                  <c:v>0.35</c:v>
                </c:pt>
                <c:pt idx="1">
                  <c:v>0.56999999999999995</c:v>
                </c:pt>
              </c:numCache>
            </c:numRef>
          </c:val>
          <c:extLst>
            <c:ext xmlns:c16="http://schemas.microsoft.com/office/drawing/2014/chart" uri="{C3380CC4-5D6E-409C-BE32-E72D297353CC}">
              <c16:uniqueId val="{00000000-933A-4E31-BA0B-F792D3793BC3}"/>
            </c:ext>
          </c:extLst>
        </c:ser>
        <c:dLbls>
          <c:showLegendKey val="0"/>
          <c:showVal val="0"/>
          <c:showCatName val="0"/>
          <c:showSerName val="0"/>
          <c:showPercent val="0"/>
          <c:showBubbleSize val="0"/>
        </c:dLbls>
        <c:gapWidth val="219"/>
        <c:overlap val="-27"/>
        <c:axId val="1440975152"/>
        <c:axId val="1440995536"/>
      </c:barChart>
      <c:catAx>
        <c:axId val="144097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440995536"/>
        <c:crosses val="autoZero"/>
        <c:auto val="1"/>
        <c:lblAlgn val="ctr"/>
        <c:lblOffset val="100"/>
        <c:noMultiLvlLbl val="0"/>
      </c:catAx>
      <c:valAx>
        <c:axId val="1440995536"/>
        <c:scaling>
          <c:orientation val="minMax"/>
        </c:scaling>
        <c:delete val="1"/>
        <c:axPos val="l"/>
        <c:numFmt formatCode="0%" sourceLinked="1"/>
        <c:majorTickMark val="none"/>
        <c:minorTickMark val="none"/>
        <c:tickLblPos val="nextTo"/>
        <c:crossAx val="144097515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B46A9-944E-1D4E-AC22-4F263A8B5689}"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E1C67-D20F-D149-B411-A055C1037730}" type="slidenum">
              <a:rPr lang="en-US" smtClean="0"/>
              <a:t>‹#›</a:t>
            </a:fld>
            <a:endParaRPr lang="en-US"/>
          </a:p>
        </p:txBody>
      </p:sp>
    </p:spTree>
    <p:extLst>
      <p:ext uri="{BB962C8B-B14F-4D97-AF65-F5344CB8AC3E}">
        <p14:creationId xmlns:p14="http://schemas.microsoft.com/office/powerpoint/2010/main" val="389988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EB4FCA-E3A4-8128-AE2B-9F93A5843EF8}"/>
              </a:ext>
            </a:extLst>
          </p:cNvPr>
          <p:cNvPicPr>
            <a:picLocks noChangeAspect="1"/>
          </p:cNvPicPr>
          <p:nvPr userDrawn="1"/>
        </p:nvPicPr>
        <p:blipFill>
          <a:blip r:embed="rId2"/>
          <a:stretch>
            <a:fillRect/>
          </a:stretch>
        </p:blipFill>
        <p:spPr>
          <a:xfrm>
            <a:off x="7398872" y="703615"/>
            <a:ext cx="6795427" cy="6858000"/>
          </a:xfrm>
          <a:prstGeom prst="rect">
            <a:avLst/>
          </a:prstGeom>
        </p:spPr>
      </p:pic>
      <p:sp>
        <p:nvSpPr>
          <p:cNvPr id="6" name="Text Placeholder 5">
            <a:extLst>
              <a:ext uri="{FF2B5EF4-FFF2-40B4-BE49-F238E27FC236}">
                <a16:creationId xmlns:a16="http://schemas.microsoft.com/office/drawing/2014/main" id="{375D6E2D-B636-AC9A-A449-955035C920F6}"/>
              </a:ext>
            </a:extLst>
          </p:cNvPr>
          <p:cNvSpPr>
            <a:spLocks noGrp="1"/>
          </p:cNvSpPr>
          <p:nvPr>
            <p:ph type="body" sz="quarter" idx="10" hasCustomPrompt="1"/>
          </p:nvPr>
        </p:nvSpPr>
        <p:spPr>
          <a:xfrm>
            <a:off x="552450" y="5018313"/>
            <a:ext cx="4565650" cy="438150"/>
          </a:xfrm>
        </p:spPr>
        <p:txBody>
          <a:bodyPr>
            <a:normAutofit/>
          </a:bodyPr>
          <a:lstStyle>
            <a:lvl1pPr>
              <a:defRPr sz="1800">
                <a:solidFill>
                  <a:schemeClr val="bg1"/>
                </a:solidFill>
              </a:defRPr>
            </a:lvl1pPr>
          </a:lstStyle>
          <a:p>
            <a:pPr lvl="0"/>
            <a:r>
              <a:rPr lang="en-US" dirty="0"/>
              <a:t>July 2022</a:t>
            </a:r>
          </a:p>
        </p:txBody>
      </p:sp>
      <p:sp>
        <p:nvSpPr>
          <p:cNvPr id="10" name="Title 9">
            <a:extLst>
              <a:ext uri="{FF2B5EF4-FFF2-40B4-BE49-F238E27FC236}">
                <a16:creationId xmlns:a16="http://schemas.microsoft.com/office/drawing/2014/main" id="{29CE70C3-A3B6-0559-795C-768EE5737CAB}"/>
              </a:ext>
            </a:extLst>
          </p:cNvPr>
          <p:cNvSpPr>
            <a:spLocks noGrp="1"/>
          </p:cNvSpPr>
          <p:nvPr>
            <p:ph type="title" hasCustomPrompt="1"/>
          </p:nvPr>
        </p:nvSpPr>
        <p:spPr>
          <a:xfrm>
            <a:off x="552966" y="3607069"/>
            <a:ext cx="6502742" cy="1174998"/>
          </a:xfrm>
        </p:spPr>
        <p:txBody>
          <a:bodyPr>
            <a:normAutofit/>
          </a:bodyPr>
          <a:lstStyle>
            <a:lvl1pPr>
              <a:lnSpc>
                <a:spcPts val="4400"/>
              </a:lnSpc>
              <a:defRPr sz="3600">
                <a:solidFill>
                  <a:schemeClr val="accent6"/>
                </a:solidFill>
              </a:defRPr>
            </a:lvl1pPr>
          </a:lstStyle>
          <a:p>
            <a:r>
              <a:rPr lang="en-US" dirty="0"/>
              <a:t>Headline in yellow must</a:t>
            </a:r>
            <a:br>
              <a:rPr lang="en-US" dirty="0"/>
            </a:br>
            <a:r>
              <a:rPr lang="en-US" dirty="0"/>
              <a:t>36pt. or larger</a:t>
            </a:r>
          </a:p>
        </p:txBody>
      </p:sp>
      <p:pic>
        <p:nvPicPr>
          <p:cNvPr id="5" name="Graphic 4">
            <a:extLst>
              <a:ext uri="{FF2B5EF4-FFF2-40B4-BE49-F238E27FC236}">
                <a16:creationId xmlns:a16="http://schemas.microsoft.com/office/drawing/2014/main" id="{7CDF6E70-75EE-40D0-8E38-F6EAB2D383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8247" y="196345"/>
            <a:ext cx="5867400" cy="1285875"/>
          </a:xfrm>
          <a:prstGeom prst="rect">
            <a:avLst/>
          </a:prstGeom>
        </p:spPr>
      </p:pic>
    </p:spTree>
    <p:extLst>
      <p:ext uri="{BB962C8B-B14F-4D97-AF65-F5344CB8AC3E}">
        <p14:creationId xmlns:p14="http://schemas.microsoft.com/office/powerpoint/2010/main" val="333985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subhead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7F9A-C531-CB59-5089-EF837B51BDBC}"/>
              </a:ext>
            </a:extLst>
          </p:cNvPr>
          <p:cNvSpPr>
            <a:spLocks noGrp="1"/>
          </p:cNvSpPr>
          <p:nvPr>
            <p:ph type="title" hasCustomPrompt="1"/>
          </p:nvPr>
        </p:nvSpPr>
        <p:spPr>
          <a:xfrm>
            <a:off x="543226" y="600074"/>
            <a:ext cx="10515600" cy="524391"/>
          </a:xfrm>
        </p:spPr>
        <p:txBody>
          <a:bodyPr/>
          <a:lstStyle/>
          <a:p>
            <a:r>
              <a:rPr lang="en-US" dirty="0"/>
              <a:t>Two columns with subheads</a:t>
            </a:r>
          </a:p>
        </p:txBody>
      </p:sp>
      <p:sp>
        <p:nvSpPr>
          <p:cNvPr id="3" name="Text Placeholder 2">
            <a:extLst>
              <a:ext uri="{FF2B5EF4-FFF2-40B4-BE49-F238E27FC236}">
                <a16:creationId xmlns:a16="http://schemas.microsoft.com/office/drawing/2014/main" id="{72D24D83-48FB-65B4-E1EE-9D93391BAE54}"/>
              </a:ext>
            </a:extLst>
          </p:cNvPr>
          <p:cNvSpPr>
            <a:spLocks noGrp="1"/>
          </p:cNvSpPr>
          <p:nvPr>
            <p:ph type="body" idx="1" hasCustomPrompt="1"/>
          </p:nvPr>
        </p:nvSpPr>
        <p:spPr>
          <a:xfrm>
            <a:off x="543226" y="1535197"/>
            <a:ext cx="5157787" cy="365125"/>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in orange must be 18 pt. or larger</a:t>
            </a:r>
          </a:p>
        </p:txBody>
      </p:sp>
      <p:sp>
        <p:nvSpPr>
          <p:cNvPr id="4" name="Content Placeholder 3">
            <a:extLst>
              <a:ext uri="{FF2B5EF4-FFF2-40B4-BE49-F238E27FC236}">
                <a16:creationId xmlns:a16="http://schemas.microsoft.com/office/drawing/2014/main" id="{0D983F6A-610B-B514-E0F1-1C28D4015239}"/>
              </a:ext>
            </a:extLst>
          </p:cNvPr>
          <p:cNvSpPr>
            <a:spLocks noGrp="1"/>
          </p:cNvSpPr>
          <p:nvPr>
            <p:ph sz="half" idx="2" hasCustomPrompt="1"/>
          </p:nvPr>
        </p:nvSpPr>
        <p:spPr>
          <a:xfrm>
            <a:off x="543225" y="1895904"/>
            <a:ext cx="5157787" cy="3684588"/>
          </a:xfrm>
        </p:spPr>
        <p:txBody>
          <a:bodyPr/>
          <a:lstStyle>
            <a:lvl1pPr marL="0" marR="0" indent="0" algn="l" defTabSz="914400" rtl="0" eaLnBrk="1" fontAlgn="auto" latinLnBrk="0" hangingPunct="1">
              <a:lnSpc>
                <a:spcPts val="2300"/>
              </a:lnSpc>
              <a:spcBef>
                <a:spcPts val="600"/>
              </a:spcBef>
              <a:spcAft>
                <a:spcPts val="0"/>
              </a:spcAft>
              <a:buClrTx/>
              <a:buSzTx/>
              <a:buFontTx/>
              <a:buNone/>
              <a:tabLst/>
              <a:defRPr/>
            </a:lvl1pPr>
          </a:lstStyle>
          <a:p>
            <a:pPr marL="0" marR="0" lvl="0" indent="0" algn="l" defTabSz="914400" rtl="0" eaLnBrk="1" fontAlgn="auto" latinLnBrk="0" hangingPunct="1">
              <a:lnSpc>
                <a:spcPts val="2300"/>
              </a:lnSpc>
              <a:spcBef>
                <a:spcPts val="60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5" name="Text Placeholder 4">
            <a:extLst>
              <a:ext uri="{FF2B5EF4-FFF2-40B4-BE49-F238E27FC236}">
                <a16:creationId xmlns:a16="http://schemas.microsoft.com/office/drawing/2014/main" id="{01046706-A336-BCAD-2424-092E9BBCF6C6}"/>
              </a:ext>
            </a:extLst>
          </p:cNvPr>
          <p:cNvSpPr>
            <a:spLocks noGrp="1"/>
          </p:cNvSpPr>
          <p:nvPr>
            <p:ph type="body" sz="quarter" idx="3" hasCustomPrompt="1"/>
          </p:nvPr>
        </p:nvSpPr>
        <p:spPr>
          <a:xfrm>
            <a:off x="6466275" y="1535197"/>
            <a:ext cx="5183188" cy="365125"/>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in orange must be 18 pt. or larger</a:t>
            </a:r>
          </a:p>
        </p:txBody>
      </p:sp>
      <p:sp>
        <p:nvSpPr>
          <p:cNvPr id="6" name="Content Placeholder 5">
            <a:extLst>
              <a:ext uri="{FF2B5EF4-FFF2-40B4-BE49-F238E27FC236}">
                <a16:creationId xmlns:a16="http://schemas.microsoft.com/office/drawing/2014/main" id="{DC672502-0DA7-CBA3-F355-7020475E1A8B}"/>
              </a:ext>
            </a:extLst>
          </p:cNvPr>
          <p:cNvSpPr>
            <a:spLocks noGrp="1"/>
          </p:cNvSpPr>
          <p:nvPr>
            <p:ph sz="quarter" idx="4" hasCustomPrompt="1"/>
          </p:nvPr>
        </p:nvSpPr>
        <p:spPr>
          <a:xfrm>
            <a:off x="6466275" y="1895904"/>
            <a:ext cx="5183188" cy="3684588"/>
          </a:xfrm>
        </p:spPr>
        <p:txBody>
          <a:bodyPr/>
          <a:lstStyle>
            <a:lvl1pPr marL="0" marR="0" indent="0" algn="l" defTabSz="914400" rtl="0" eaLnBrk="1" fontAlgn="auto" latinLnBrk="0" hangingPunct="1">
              <a:lnSpc>
                <a:spcPts val="2300"/>
              </a:lnSpc>
              <a:spcBef>
                <a:spcPts val="600"/>
              </a:spcBef>
              <a:spcAft>
                <a:spcPts val="0"/>
              </a:spcAft>
              <a:buClrTx/>
              <a:buSzTx/>
              <a:buFontTx/>
              <a:buNone/>
              <a:tabLst/>
              <a:defRPr/>
            </a:lvl1pPr>
          </a:lstStyle>
          <a:p>
            <a:pPr marL="0" marR="0" lvl="0" indent="0" algn="l" defTabSz="914400" rtl="0" eaLnBrk="1" fontAlgn="auto" latinLnBrk="0" hangingPunct="1">
              <a:lnSpc>
                <a:spcPts val="2300"/>
              </a:lnSpc>
              <a:spcBef>
                <a:spcPts val="60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0" name="Footer Placeholder 9">
            <a:extLst>
              <a:ext uri="{FF2B5EF4-FFF2-40B4-BE49-F238E27FC236}">
                <a16:creationId xmlns:a16="http://schemas.microsoft.com/office/drawing/2014/main" id="{1BCB976B-7102-C5D2-00FA-0EAF675120B0}"/>
              </a:ext>
            </a:extLst>
          </p:cNvPr>
          <p:cNvSpPr>
            <a:spLocks noGrp="1"/>
          </p:cNvSpPr>
          <p:nvPr>
            <p:ph type="ftr" sz="quarter" idx="10"/>
          </p:nvPr>
        </p:nvSpPr>
        <p:spPr/>
        <p:txBody>
          <a:bodyPr/>
          <a:lstStyle/>
          <a:p>
            <a:r>
              <a:rPr lang="en-US" dirty="0"/>
              <a:t>GBTA Sustainability Summit</a:t>
            </a:r>
          </a:p>
        </p:txBody>
      </p:sp>
      <p:sp>
        <p:nvSpPr>
          <p:cNvPr id="11" name="Slide Number Placeholder 10">
            <a:extLst>
              <a:ext uri="{FF2B5EF4-FFF2-40B4-BE49-F238E27FC236}">
                <a16:creationId xmlns:a16="http://schemas.microsoft.com/office/drawing/2014/main" id="{463DAEE2-9C0E-7936-51B2-05F16BBAB2BF}"/>
              </a:ext>
            </a:extLst>
          </p:cNvPr>
          <p:cNvSpPr>
            <a:spLocks noGrp="1"/>
          </p:cNvSpPr>
          <p:nvPr>
            <p:ph type="sldNum" sz="quarter" idx="11"/>
          </p:nvPr>
        </p:nvSpPr>
        <p:spPr/>
        <p:txBody>
          <a:bodyPr/>
          <a:lstStyle/>
          <a:p>
            <a:fld id="{8EE07FC3-56A4-9244-A054-7A234EAC9748}" type="slidenum">
              <a:rPr lang="en-US" smtClean="0"/>
              <a:pPr/>
              <a:t>‹#›</a:t>
            </a:fld>
            <a:endParaRPr lang="en-US" dirty="0"/>
          </a:p>
        </p:txBody>
      </p:sp>
      <p:pic>
        <p:nvPicPr>
          <p:cNvPr id="7" name="Picture 3">
            <a:extLst>
              <a:ext uri="{FF2B5EF4-FFF2-40B4-BE49-F238E27FC236}">
                <a16:creationId xmlns:a16="http://schemas.microsoft.com/office/drawing/2014/main" id="{91F07F2F-4920-C6FE-F055-A9CA7479A3B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619009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ith graphic sideba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69B4CE-B5E8-E308-7F06-729093B20BC8}"/>
              </a:ext>
            </a:extLst>
          </p:cNvPr>
          <p:cNvSpPr/>
          <p:nvPr userDrawn="1"/>
        </p:nvSpPr>
        <p:spPr>
          <a:xfrm>
            <a:off x="8107358" y="0"/>
            <a:ext cx="4081467" cy="6858000"/>
          </a:xfrm>
          <a:prstGeom prst="rect">
            <a:avLst/>
          </a:prstGeom>
          <a:solidFill>
            <a:srgbClr val="4F5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758F3F9-4C3A-3CB8-1620-FB1DB0BCC95C}"/>
              </a:ext>
            </a:extLst>
          </p:cNvPr>
          <p:cNvPicPr>
            <a:picLocks noChangeAspect="1"/>
          </p:cNvPicPr>
          <p:nvPr userDrawn="1"/>
        </p:nvPicPr>
        <p:blipFill>
          <a:blip r:embed="rId2"/>
          <a:stretch>
            <a:fillRect/>
          </a:stretch>
        </p:blipFill>
        <p:spPr>
          <a:xfrm>
            <a:off x="8117297" y="-2114273"/>
            <a:ext cx="4889500" cy="4089400"/>
          </a:xfrm>
          <a:prstGeom prst="rect">
            <a:avLst/>
          </a:prstGeom>
        </p:spPr>
      </p:pic>
      <p:sp>
        <p:nvSpPr>
          <p:cNvPr id="2" name="Title 1">
            <a:extLst>
              <a:ext uri="{FF2B5EF4-FFF2-40B4-BE49-F238E27FC236}">
                <a16:creationId xmlns:a16="http://schemas.microsoft.com/office/drawing/2014/main" id="{EFEFD77F-4CB9-1E67-D39D-9B5ABC44E8B7}"/>
              </a:ext>
            </a:extLst>
          </p:cNvPr>
          <p:cNvSpPr>
            <a:spLocks noGrp="1"/>
          </p:cNvSpPr>
          <p:nvPr>
            <p:ph type="title" hasCustomPrompt="1"/>
          </p:nvPr>
        </p:nvSpPr>
        <p:spPr>
          <a:xfrm>
            <a:off x="552966" y="589971"/>
            <a:ext cx="7008297" cy="698543"/>
          </a:xfrm>
        </p:spPr>
        <p:txBody>
          <a:bodyPr/>
          <a:lstStyle/>
          <a:p>
            <a:r>
              <a:rPr lang="en-US" dirty="0"/>
              <a:t>One column with graphic sidebar</a:t>
            </a:r>
          </a:p>
        </p:txBody>
      </p:sp>
      <p:sp>
        <p:nvSpPr>
          <p:cNvPr id="6" name="Footer Placeholder 5">
            <a:extLst>
              <a:ext uri="{FF2B5EF4-FFF2-40B4-BE49-F238E27FC236}">
                <a16:creationId xmlns:a16="http://schemas.microsoft.com/office/drawing/2014/main" id="{D277CA1C-30FD-D843-7612-BA47F7030993}"/>
              </a:ext>
            </a:extLst>
          </p:cNvPr>
          <p:cNvSpPr>
            <a:spLocks noGrp="1"/>
          </p:cNvSpPr>
          <p:nvPr>
            <p:ph type="ftr" sz="quarter" idx="10"/>
          </p:nvPr>
        </p:nvSpPr>
        <p:spPr/>
        <p:txBody>
          <a:bodyPr/>
          <a:lstStyle>
            <a:lvl1pPr>
              <a:defRPr>
                <a:solidFill>
                  <a:schemeClr val="bg1"/>
                </a:solidFill>
              </a:defRPr>
            </a:lvl1pPr>
          </a:lstStyle>
          <a:p>
            <a:r>
              <a:rPr lang="en-US" dirty="0"/>
              <a:t>GBTA Sustainability Summit</a:t>
            </a:r>
          </a:p>
        </p:txBody>
      </p:sp>
      <p:sp>
        <p:nvSpPr>
          <p:cNvPr id="7" name="Slide Number Placeholder 6">
            <a:extLst>
              <a:ext uri="{FF2B5EF4-FFF2-40B4-BE49-F238E27FC236}">
                <a16:creationId xmlns:a16="http://schemas.microsoft.com/office/drawing/2014/main" id="{556A6815-232A-2334-6526-FC5074C00235}"/>
              </a:ext>
            </a:extLst>
          </p:cNvPr>
          <p:cNvSpPr>
            <a:spLocks noGrp="1"/>
          </p:cNvSpPr>
          <p:nvPr>
            <p:ph type="sldNum" sz="quarter" idx="11"/>
          </p:nvPr>
        </p:nvSpPr>
        <p:spPr/>
        <p:txBody>
          <a:bodyPr/>
          <a:lstStyle>
            <a:lvl1pPr>
              <a:defRPr>
                <a:solidFill>
                  <a:schemeClr val="bg1"/>
                </a:solidFill>
              </a:defRPr>
            </a:lvl1pPr>
          </a:lstStyle>
          <a:p>
            <a:fld id="{8EE07FC3-56A4-9244-A054-7A234EAC9748}" type="slidenum">
              <a:rPr lang="en-US" smtClean="0"/>
              <a:pPr/>
              <a:t>‹#›</a:t>
            </a:fld>
            <a:endParaRPr lang="en-US" dirty="0"/>
          </a:p>
        </p:txBody>
      </p:sp>
      <p:sp>
        <p:nvSpPr>
          <p:cNvPr id="12" name="Text Placeholder 11">
            <a:extLst>
              <a:ext uri="{FF2B5EF4-FFF2-40B4-BE49-F238E27FC236}">
                <a16:creationId xmlns:a16="http://schemas.microsoft.com/office/drawing/2014/main" id="{62D3D442-2402-99F9-539E-551154DCDF6E}"/>
              </a:ext>
            </a:extLst>
          </p:cNvPr>
          <p:cNvSpPr>
            <a:spLocks noGrp="1"/>
          </p:cNvSpPr>
          <p:nvPr>
            <p:ph type="body" sz="quarter" idx="12" hasCustomPrompt="1"/>
          </p:nvPr>
        </p:nvSpPr>
        <p:spPr>
          <a:xfrm>
            <a:off x="552450" y="1913654"/>
            <a:ext cx="7008813" cy="3514253"/>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13">
            <a:extLst>
              <a:ext uri="{FF2B5EF4-FFF2-40B4-BE49-F238E27FC236}">
                <a16:creationId xmlns:a16="http://schemas.microsoft.com/office/drawing/2014/main" id="{C63C6CDE-383B-DECE-A77A-E15FFDCAA8B7}"/>
              </a:ext>
            </a:extLst>
          </p:cNvPr>
          <p:cNvSpPr>
            <a:spLocks noGrp="1"/>
          </p:cNvSpPr>
          <p:nvPr>
            <p:ph type="body" sz="quarter" idx="13" hasCustomPrompt="1"/>
          </p:nvPr>
        </p:nvSpPr>
        <p:spPr>
          <a:xfrm>
            <a:off x="552450" y="1529975"/>
            <a:ext cx="5730875" cy="471488"/>
          </a:xfrm>
        </p:spPr>
        <p:txBody>
          <a:bodyPr>
            <a:normAutofit/>
          </a:bodyPr>
          <a:lstStyle>
            <a:lvl1pPr>
              <a:defRPr sz="1800" b="1">
                <a:solidFill>
                  <a:schemeClr val="accent1"/>
                </a:solidFill>
              </a:defRPr>
            </a:lvl1pPr>
          </a:lstStyle>
          <a:p>
            <a:pPr lvl="0"/>
            <a:r>
              <a:rPr lang="en-US" dirty="0"/>
              <a:t>Subhead in orange must be 18 pt. or larger</a:t>
            </a:r>
          </a:p>
        </p:txBody>
      </p:sp>
      <p:sp>
        <p:nvSpPr>
          <p:cNvPr id="17" name="Text Placeholder 16">
            <a:extLst>
              <a:ext uri="{FF2B5EF4-FFF2-40B4-BE49-F238E27FC236}">
                <a16:creationId xmlns:a16="http://schemas.microsoft.com/office/drawing/2014/main" id="{BE51793E-24CC-B5D0-131D-9489BCBBAFB3}"/>
              </a:ext>
            </a:extLst>
          </p:cNvPr>
          <p:cNvSpPr>
            <a:spLocks noGrp="1"/>
          </p:cNvSpPr>
          <p:nvPr>
            <p:ph type="body" sz="quarter" idx="14" hasCustomPrompt="1"/>
          </p:nvPr>
        </p:nvSpPr>
        <p:spPr>
          <a:xfrm>
            <a:off x="8609427" y="2196007"/>
            <a:ext cx="3187700" cy="500464"/>
          </a:xfrm>
        </p:spPr>
        <p:txBody>
          <a:bodyPr anchor="b">
            <a:normAutofit/>
          </a:bodyPr>
          <a:lstStyle>
            <a:lvl1pPr>
              <a:defRPr sz="2200" b="1" i="0">
                <a:solidFill>
                  <a:schemeClr val="bg1"/>
                </a:solidFill>
                <a:latin typeface="Arial" panose="020B0604020202020204" pitchFamily="34" charset="0"/>
                <a:cs typeface="Arial" panose="020B0604020202020204" pitchFamily="34" charset="0"/>
              </a:defRPr>
            </a:lvl1pPr>
          </a:lstStyle>
          <a:p>
            <a:pPr lvl="0"/>
            <a:r>
              <a:rPr lang="en-US" dirty="0"/>
              <a:t>Key Takeaway:</a:t>
            </a:r>
          </a:p>
        </p:txBody>
      </p:sp>
      <p:sp>
        <p:nvSpPr>
          <p:cNvPr id="18" name="Text Placeholder 16">
            <a:extLst>
              <a:ext uri="{FF2B5EF4-FFF2-40B4-BE49-F238E27FC236}">
                <a16:creationId xmlns:a16="http://schemas.microsoft.com/office/drawing/2014/main" id="{00AA8BD3-FF25-A15A-918D-C30696B82D5F}"/>
              </a:ext>
            </a:extLst>
          </p:cNvPr>
          <p:cNvSpPr>
            <a:spLocks noGrp="1"/>
          </p:cNvSpPr>
          <p:nvPr>
            <p:ph type="body" sz="quarter" idx="15" hasCustomPrompt="1"/>
          </p:nvPr>
        </p:nvSpPr>
        <p:spPr>
          <a:xfrm>
            <a:off x="8632873" y="2724286"/>
            <a:ext cx="3187700" cy="2722734"/>
          </a:xfrm>
        </p:spPr>
        <p:txBody>
          <a:bodyPr anchor="t">
            <a:normAutofit/>
          </a:bodyPr>
          <a:lstStyle>
            <a:lvl1pPr>
              <a:lnSpc>
                <a:spcPts val="3100"/>
              </a:lnSpc>
              <a:defRPr sz="22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pic>
        <p:nvPicPr>
          <p:cNvPr id="3" name="Picture 3">
            <a:extLst>
              <a:ext uri="{FF2B5EF4-FFF2-40B4-BE49-F238E27FC236}">
                <a16:creationId xmlns:a16="http://schemas.microsoft.com/office/drawing/2014/main" id="{FFB5F058-32BA-83A3-6ADF-20E2775CDCF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6317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with graphic sidebar - gradi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C2FAACE-80A5-C1CD-0A93-8D4C4BDA42C0}"/>
              </a:ext>
            </a:extLst>
          </p:cNvPr>
          <p:cNvPicPr>
            <a:picLocks noChangeAspect="1"/>
          </p:cNvPicPr>
          <p:nvPr userDrawn="1"/>
        </p:nvPicPr>
        <p:blipFill>
          <a:blip r:embed="rId2"/>
          <a:stretch>
            <a:fillRect/>
          </a:stretch>
        </p:blipFill>
        <p:spPr>
          <a:xfrm>
            <a:off x="8112125" y="0"/>
            <a:ext cx="4076700" cy="6858000"/>
          </a:xfrm>
          <a:prstGeom prst="rect">
            <a:avLst/>
          </a:prstGeom>
        </p:spPr>
      </p:pic>
      <p:pic>
        <p:nvPicPr>
          <p:cNvPr id="15" name="Picture 14">
            <a:extLst>
              <a:ext uri="{FF2B5EF4-FFF2-40B4-BE49-F238E27FC236}">
                <a16:creationId xmlns:a16="http://schemas.microsoft.com/office/drawing/2014/main" id="{6A6C3CF7-6449-AE1C-2945-B37419C9F9E7}"/>
              </a:ext>
            </a:extLst>
          </p:cNvPr>
          <p:cNvPicPr>
            <a:picLocks noChangeAspect="1"/>
          </p:cNvPicPr>
          <p:nvPr userDrawn="1"/>
        </p:nvPicPr>
        <p:blipFill>
          <a:blip r:embed="rId3"/>
          <a:stretch>
            <a:fillRect/>
          </a:stretch>
        </p:blipFill>
        <p:spPr>
          <a:xfrm>
            <a:off x="8107358" y="-2114273"/>
            <a:ext cx="4889500" cy="4089400"/>
          </a:xfrm>
          <a:prstGeom prst="rect">
            <a:avLst/>
          </a:prstGeom>
        </p:spPr>
      </p:pic>
      <p:sp>
        <p:nvSpPr>
          <p:cNvPr id="2" name="Title 1">
            <a:extLst>
              <a:ext uri="{FF2B5EF4-FFF2-40B4-BE49-F238E27FC236}">
                <a16:creationId xmlns:a16="http://schemas.microsoft.com/office/drawing/2014/main" id="{EFEFD77F-4CB9-1E67-D39D-9B5ABC44E8B7}"/>
              </a:ext>
            </a:extLst>
          </p:cNvPr>
          <p:cNvSpPr>
            <a:spLocks noGrp="1"/>
          </p:cNvSpPr>
          <p:nvPr>
            <p:ph type="title" hasCustomPrompt="1"/>
          </p:nvPr>
        </p:nvSpPr>
        <p:spPr>
          <a:xfrm>
            <a:off x="552966" y="589971"/>
            <a:ext cx="7008297" cy="698543"/>
          </a:xfrm>
        </p:spPr>
        <p:txBody>
          <a:bodyPr/>
          <a:lstStyle/>
          <a:p>
            <a:r>
              <a:rPr lang="en-US" dirty="0"/>
              <a:t>One column with graphic sidebar</a:t>
            </a:r>
          </a:p>
        </p:txBody>
      </p:sp>
      <p:sp>
        <p:nvSpPr>
          <p:cNvPr id="6" name="Footer Placeholder 5">
            <a:extLst>
              <a:ext uri="{FF2B5EF4-FFF2-40B4-BE49-F238E27FC236}">
                <a16:creationId xmlns:a16="http://schemas.microsoft.com/office/drawing/2014/main" id="{D277CA1C-30FD-D843-7612-BA47F7030993}"/>
              </a:ext>
            </a:extLst>
          </p:cNvPr>
          <p:cNvSpPr>
            <a:spLocks noGrp="1"/>
          </p:cNvSpPr>
          <p:nvPr>
            <p:ph type="ftr" sz="quarter" idx="10"/>
          </p:nvPr>
        </p:nvSpPr>
        <p:spPr/>
        <p:txBody>
          <a:bodyPr/>
          <a:lstStyle>
            <a:lvl1pPr>
              <a:defRPr>
                <a:solidFill>
                  <a:schemeClr val="bg1"/>
                </a:solidFill>
              </a:defRPr>
            </a:lvl1pPr>
          </a:lstStyle>
          <a:p>
            <a:r>
              <a:rPr lang="en-US" dirty="0"/>
              <a:t>GBTA Sustainability Summit</a:t>
            </a:r>
          </a:p>
        </p:txBody>
      </p:sp>
      <p:sp>
        <p:nvSpPr>
          <p:cNvPr id="7" name="Slide Number Placeholder 6">
            <a:extLst>
              <a:ext uri="{FF2B5EF4-FFF2-40B4-BE49-F238E27FC236}">
                <a16:creationId xmlns:a16="http://schemas.microsoft.com/office/drawing/2014/main" id="{556A6815-232A-2334-6526-FC5074C00235}"/>
              </a:ext>
            </a:extLst>
          </p:cNvPr>
          <p:cNvSpPr>
            <a:spLocks noGrp="1"/>
          </p:cNvSpPr>
          <p:nvPr>
            <p:ph type="sldNum" sz="quarter" idx="11"/>
          </p:nvPr>
        </p:nvSpPr>
        <p:spPr/>
        <p:txBody>
          <a:bodyPr/>
          <a:lstStyle>
            <a:lvl1pPr>
              <a:defRPr>
                <a:solidFill>
                  <a:schemeClr val="bg1"/>
                </a:solidFill>
              </a:defRPr>
            </a:lvl1pPr>
          </a:lstStyle>
          <a:p>
            <a:fld id="{8EE07FC3-56A4-9244-A054-7A234EAC9748}" type="slidenum">
              <a:rPr lang="en-US" smtClean="0"/>
              <a:pPr/>
              <a:t>‹#›</a:t>
            </a:fld>
            <a:endParaRPr lang="en-US" dirty="0"/>
          </a:p>
        </p:txBody>
      </p:sp>
      <p:sp>
        <p:nvSpPr>
          <p:cNvPr id="12" name="Text Placeholder 11">
            <a:extLst>
              <a:ext uri="{FF2B5EF4-FFF2-40B4-BE49-F238E27FC236}">
                <a16:creationId xmlns:a16="http://schemas.microsoft.com/office/drawing/2014/main" id="{62D3D442-2402-99F9-539E-551154DCDF6E}"/>
              </a:ext>
            </a:extLst>
          </p:cNvPr>
          <p:cNvSpPr>
            <a:spLocks noGrp="1"/>
          </p:cNvSpPr>
          <p:nvPr>
            <p:ph type="body" sz="quarter" idx="12" hasCustomPrompt="1"/>
          </p:nvPr>
        </p:nvSpPr>
        <p:spPr>
          <a:xfrm>
            <a:off x="552450" y="1913654"/>
            <a:ext cx="7008813" cy="3514253"/>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13">
            <a:extLst>
              <a:ext uri="{FF2B5EF4-FFF2-40B4-BE49-F238E27FC236}">
                <a16:creationId xmlns:a16="http://schemas.microsoft.com/office/drawing/2014/main" id="{C63C6CDE-383B-DECE-A77A-E15FFDCAA8B7}"/>
              </a:ext>
            </a:extLst>
          </p:cNvPr>
          <p:cNvSpPr>
            <a:spLocks noGrp="1"/>
          </p:cNvSpPr>
          <p:nvPr>
            <p:ph type="body" sz="quarter" idx="13" hasCustomPrompt="1"/>
          </p:nvPr>
        </p:nvSpPr>
        <p:spPr>
          <a:xfrm>
            <a:off x="552450" y="1529975"/>
            <a:ext cx="5730875" cy="471488"/>
          </a:xfrm>
        </p:spPr>
        <p:txBody>
          <a:bodyPr>
            <a:normAutofit/>
          </a:bodyPr>
          <a:lstStyle>
            <a:lvl1pPr>
              <a:defRPr sz="1800" b="1">
                <a:solidFill>
                  <a:schemeClr val="accent1"/>
                </a:solidFill>
              </a:defRPr>
            </a:lvl1pPr>
          </a:lstStyle>
          <a:p>
            <a:pPr lvl="0"/>
            <a:r>
              <a:rPr lang="en-US" dirty="0"/>
              <a:t>Subhead in orange must be 18 pt. or larger</a:t>
            </a:r>
          </a:p>
        </p:txBody>
      </p:sp>
      <p:sp>
        <p:nvSpPr>
          <p:cNvPr id="17" name="Text Placeholder 16">
            <a:extLst>
              <a:ext uri="{FF2B5EF4-FFF2-40B4-BE49-F238E27FC236}">
                <a16:creationId xmlns:a16="http://schemas.microsoft.com/office/drawing/2014/main" id="{BE51793E-24CC-B5D0-131D-9489BCBBAFB3}"/>
              </a:ext>
            </a:extLst>
          </p:cNvPr>
          <p:cNvSpPr>
            <a:spLocks noGrp="1"/>
          </p:cNvSpPr>
          <p:nvPr>
            <p:ph type="body" sz="quarter" idx="14" hasCustomPrompt="1"/>
          </p:nvPr>
        </p:nvSpPr>
        <p:spPr>
          <a:xfrm>
            <a:off x="8609427" y="2196007"/>
            <a:ext cx="3187700" cy="500464"/>
          </a:xfrm>
        </p:spPr>
        <p:txBody>
          <a:bodyPr anchor="b">
            <a:normAutofit/>
          </a:bodyPr>
          <a:lstStyle>
            <a:lvl1pPr>
              <a:defRPr sz="2200" b="1" i="0">
                <a:solidFill>
                  <a:schemeClr val="bg1"/>
                </a:solidFill>
                <a:latin typeface="Arial" panose="020B0604020202020204" pitchFamily="34" charset="0"/>
                <a:cs typeface="Arial" panose="020B0604020202020204" pitchFamily="34" charset="0"/>
              </a:defRPr>
            </a:lvl1pPr>
          </a:lstStyle>
          <a:p>
            <a:pPr lvl="0"/>
            <a:r>
              <a:rPr lang="en-US" dirty="0"/>
              <a:t>Key Takeaway:</a:t>
            </a:r>
          </a:p>
        </p:txBody>
      </p:sp>
      <p:sp>
        <p:nvSpPr>
          <p:cNvPr id="18" name="Text Placeholder 16">
            <a:extLst>
              <a:ext uri="{FF2B5EF4-FFF2-40B4-BE49-F238E27FC236}">
                <a16:creationId xmlns:a16="http://schemas.microsoft.com/office/drawing/2014/main" id="{00AA8BD3-FF25-A15A-918D-C30696B82D5F}"/>
              </a:ext>
            </a:extLst>
          </p:cNvPr>
          <p:cNvSpPr>
            <a:spLocks noGrp="1"/>
          </p:cNvSpPr>
          <p:nvPr>
            <p:ph type="body" sz="quarter" idx="15" hasCustomPrompt="1"/>
          </p:nvPr>
        </p:nvSpPr>
        <p:spPr>
          <a:xfrm>
            <a:off x="8622934" y="2724286"/>
            <a:ext cx="3187700" cy="2722734"/>
          </a:xfrm>
        </p:spPr>
        <p:txBody>
          <a:bodyPr anchor="t">
            <a:normAutofit/>
          </a:bodyPr>
          <a:lstStyle>
            <a:lvl1pPr>
              <a:lnSpc>
                <a:spcPts val="3100"/>
              </a:lnSpc>
              <a:defRPr sz="22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pic>
        <p:nvPicPr>
          <p:cNvPr id="3" name="Picture 3">
            <a:extLst>
              <a:ext uri="{FF2B5EF4-FFF2-40B4-BE49-F238E27FC236}">
                <a16:creationId xmlns:a16="http://schemas.microsoft.com/office/drawing/2014/main" id="{0070D4B4-8CAC-AAA0-7C2C-99C2FC614BA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0980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ty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E902-BEBE-7ECB-A3E2-A12227EE28B5}"/>
              </a:ext>
            </a:extLst>
          </p:cNvPr>
          <p:cNvSpPr>
            <a:spLocks noGrp="1"/>
          </p:cNvSpPr>
          <p:nvPr>
            <p:ph type="title" hasCustomPrompt="1"/>
          </p:nvPr>
        </p:nvSpPr>
        <p:spPr>
          <a:xfrm>
            <a:off x="538677" y="589971"/>
            <a:ext cx="11146148" cy="698543"/>
          </a:xfrm>
        </p:spPr>
        <p:txBody>
          <a:bodyPr/>
          <a:lstStyle/>
          <a:p>
            <a:r>
              <a:rPr lang="en-US" dirty="0"/>
              <a:t>Chart style layout – flat graphics, no 3D effects</a:t>
            </a:r>
          </a:p>
        </p:txBody>
      </p:sp>
      <p:sp>
        <p:nvSpPr>
          <p:cNvPr id="3" name="Slide Number Placeholder 2">
            <a:extLst>
              <a:ext uri="{FF2B5EF4-FFF2-40B4-BE49-F238E27FC236}">
                <a16:creationId xmlns:a16="http://schemas.microsoft.com/office/drawing/2014/main" id="{03DBE914-5037-0079-DD7F-DB020AD63C7C}"/>
              </a:ext>
            </a:extLst>
          </p:cNvPr>
          <p:cNvSpPr>
            <a:spLocks noGrp="1"/>
          </p:cNvSpPr>
          <p:nvPr>
            <p:ph type="sldNum" sz="quarter" idx="10"/>
          </p:nvPr>
        </p:nvSpPr>
        <p:spPr/>
        <p:txBody>
          <a:body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08F9DB7B-486F-785B-7EEF-24C1E48F9B07}"/>
              </a:ext>
            </a:extLst>
          </p:cNvPr>
          <p:cNvSpPr>
            <a:spLocks noGrp="1"/>
          </p:cNvSpPr>
          <p:nvPr>
            <p:ph type="ftr" sz="quarter" idx="11"/>
          </p:nvPr>
        </p:nvSpPr>
        <p:spPr/>
        <p:txBody>
          <a:bodyPr/>
          <a:lstStyle/>
          <a:p>
            <a:r>
              <a:rPr lang="en-US" dirty="0"/>
              <a:t>GBTA Sustainability Summit</a:t>
            </a:r>
          </a:p>
        </p:txBody>
      </p:sp>
      <p:sp>
        <p:nvSpPr>
          <p:cNvPr id="7" name="Chart Placeholder 6">
            <a:extLst>
              <a:ext uri="{FF2B5EF4-FFF2-40B4-BE49-F238E27FC236}">
                <a16:creationId xmlns:a16="http://schemas.microsoft.com/office/drawing/2014/main" id="{B39B49D3-6FFD-90DD-7DA0-AB9640BA1881}"/>
              </a:ext>
            </a:extLst>
          </p:cNvPr>
          <p:cNvSpPr>
            <a:spLocks noGrp="1"/>
          </p:cNvSpPr>
          <p:nvPr>
            <p:ph type="chart" sz="quarter" idx="12" hasCustomPrompt="1"/>
          </p:nvPr>
        </p:nvSpPr>
        <p:spPr>
          <a:xfrm>
            <a:off x="5300664" y="1543050"/>
            <a:ext cx="6384161" cy="4157663"/>
          </a:xfrm>
        </p:spPr>
        <p:txBody>
          <a:bodyPr>
            <a:normAutofit/>
          </a:bodyPr>
          <a:lstStyle>
            <a:lvl1pPr>
              <a:defRPr sz="1800" b="1"/>
            </a:lvl1pPr>
          </a:lstStyle>
          <a:p>
            <a:r>
              <a:rPr lang="en-US" dirty="0"/>
              <a:t>Chart Title goes here</a:t>
            </a:r>
          </a:p>
        </p:txBody>
      </p:sp>
      <p:sp>
        <p:nvSpPr>
          <p:cNvPr id="9" name="Text Placeholder 8">
            <a:extLst>
              <a:ext uri="{FF2B5EF4-FFF2-40B4-BE49-F238E27FC236}">
                <a16:creationId xmlns:a16="http://schemas.microsoft.com/office/drawing/2014/main" id="{A433476C-8C62-1007-306F-6DE27CEF879E}"/>
              </a:ext>
            </a:extLst>
          </p:cNvPr>
          <p:cNvSpPr>
            <a:spLocks noGrp="1"/>
          </p:cNvSpPr>
          <p:nvPr>
            <p:ph type="body" sz="quarter" idx="13" hasCustomPrompt="1"/>
          </p:nvPr>
        </p:nvSpPr>
        <p:spPr>
          <a:xfrm>
            <a:off x="545144" y="1900238"/>
            <a:ext cx="3733800" cy="3800475"/>
          </a:xfrm>
        </p:spPr>
        <p:txBody>
          <a:bodyPr/>
          <a:lstStyle>
            <a:lvl1pPr>
              <a:spcBef>
                <a:spcPts val="0"/>
              </a:spcBef>
              <a:spcAft>
                <a:spcPts val="1400"/>
              </a:spcAft>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Sint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1" name="Text Placeholder 10">
            <a:extLst>
              <a:ext uri="{FF2B5EF4-FFF2-40B4-BE49-F238E27FC236}">
                <a16:creationId xmlns:a16="http://schemas.microsoft.com/office/drawing/2014/main" id="{ABE116FF-8FF0-9D75-A453-CA220138E685}"/>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dirty="0"/>
              <a:t>Lorem ipsum dolor sit </a:t>
            </a:r>
            <a:r>
              <a:rPr lang="en-US" dirty="0" err="1"/>
              <a:t>amet</a:t>
            </a:r>
            <a:endParaRPr lang="en-US" dirty="0"/>
          </a:p>
        </p:txBody>
      </p:sp>
      <p:pic>
        <p:nvPicPr>
          <p:cNvPr id="8" name="Graphic 7">
            <a:extLst>
              <a:ext uri="{FF2B5EF4-FFF2-40B4-BE49-F238E27FC236}">
                <a16:creationId xmlns:a16="http://schemas.microsoft.com/office/drawing/2014/main" id="{CAD5CFB4-DC26-4851-A633-BF4893349E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779477"/>
            <a:ext cx="5867400" cy="1285875"/>
          </a:xfrm>
          <a:prstGeom prst="rect">
            <a:avLst/>
          </a:prstGeom>
        </p:spPr>
      </p:pic>
    </p:spTree>
    <p:extLst>
      <p:ext uri="{BB962C8B-B14F-4D97-AF65-F5344CB8AC3E}">
        <p14:creationId xmlns:p14="http://schemas.microsoft.com/office/powerpoint/2010/main" val="388487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ement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CB60A9-F486-FC3E-02B2-B286BDCCB3FB}"/>
              </a:ext>
            </a:extLst>
          </p:cNvPr>
          <p:cNvSpPr>
            <a:spLocks noGrp="1"/>
          </p:cNvSpPr>
          <p:nvPr>
            <p:ph type="sldNum" sz="quarter" idx="10"/>
          </p:nvPr>
        </p:nvSpPr>
        <p:spPr/>
        <p:txBody>
          <a:body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0A597939-8C2B-81BE-E402-71E3CC8FE177}"/>
              </a:ext>
            </a:extLst>
          </p:cNvPr>
          <p:cNvSpPr>
            <a:spLocks noGrp="1"/>
          </p:cNvSpPr>
          <p:nvPr>
            <p:ph type="ftr" sz="quarter" idx="11"/>
          </p:nvPr>
        </p:nvSpPr>
        <p:spPr/>
        <p:txBody>
          <a:bodyPr/>
          <a:lstStyle/>
          <a:p>
            <a:r>
              <a:rPr lang="en-US" dirty="0"/>
              <a:t>GBTA Sustainability Summit</a:t>
            </a:r>
          </a:p>
        </p:txBody>
      </p:sp>
      <p:sp>
        <p:nvSpPr>
          <p:cNvPr id="6" name="Text Placeholder 5">
            <a:extLst>
              <a:ext uri="{FF2B5EF4-FFF2-40B4-BE49-F238E27FC236}">
                <a16:creationId xmlns:a16="http://schemas.microsoft.com/office/drawing/2014/main" id="{A4DEDAE7-F405-96F7-655E-D9D7E6C07F57}"/>
              </a:ext>
            </a:extLst>
          </p:cNvPr>
          <p:cNvSpPr>
            <a:spLocks noGrp="1"/>
          </p:cNvSpPr>
          <p:nvPr>
            <p:ph type="body" sz="quarter" idx="12" hasCustomPrompt="1"/>
          </p:nvPr>
        </p:nvSpPr>
        <p:spPr>
          <a:xfrm>
            <a:off x="571500" y="1457325"/>
            <a:ext cx="6457950" cy="2728913"/>
          </a:xfrm>
        </p:spPr>
        <p:txBody>
          <a:bodyPr>
            <a:normAutofit/>
          </a:bodyPr>
          <a:lstStyle>
            <a:lvl1pPr>
              <a:lnSpc>
                <a:spcPts val="4400"/>
              </a:lnSpc>
              <a:defRPr sz="4000" b="1">
                <a:solidFill>
                  <a:schemeClr val="accent1"/>
                </a:solidFill>
              </a:defRPr>
            </a:lvl1pPr>
          </a:lstStyle>
          <a:p>
            <a:pPr lvl="0"/>
            <a:r>
              <a:rPr lang="en-US" dirty="0"/>
              <a:t>This is a “Big Statement” slide. Use it to make a single, important point. This is Arial Bold.</a:t>
            </a:r>
          </a:p>
        </p:txBody>
      </p:sp>
      <p:sp>
        <p:nvSpPr>
          <p:cNvPr id="8" name="Text Placeholder 7">
            <a:extLst>
              <a:ext uri="{FF2B5EF4-FFF2-40B4-BE49-F238E27FC236}">
                <a16:creationId xmlns:a16="http://schemas.microsoft.com/office/drawing/2014/main" id="{1A2BAB6C-811A-DED0-FE00-F96DA52E4976}"/>
              </a:ext>
            </a:extLst>
          </p:cNvPr>
          <p:cNvSpPr>
            <a:spLocks noGrp="1"/>
          </p:cNvSpPr>
          <p:nvPr>
            <p:ph type="body" sz="quarter" idx="13" hasCustomPrompt="1"/>
          </p:nvPr>
        </p:nvSpPr>
        <p:spPr>
          <a:xfrm>
            <a:off x="8146966" y="1457325"/>
            <a:ext cx="3171823" cy="3871913"/>
          </a:xfrm>
        </p:spPr>
        <p:txBody>
          <a:bodyPr/>
          <a:lstStyle>
            <a:lvl1pPr>
              <a:spcBef>
                <a:spcPts val="0"/>
              </a:spcBef>
              <a:spcAft>
                <a:spcPts val="1400"/>
              </a:spcAft>
              <a:defRPr/>
            </a:lvl1pPr>
          </a:lstStyle>
          <a:p>
            <a:pPr lvl="0"/>
            <a:r>
              <a:rPr lang="en-US" dirty="0"/>
              <a:t>Supporting copy can go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lvl="0"/>
            <a:r>
              <a:rPr lang="en-US" dirty="0"/>
              <a:t>Sint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pic>
        <p:nvPicPr>
          <p:cNvPr id="2" name="Picture 3">
            <a:extLst>
              <a:ext uri="{FF2B5EF4-FFF2-40B4-BE49-F238E27FC236}">
                <a16:creationId xmlns:a16="http://schemas.microsoft.com/office/drawing/2014/main" id="{0A89D765-52FD-F8D0-B387-FD7A25C671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68863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ED4DD2-8F5F-F8F0-3F5C-45718AA38479}"/>
              </a:ext>
            </a:extLst>
          </p:cNvPr>
          <p:cNvSpPr>
            <a:spLocks noGrp="1"/>
          </p:cNvSpPr>
          <p:nvPr>
            <p:ph type="pic" sz="quarter" idx="10"/>
          </p:nvPr>
        </p:nvSpPr>
        <p:spPr>
          <a:xfrm>
            <a:off x="6096000" y="0"/>
            <a:ext cx="6092825"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dirty="0"/>
          </a:p>
        </p:txBody>
      </p:sp>
      <p:sp>
        <p:nvSpPr>
          <p:cNvPr id="2" name="Title 1">
            <a:extLst>
              <a:ext uri="{FF2B5EF4-FFF2-40B4-BE49-F238E27FC236}">
                <a16:creationId xmlns:a16="http://schemas.microsoft.com/office/drawing/2014/main" id="{7C2EC3D4-EEB1-867A-7969-8510CC7F2829}"/>
              </a:ext>
            </a:extLst>
          </p:cNvPr>
          <p:cNvSpPr>
            <a:spLocks noGrp="1"/>
          </p:cNvSpPr>
          <p:nvPr>
            <p:ph type="title" hasCustomPrompt="1"/>
          </p:nvPr>
        </p:nvSpPr>
        <p:spPr>
          <a:xfrm>
            <a:off x="552966" y="589971"/>
            <a:ext cx="5543034" cy="698543"/>
          </a:xfrm>
        </p:spPr>
        <p:txBody>
          <a:bodyPr/>
          <a:lstStyle/>
          <a:p>
            <a:r>
              <a:rPr lang="en-US" dirty="0"/>
              <a:t>Circular image crop – preferred</a:t>
            </a:r>
          </a:p>
        </p:txBody>
      </p:sp>
      <p:sp>
        <p:nvSpPr>
          <p:cNvPr id="8" name="Text Placeholder 8">
            <a:extLst>
              <a:ext uri="{FF2B5EF4-FFF2-40B4-BE49-F238E27FC236}">
                <a16:creationId xmlns:a16="http://schemas.microsoft.com/office/drawing/2014/main" id="{5E27B9B9-E0A9-31CD-DEAE-346925EBDDE7}"/>
              </a:ext>
            </a:extLst>
          </p:cNvPr>
          <p:cNvSpPr>
            <a:spLocks noGrp="1"/>
          </p:cNvSpPr>
          <p:nvPr>
            <p:ph type="body" sz="quarter" idx="13" hasCustomPrompt="1"/>
          </p:nvPr>
        </p:nvSpPr>
        <p:spPr>
          <a:xfrm>
            <a:off x="545143" y="1900238"/>
            <a:ext cx="4569782" cy="3800475"/>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9" name="Text Placeholder 10">
            <a:extLst>
              <a:ext uri="{FF2B5EF4-FFF2-40B4-BE49-F238E27FC236}">
                <a16:creationId xmlns:a16="http://schemas.microsoft.com/office/drawing/2014/main" id="{D2CD9048-DC03-7852-0E37-51DD363FACC4}"/>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dirty="0"/>
              <a:t>Lorem ipsum dolor sit </a:t>
            </a:r>
            <a:r>
              <a:rPr lang="en-US" dirty="0" err="1"/>
              <a:t>amet</a:t>
            </a:r>
            <a:endParaRPr lang="en-US" dirty="0"/>
          </a:p>
        </p:txBody>
      </p:sp>
      <p:sp>
        <p:nvSpPr>
          <p:cNvPr id="3" name="Footer Placeholder 2">
            <a:extLst>
              <a:ext uri="{FF2B5EF4-FFF2-40B4-BE49-F238E27FC236}">
                <a16:creationId xmlns:a16="http://schemas.microsoft.com/office/drawing/2014/main" id="{C333D691-9F32-F408-1234-0CBA98E365B2}"/>
              </a:ext>
            </a:extLst>
          </p:cNvPr>
          <p:cNvSpPr>
            <a:spLocks noGrp="1"/>
          </p:cNvSpPr>
          <p:nvPr>
            <p:ph type="ftr" sz="quarter" idx="15"/>
          </p:nvPr>
        </p:nvSpPr>
        <p:spPr/>
        <p:txBody>
          <a:bodyPr/>
          <a:lstStyle>
            <a:lvl1pPr>
              <a:defRPr>
                <a:solidFill>
                  <a:schemeClr val="bg1"/>
                </a:solidFill>
              </a:defRPr>
            </a:lvl1pPr>
          </a:lstStyle>
          <a:p>
            <a:r>
              <a:rPr lang="en-US"/>
              <a:t>Presentation Title Goes Here</a:t>
            </a:r>
            <a:endParaRPr lang="en-US" dirty="0"/>
          </a:p>
        </p:txBody>
      </p:sp>
      <p:sp>
        <p:nvSpPr>
          <p:cNvPr id="13" name="Slide Number Placeholder 12">
            <a:extLst>
              <a:ext uri="{FF2B5EF4-FFF2-40B4-BE49-F238E27FC236}">
                <a16:creationId xmlns:a16="http://schemas.microsoft.com/office/drawing/2014/main" id="{B7816186-2B14-BE70-3A7D-D7CB482F6C69}"/>
              </a:ext>
            </a:extLst>
          </p:cNvPr>
          <p:cNvSpPr>
            <a:spLocks noGrp="1"/>
          </p:cNvSpPr>
          <p:nvPr>
            <p:ph type="sldNum" sz="quarter" idx="16"/>
          </p:nvPr>
        </p:nvSpPr>
        <p:spPr/>
        <p:txBody>
          <a:bodyPr/>
          <a:lstStyle>
            <a:lvl1pPr>
              <a:defRPr>
                <a:solidFill>
                  <a:schemeClr val="bg1"/>
                </a:solidFill>
              </a:defRPr>
            </a:lvl1pPr>
          </a:lstStyle>
          <a:p>
            <a:fld id="{8EE07FC3-56A4-9244-A054-7A234EAC9748}" type="slidenum">
              <a:rPr lang="en-US" smtClean="0"/>
              <a:pPr/>
              <a:t>‹#›</a:t>
            </a:fld>
            <a:endParaRPr lang="en-US" dirty="0"/>
          </a:p>
        </p:txBody>
      </p:sp>
      <p:pic>
        <p:nvPicPr>
          <p:cNvPr id="4" name="Picture 3">
            <a:extLst>
              <a:ext uri="{FF2B5EF4-FFF2-40B4-BE49-F238E27FC236}">
                <a16:creationId xmlns:a16="http://schemas.microsoft.com/office/drawing/2014/main" id="{E854413A-B6FE-DA09-4F14-740F2E1BA9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38616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mage rectang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C3D4-EEB1-867A-7969-8510CC7F2829}"/>
              </a:ext>
            </a:extLst>
          </p:cNvPr>
          <p:cNvSpPr>
            <a:spLocks noGrp="1"/>
          </p:cNvSpPr>
          <p:nvPr>
            <p:ph type="title" hasCustomPrompt="1"/>
          </p:nvPr>
        </p:nvSpPr>
        <p:spPr>
          <a:xfrm>
            <a:off x="538678" y="589971"/>
            <a:ext cx="5347772" cy="698543"/>
          </a:xfrm>
        </p:spPr>
        <p:txBody>
          <a:bodyPr/>
          <a:lstStyle/>
          <a:p>
            <a:r>
              <a:rPr lang="en-US" dirty="0"/>
              <a:t>Half-page rectangular image</a:t>
            </a:r>
          </a:p>
        </p:txBody>
      </p:sp>
      <p:sp>
        <p:nvSpPr>
          <p:cNvPr id="8" name="Text Placeholder 8">
            <a:extLst>
              <a:ext uri="{FF2B5EF4-FFF2-40B4-BE49-F238E27FC236}">
                <a16:creationId xmlns:a16="http://schemas.microsoft.com/office/drawing/2014/main" id="{5E27B9B9-E0A9-31CD-DEAE-346925EBDDE7}"/>
              </a:ext>
            </a:extLst>
          </p:cNvPr>
          <p:cNvSpPr>
            <a:spLocks noGrp="1"/>
          </p:cNvSpPr>
          <p:nvPr>
            <p:ph type="body" sz="quarter" idx="13" hasCustomPrompt="1"/>
          </p:nvPr>
        </p:nvSpPr>
        <p:spPr>
          <a:xfrm>
            <a:off x="545143" y="1900238"/>
            <a:ext cx="4569782" cy="3800475"/>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9" name="Text Placeholder 10">
            <a:extLst>
              <a:ext uri="{FF2B5EF4-FFF2-40B4-BE49-F238E27FC236}">
                <a16:creationId xmlns:a16="http://schemas.microsoft.com/office/drawing/2014/main" id="{D2CD9048-DC03-7852-0E37-51DD363FACC4}"/>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dirty="0"/>
              <a:t>Lorem ipsum dolor sit </a:t>
            </a:r>
            <a:r>
              <a:rPr lang="en-US" dirty="0" err="1"/>
              <a:t>amet</a:t>
            </a:r>
            <a:endParaRPr lang="en-US" dirty="0"/>
          </a:p>
        </p:txBody>
      </p:sp>
      <p:sp>
        <p:nvSpPr>
          <p:cNvPr id="3" name="Footer Placeholder 2">
            <a:extLst>
              <a:ext uri="{FF2B5EF4-FFF2-40B4-BE49-F238E27FC236}">
                <a16:creationId xmlns:a16="http://schemas.microsoft.com/office/drawing/2014/main" id="{C333D691-9F32-F408-1234-0CBA98E365B2}"/>
              </a:ext>
            </a:extLst>
          </p:cNvPr>
          <p:cNvSpPr>
            <a:spLocks noGrp="1"/>
          </p:cNvSpPr>
          <p:nvPr>
            <p:ph type="ftr" sz="quarter" idx="15"/>
          </p:nvPr>
        </p:nvSpPr>
        <p:spPr/>
        <p:txBody>
          <a:bodyPr/>
          <a:lstStyle>
            <a:lvl1pPr>
              <a:defRPr>
                <a:solidFill>
                  <a:schemeClr val="bg1"/>
                </a:solidFill>
              </a:defRPr>
            </a:lvl1pPr>
          </a:lstStyle>
          <a:p>
            <a:r>
              <a:rPr lang="en-US"/>
              <a:t>Presentation Title Goes Here</a:t>
            </a:r>
            <a:endParaRPr lang="en-US" dirty="0"/>
          </a:p>
        </p:txBody>
      </p:sp>
      <p:sp>
        <p:nvSpPr>
          <p:cNvPr id="13" name="Slide Number Placeholder 12">
            <a:extLst>
              <a:ext uri="{FF2B5EF4-FFF2-40B4-BE49-F238E27FC236}">
                <a16:creationId xmlns:a16="http://schemas.microsoft.com/office/drawing/2014/main" id="{B7816186-2B14-BE70-3A7D-D7CB482F6C69}"/>
              </a:ext>
            </a:extLst>
          </p:cNvPr>
          <p:cNvSpPr>
            <a:spLocks noGrp="1"/>
          </p:cNvSpPr>
          <p:nvPr>
            <p:ph type="sldNum" sz="quarter" idx="16"/>
          </p:nvPr>
        </p:nvSpPr>
        <p:spPr/>
        <p:txBody>
          <a:bodyPr/>
          <a:lstStyle>
            <a:lvl1pPr>
              <a:defRPr>
                <a:solidFill>
                  <a:schemeClr val="bg1"/>
                </a:solidFill>
              </a:defRPr>
            </a:lvl1pPr>
          </a:lstStyle>
          <a:p>
            <a:fld id="{8EE07FC3-56A4-9244-A054-7A234EAC9748}" type="slidenum">
              <a:rPr lang="en-US" smtClean="0"/>
              <a:pPr/>
              <a:t>‹#›</a:t>
            </a:fld>
            <a:endParaRPr lang="en-US" dirty="0"/>
          </a:p>
        </p:txBody>
      </p:sp>
      <p:sp>
        <p:nvSpPr>
          <p:cNvPr id="6" name="Picture Placeholder 5">
            <a:extLst>
              <a:ext uri="{FF2B5EF4-FFF2-40B4-BE49-F238E27FC236}">
                <a16:creationId xmlns:a16="http://schemas.microsoft.com/office/drawing/2014/main" id="{818E9790-12C8-ECB9-B6ED-33ADB2D72E65}"/>
              </a:ext>
            </a:extLst>
          </p:cNvPr>
          <p:cNvSpPr>
            <a:spLocks noGrp="1"/>
          </p:cNvSpPr>
          <p:nvPr>
            <p:ph type="pic" sz="quarter" idx="17"/>
          </p:nvPr>
        </p:nvSpPr>
        <p:spPr>
          <a:xfrm>
            <a:off x="6096000" y="0"/>
            <a:ext cx="6096000" cy="6858000"/>
          </a:xfrm>
        </p:spPr>
        <p:txBody>
          <a:bodyPr/>
          <a:lstStyle/>
          <a:p>
            <a:endParaRPr lang="en-US"/>
          </a:p>
        </p:txBody>
      </p:sp>
      <p:pic>
        <p:nvPicPr>
          <p:cNvPr id="10" name="Graphic 9">
            <a:extLst>
              <a:ext uri="{FF2B5EF4-FFF2-40B4-BE49-F238E27FC236}">
                <a16:creationId xmlns:a16="http://schemas.microsoft.com/office/drawing/2014/main" id="{1BE781D0-1F5E-4F5B-9249-278FDA43E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399" y="5645803"/>
            <a:ext cx="5867400" cy="1285875"/>
          </a:xfrm>
          <a:prstGeom prst="rect">
            <a:avLst/>
          </a:prstGeom>
        </p:spPr>
      </p:pic>
    </p:spTree>
    <p:extLst>
      <p:ext uri="{BB962C8B-B14F-4D97-AF65-F5344CB8AC3E}">
        <p14:creationId xmlns:p14="http://schemas.microsoft.com/office/powerpoint/2010/main" val="282431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C1BAA21C-AD42-F860-F855-2DFC61E36B2C}"/>
              </a:ext>
            </a:extLst>
          </p:cNvPr>
          <p:cNvSpPr>
            <a:spLocks noGrp="1"/>
          </p:cNvSpPr>
          <p:nvPr>
            <p:ph type="pic" sz="quarter" idx="14"/>
          </p:nvPr>
        </p:nvSpPr>
        <p:spPr>
          <a:xfrm>
            <a:off x="6257925" y="0"/>
            <a:ext cx="5930900"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dirty="0"/>
          </a:p>
        </p:txBody>
      </p:sp>
      <p:sp>
        <p:nvSpPr>
          <p:cNvPr id="2" name="Title 1">
            <a:extLst>
              <a:ext uri="{FF2B5EF4-FFF2-40B4-BE49-F238E27FC236}">
                <a16:creationId xmlns:a16="http://schemas.microsoft.com/office/drawing/2014/main" id="{C541BA41-E356-033B-D66F-BEF2395DAD37}"/>
              </a:ext>
            </a:extLst>
          </p:cNvPr>
          <p:cNvSpPr>
            <a:spLocks noGrp="1"/>
          </p:cNvSpPr>
          <p:nvPr>
            <p:ph type="title" hasCustomPrompt="1"/>
          </p:nvPr>
        </p:nvSpPr>
        <p:spPr>
          <a:xfrm>
            <a:off x="524390" y="561395"/>
            <a:ext cx="4962010" cy="1481717"/>
          </a:xfrm>
        </p:spPr>
        <p:txBody>
          <a:bodyPr/>
          <a:lstStyle>
            <a:lvl1pPr>
              <a:lnSpc>
                <a:spcPts val="3300"/>
              </a:lnSpc>
              <a:defRPr/>
            </a:lvl1pPr>
          </a:lstStyle>
          <a:p>
            <a:r>
              <a:rPr lang="en-US" dirty="0"/>
              <a:t>Connecting with your</a:t>
            </a:r>
            <a:br>
              <a:rPr lang="en-US" dirty="0"/>
            </a:br>
            <a:r>
              <a:rPr lang="en-US" dirty="0"/>
              <a:t>target audience is simple with GBTA.</a:t>
            </a:r>
          </a:p>
        </p:txBody>
      </p:sp>
      <p:sp>
        <p:nvSpPr>
          <p:cNvPr id="3" name="Slide Number Placeholder 2">
            <a:extLst>
              <a:ext uri="{FF2B5EF4-FFF2-40B4-BE49-F238E27FC236}">
                <a16:creationId xmlns:a16="http://schemas.microsoft.com/office/drawing/2014/main" id="{A19B5F1A-4656-EEF8-CBFA-EBA88BE9241A}"/>
              </a:ext>
            </a:extLst>
          </p:cNvPr>
          <p:cNvSpPr>
            <a:spLocks noGrp="1"/>
          </p:cNvSpPr>
          <p:nvPr>
            <p:ph type="sldNum" sz="quarter" idx="10"/>
          </p:nvPr>
        </p:nvSpPr>
        <p:spPr>
          <a:xfrm>
            <a:off x="11318789" y="6261051"/>
            <a:ext cx="380324" cy="365125"/>
          </a:xfrm>
        </p:spPr>
        <p:txBody>
          <a:bodyPr/>
          <a:lstStyle>
            <a:lvl1pPr>
              <a:defRPr>
                <a:solidFill>
                  <a:schemeClr val="bg1"/>
                </a:solidFill>
              </a:defRPr>
            </a:lvl1p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4B4D404F-A4F4-9258-9EF7-0CD53C31A3EF}"/>
              </a:ext>
            </a:extLst>
          </p:cNvPr>
          <p:cNvSpPr>
            <a:spLocks noGrp="1"/>
          </p:cNvSpPr>
          <p:nvPr>
            <p:ph type="ftr" sz="quarter" idx="11"/>
          </p:nvPr>
        </p:nvSpPr>
        <p:spPr>
          <a:xfrm>
            <a:off x="6785097" y="6261050"/>
            <a:ext cx="4526280" cy="365125"/>
          </a:xfrm>
        </p:spPr>
        <p:txBody>
          <a:bodyPr/>
          <a:lstStyle>
            <a:lvl1pPr>
              <a:defRPr>
                <a:solidFill>
                  <a:schemeClr val="bg1"/>
                </a:solidFill>
              </a:defRPr>
            </a:lvl1pPr>
          </a:lstStyle>
          <a:p>
            <a:r>
              <a:rPr lang="en-US"/>
              <a:t>Presentation Title Goes Here</a:t>
            </a:r>
            <a:endParaRPr lang="en-US" dirty="0"/>
          </a:p>
        </p:txBody>
      </p:sp>
      <p:sp>
        <p:nvSpPr>
          <p:cNvPr id="7" name="Text Placeholder 6">
            <a:extLst>
              <a:ext uri="{FF2B5EF4-FFF2-40B4-BE49-F238E27FC236}">
                <a16:creationId xmlns:a16="http://schemas.microsoft.com/office/drawing/2014/main" id="{8EFE31E1-0181-FE7B-E064-B1DBDD334CF8}"/>
              </a:ext>
            </a:extLst>
          </p:cNvPr>
          <p:cNvSpPr>
            <a:spLocks noGrp="1"/>
          </p:cNvSpPr>
          <p:nvPr>
            <p:ph type="body" sz="quarter" idx="12" hasCustomPrompt="1"/>
          </p:nvPr>
        </p:nvSpPr>
        <p:spPr>
          <a:xfrm>
            <a:off x="538163" y="2057400"/>
            <a:ext cx="4291012" cy="2000250"/>
          </a:xfrm>
        </p:spPr>
        <p:txBody>
          <a:bodyPr>
            <a:noAutofit/>
          </a:bodyPr>
          <a:lstStyle>
            <a:lvl1pPr>
              <a:lnSpc>
                <a:spcPts val="2000"/>
              </a:lnSpc>
              <a:spcBef>
                <a:spcPts val="0"/>
              </a:spcBef>
              <a:defRPr sz="1400"/>
            </a:lvl1pPr>
          </a:lstStyle>
          <a:p>
            <a:pPr lvl="0"/>
            <a:r>
              <a:rPr lang="en-US" dirty="0"/>
              <a:t>Opportunities exist worldwide for exhibiting, sponsorship and digital outreach. Whether you’re looking to gain valuable face-to-face networking time, align your brand with key industry figures or capitalize on the largest audience of business travel professionals in the world, GBTA can help your organization tell your story to reach your goals.</a:t>
            </a:r>
          </a:p>
        </p:txBody>
      </p:sp>
      <p:sp>
        <p:nvSpPr>
          <p:cNvPr id="8" name="Text Placeholder 6">
            <a:extLst>
              <a:ext uri="{FF2B5EF4-FFF2-40B4-BE49-F238E27FC236}">
                <a16:creationId xmlns:a16="http://schemas.microsoft.com/office/drawing/2014/main" id="{3A6325E9-4293-A699-EC7B-E44CED3F79FA}"/>
              </a:ext>
            </a:extLst>
          </p:cNvPr>
          <p:cNvSpPr>
            <a:spLocks noGrp="1"/>
          </p:cNvSpPr>
          <p:nvPr>
            <p:ph type="body" sz="quarter" idx="13" hasCustomPrompt="1"/>
          </p:nvPr>
        </p:nvSpPr>
        <p:spPr>
          <a:xfrm>
            <a:off x="538162" y="4277305"/>
            <a:ext cx="4948238" cy="381000"/>
          </a:xfrm>
        </p:spPr>
        <p:txBody>
          <a:bodyPr anchor="b">
            <a:noAutofit/>
          </a:bodyPr>
          <a:lstStyle>
            <a:lvl1pPr>
              <a:lnSpc>
                <a:spcPts val="2000"/>
              </a:lnSpc>
              <a:spcBef>
                <a:spcPts val="0"/>
              </a:spcBef>
              <a:defRPr sz="1400" b="1" i="0">
                <a:latin typeface="Arial" panose="020B0604020202020204" pitchFamily="34" charset="0"/>
                <a:cs typeface="Arial" panose="020B0604020202020204" pitchFamily="34" charset="0"/>
              </a:defRPr>
            </a:lvl1pPr>
          </a:lstStyle>
          <a:p>
            <a:pPr lvl="0"/>
            <a:r>
              <a:rPr lang="en-US" dirty="0"/>
              <a:t>For more information:</a:t>
            </a:r>
          </a:p>
        </p:txBody>
      </p:sp>
      <p:sp>
        <p:nvSpPr>
          <p:cNvPr id="16" name="Text Placeholder 15">
            <a:extLst>
              <a:ext uri="{FF2B5EF4-FFF2-40B4-BE49-F238E27FC236}">
                <a16:creationId xmlns:a16="http://schemas.microsoft.com/office/drawing/2014/main" id="{DCDEB083-2A91-59B4-172E-C4C61C2ABAF9}"/>
              </a:ext>
            </a:extLst>
          </p:cNvPr>
          <p:cNvSpPr>
            <a:spLocks noGrp="1"/>
          </p:cNvSpPr>
          <p:nvPr>
            <p:ph type="body" sz="quarter" idx="15" hasCustomPrompt="1"/>
          </p:nvPr>
        </p:nvSpPr>
        <p:spPr>
          <a:xfrm>
            <a:off x="538162" y="4664474"/>
            <a:ext cx="2805112" cy="914400"/>
          </a:xfrm>
        </p:spPr>
        <p:txBody>
          <a:bodyPr>
            <a:noAutofit/>
          </a:bodyPr>
          <a:lstStyle>
            <a:lvl1pPr>
              <a:lnSpc>
                <a:spcPts val="2000"/>
              </a:lnSpc>
              <a:spcBef>
                <a:spcPts val="0"/>
              </a:spcBef>
              <a:defRPr sz="1200"/>
            </a:lvl1pPr>
            <a:lvl2pPr>
              <a:defRPr sz="1200"/>
            </a:lvl2pPr>
            <a:lvl3pPr>
              <a:defRPr sz="1200"/>
            </a:lvl3pPr>
            <a:lvl4pPr>
              <a:defRPr sz="1200"/>
            </a:lvl4pPr>
            <a:lvl5pPr>
              <a:defRPr sz="1200"/>
            </a:lvl5pPr>
          </a:lstStyle>
          <a:p>
            <a:pPr lvl="0"/>
            <a:r>
              <a:rPr lang="en-US" dirty="0" err="1"/>
              <a:t>sponsor@gbta.org</a:t>
            </a:r>
            <a:endParaRPr lang="en-US" dirty="0"/>
          </a:p>
          <a:p>
            <a:pPr lvl="0"/>
            <a:r>
              <a:rPr lang="en-US" dirty="0"/>
              <a:t>+1 888 224 3675</a:t>
            </a:r>
          </a:p>
          <a:p>
            <a:pPr lvl="0"/>
            <a:r>
              <a:rPr lang="en-US" dirty="0" err="1"/>
              <a:t>gbta.org</a:t>
            </a:r>
            <a:r>
              <a:rPr lang="en-US" dirty="0"/>
              <a:t>/sponsor</a:t>
            </a:r>
          </a:p>
        </p:txBody>
      </p:sp>
      <p:pic>
        <p:nvPicPr>
          <p:cNvPr id="10" name="Graphic 9">
            <a:extLst>
              <a:ext uri="{FF2B5EF4-FFF2-40B4-BE49-F238E27FC236}">
                <a16:creationId xmlns:a16="http://schemas.microsoft.com/office/drawing/2014/main" id="{FF2C66E4-DB29-4B9F-93CA-24885FD1CE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399" y="5645803"/>
            <a:ext cx="5867400" cy="1285875"/>
          </a:xfrm>
          <a:prstGeom prst="rect">
            <a:avLst/>
          </a:prstGeom>
        </p:spPr>
      </p:pic>
    </p:spTree>
    <p:extLst>
      <p:ext uri="{BB962C8B-B14F-4D97-AF65-F5344CB8AC3E}">
        <p14:creationId xmlns:p14="http://schemas.microsoft.com/office/powerpoint/2010/main" val="66214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 or big quote 1">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51BB97-2FC2-230B-E2BA-353DCFACE966}"/>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81540" y="1447221"/>
            <a:ext cx="4847709" cy="1867479"/>
          </a:xfrm>
        </p:spPr>
        <p:txBody>
          <a:bodyPr>
            <a:noAutofit/>
          </a:bodyPr>
          <a:lstStyle>
            <a:lvl1pPr>
              <a:lnSpc>
                <a:spcPts val="4400"/>
              </a:lnSpc>
              <a:defRPr sz="4000">
                <a:solidFill>
                  <a:schemeClr val="bg1"/>
                </a:solidFill>
              </a:defRPr>
            </a:lvl1pPr>
          </a:lstStyle>
          <a:p>
            <a:r>
              <a:rPr lang="en-US" dirty="0"/>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81540" y="942975"/>
            <a:ext cx="4276725" cy="385763"/>
          </a:xfrm>
        </p:spPr>
        <p:txBody>
          <a:bodyPr/>
          <a:lstStyle>
            <a:lvl1pPr>
              <a:defRPr b="1">
                <a:solidFill>
                  <a:schemeClr val="bg1"/>
                </a:solidFill>
              </a:defRPr>
            </a:lvl1pPr>
          </a:lstStyle>
          <a:p>
            <a:pPr lvl="0"/>
            <a:r>
              <a:rPr lang="en-US" dirty="0"/>
              <a:t>This is a call-out or big quote:</a:t>
            </a:r>
          </a:p>
        </p:txBody>
      </p:sp>
    </p:spTree>
    <p:extLst>
      <p:ext uri="{BB962C8B-B14F-4D97-AF65-F5344CB8AC3E}">
        <p14:creationId xmlns:p14="http://schemas.microsoft.com/office/powerpoint/2010/main" val="176969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or big quote slide 2">
    <p:bg>
      <p:bgPr>
        <a:solidFill>
          <a:schemeClr val="tx2"/>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5875F9F-681D-9480-3403-04AD7A895677}"/>
              </a:ext>
            </a:extLst>
          </p:cNvPr>
          <p:cNvSpPr/>
          <p:nvPr userDrawn="1"/>
        </p:nvSpPr>
        <p:spPr>
          <a:xfrm>
            <a:off x="2" y="0"/>
            <a:ext cx="5379407" cy="5339670"/>
          </a:xfrm>
          <a:custGeom>
            <a:avLst/>
            <a:gdLst>
              <a:gd name="connsiteX0" fmla="*/ 0 w 5379407"/>
              <a:gd name="connsiteY0" fmla="*/ 0 h 5339670"/>
              <a:gd name="connsiteX1" fmla="*/ 4790318 w 5379407"/>
              <a:gd name="connsiteY1" fmla="*/ 0 h 5339670"/>
              <a:gd name="connsiteX2" fmla="*/ 4960260 w 5379407"/>
              <a:gd name="connsiteY2" fmla="*/ 276205 h 5339670"/>
              <a:gd name="connsiteX3" fmla="*/ 5379407 w 5379407"/>
              <a:gd name="connsiteY3" fmla="*/ 1910670 h 5339670"/>
              <a:gd name="connsiteX4" fmla="*/ 1906612 w 5379407"/>
              <a:gd name="connsiteY4" fmla="*/ 5339670 h 5339670"/>
              <a:gd name="connsiteX5" fmla="*/ 251272 w 5379407"/>
              <a:gd name="connsiteY5" fmla="*/ 4925808 h 5339670"/>
              <a:gd name="connsiteX6" fmla="*/ 0 w 5379407"/>
              <a:gd name="connsiteY6" fmla="*/ 4775082 h 53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407" h="5339670">
                <a:moveTo>
                  <a:pt x="0" y="0"/>
                </a:moveTo>
                <a:lnTo>
                  <a:pt x="4790318" y="0"/>
                </a:lnTo>
                <a:lnTo>
                  <a:pt x="4960260" y="276205"/>
                </a:lnTo>
                <a:cubicBezTo>
                  <a:pt x="5227569" y="762072"/>
                  <a:pt x="5379407" y="1318863"/>
                  <a:pt x="5379407" y="1910670"/>
                </a:cubicBezTo>
                <a:cubicBezTo>
                  <a:pt x="5379407" y="3804454"/>
                  <a:pt x="3824584" y="5339670"/>
                  <a:pt x="1906612" y="5339670"/>
                </a:cubicBezTo>
                <a:cubicBezTo>
                  <a:pt x="1307246" y="5339670"/>
                  <a:pt x="743343" y="5189747"/>
                  <a:pt x="251272" y="4925808"/>
                </a:cubicBezTo>
                <a:lnTo>
                  <a:pt x="0" y="47750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31699" y="1454535"/>
            <a:ext cx="4847709" cy="1867479"/>
          </a:xfrm>
        </p:spPr>
        <p:txBody>
          <a:bodyPr>
            <a:noAutofit/>
          </a:bodyPr>
          <a:lstStyle>
            <a:lvl1pPr>
              <a:lnSpc>
                <a:spcPts val="4400"/>
              </a:lnSpc>
              <a:defRPr sz="4000">
                <a:solidFill>
                  <a:schemeClr val="accent1"/>
                </a:solidFill>
              </a:defRPr>
            </a:lvl1pPr>
          </a:lstStyle>
          <a:p>
            <a:r>
              <a:rPr lang="en-US" dirty="0"/>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45987" y="958446"/>
            <a:ext cx="4276725" cy="385763"/>
          </a:xfrm>
        </p:spPr>
        <p:txBody>
          <a:bodyPr/>
          <a:lstStyle>
            <a:lvl1pPr>
              <a:defRPr b="1">
                <a:solidFill>
                  <a:schemeClr val="tx1"/>
                </a:solidFill>
              </a:defRPr>
            </a:lvl1pPr>
          </a:lstStyle>
          <a:p>
            <a:pPr lvl="0"/>
            <a:r>
              <a:rPr lang="en-US" dirty="0"/>
              <a:t>This is a call-out or big quote:</a:t>
            </a:r>
          </a:p>
        </p:txBody>
      </p:sp>
      <p:sp>
        <p:nvSpPr>
          <p:cNvPr id="24" name="Picture Placeholder 23">
            <a:extLst>
              <a:ext uri="{FF2B5EF4-FFF2-40B4-BE49-F238E27FC236}">
                <a16:creationId xmlns:a16="http://schemas.microsoft.com/office/drawing/2014/main" id="{45C0C9F2-CB4C-A40E-823E-3E9D3083755A}"/>
              </a:ext>
            </a:extLst>
          </p:cNvPr>
          <p:cNvSpPr>
            <a:spLocks noGrp="1"/>
          </p:cNvSpPr>
          <p:nvPr>
            <p:ph type="pic" sz="quarter" idx="11"/>
          </p:nvPr>
        </p:nvSpPr>
        <p:spPr>
          <a:xfrm>
            <a:off x="5677858" y="0"/>
            <a:ext cx="6514143" cy="6858000"/>
          </a:xfrm>
          <a:custGeom>
            <a:avLst/>
            <a:gdLst>
              <a:gd name="connsiteX0" fmla="*/ 947612 w 6514143"/>
              <a:gd name="connsiteY0" fmla="*/ 0 h 6858000"/>
              <a:gd name="connsiteX1" fmla="*/ 6514143 w 6514143"/>
              <a:gd name="connsiteY1" fmla="*/ 0 h 6858000"/>
              <a:gd name="connsiteX2" fmla="*/ 6514143 w 6514143"/>
              <a:gd name="connsiteY2" fmla="*/ 6858000 h 6858000"/>
              <a:gd name="connsiteX3" fmla="*/ 2206094 w 6514143"/>
              <a:gd name="connsiteY3" fmla="*/ 6858000 h 6858000"/>
              <a:gd name="connsiteX4" fmla="*/ 2086109 w 6514143"/>
              <a:gd name="connsiteY4" fmla="*/ 6780889 h 6858000"/>
              <a:gd name="connsiteX5" fmla="*/ 0 w 6514143"/>
              <a:gd name="connsiteY5" fmla="*/ 2847690 h 6858000"/>
              <a:gd name="connsiteX6" fmla="*/ 939998 w 6514143"/>
              <a:gd name="connsiteY6" fmla="*/ 97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4143" h="6858000">
                <a:moveTo>
                  <a:pt x="947612" y="0"/>
                </a:moveTo>
                <a:lnTo>
                  <a:pt x="6514143" y="0"/>
                </a:lnTo>
                <a:lnTo>
                  <a:pt x="6514143" y="6858000"/>
                </a:lnTo>
                <a:lnTo>
                  <a:pt x="2206094" y="6858000"/>
                </a:lnTo>
                <a:lnTo>
                  <a:pt x="2086109" y="6780889"/>
                </a:lnTo>
                <a:cubicBezTo>
                  <a:pt x="827501" y="5928488"/>
                  <a:pt x="0" y="4484965"/>
                  <a:pt x="0" y="2847690"/>
                </a:cubicBezTo>
                <a:cubicBezTo>
                  <a:pt x="0" y="1783462"/>
                  <a:pt x="349619" y="801093"/>
                  <a:pt x="939998" y="9712"/>
                </a:cubicBezTo>
                <a:close/>
              </a:path>
            </a:pathLst>
          </a:custGeom>
          <a:solidFill>
            <a:schemeClr val="bg1"/>
          </a:solidFill>
        </p:spPr>
        <p:txBody>
          <a:bodyPr wrap="square">
            <a:noAutofit/>
          </a:bodyPr>
          <a:lstStyle/>
          <a:p>
            <a:endParaRPr lang="en-US"/>
          </a:p>
        </p:txBody>
      </p:sp>
      <p:pic>
        <p:nvPicPr>
          <p:cNvPr id="8" name="Graphic 7">
            <a:extLst>
              <a:ext uri="{FF2B5EF4-FFF2-40B4-BE49-F238E27FC236}">
                <a16:creationId xmlns:a16="http://schemas.microsoft.com/office/drawing/2014/main" id="{AC1BF23C-B8B3-41E7-B733-556AE9586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9542" y="5682451"/>
            <a:ext cx="5867400" cy="1285875"/>
          </a:xfrm>
          <a:prstGeom prst="rect">
            <a:avLst/>
          </a:prstGeom>
        </p:spPr>
      </p:pic>
    </p:spTree>
    <p:extLst>
      <p:ext uri="{BB962C8B-B14F-4D97-AF65-F5344CB8AC3E}">
        <p14:creationId xmlns:p14="http://schemas.microsoft.com/office/powerpoint/2010/main" val="183495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50DF9-0ECF-D8D7-3556-D63CBA7985CB}"/>
              </a:ext>
            </a:extLst>
          </p:cNvPr>
          <p:cNvPicPr>
            <a:picLocks noChangeAspect="1"/>
          </p:cNvPicPr>
          <p:nvPr userDrawn="1"/>
        </p:nvPicPr>
        <p:blipFill>
          <a:blip r:embed="rId2"/>
          <a:stretch>
            <a:fillRect/>
          </a:stretch>
        </p:blipFill>
        <p:spPr>
          <a:xfrm>
            <a:off x="7398872" y="703615"/>
            <a:ext cx="6795427" cy="6858000"/>
          </a:xfrm>
          <a:prstGeom prst="rect">
            <a:avLst/>
          </a:prstGeom>
        </p:spPr>
      </p:pic>
      <p:sp>
        <p:nvSpPr>
          <p:cNvPr id="5" name="Text Placeholder 5">
            <a:extLst>
              <a:ext uri="{FF2B5EF4-FFF2-40B4-BE49-F238E27FC236}">
                <a16:creationId xmlns:a16="http://schemas.microsoft.com/office/drawing/2014/main" id="{C6380984-86D1-BC5B-0E04-30C8896A55BA}"/>
              </a:ext>
            </a:extLst>
          </p:cNvPr>
          <p:cNvSpPr>
            <a:spLocks noGrp="1"/>
          </p:cNvSpPr>
          <p:nvPr>
            <p:ph type="body" sz="quarter" idx="10" hasCustomPrompt="1"/>
          </p:nvPr>
        </p:nvSpPr>
        <p:spPr>
          <a:xfrm>
            <a:off x="564099" y="5018313"/>
            <a:ext cx="3430241" cy="438150"/>
          </a:xfrm>
        </p:spPr>
        <p:txBody>
          <a:bodyPr>
            <a:normAutofit/>
          </a:bodyPr>
          <a:lstStyle>
            <a:lvl1pPr>
              <a:defRPr sz="1800">
                <a:solidFill>
                  <a:schemeClr val="tx1"/>
                </a:solidFill>
              </a:defRPr>
            </a:lvl1pPr>
          </a:lstStyle>
          <a:p>
            <a:pPr lvl="0"/>
            <a:r>
              <a:rPr lang="en-US" dirty="0"/>
              <a:t>July 2022</a:t>
            </a:r>
          </a:p>
        </p:txBody>
      </p:sp>
      <p:sp>
        <p:nvSpPr>
          <p:cNvPr id="2" name="Title 1">
            <a:extLst>
              <a:ext uri="{FF2B5EF4-FFF2-40B4-BE49-F238E27FC236}">
                <a16:creationId xmlns:a16="http://schemas.microsoft.com/office/drawing/2014/main" id="{E8868B42-4C05-028A-35C8-6294F94356F1}"/>
              </a:ext>
            </a:extLst>
          </p:cNvPr>
          <p:cNvSpPr>
            <a:spLocks noGrp="1"/>
          </p:cNvSpPr>
          <p:nvPr>
            <p:ph type="title" hasCustomPrompt="1"/>
          </p:nvPr>
        </p:nvSpPr>
        <p:spPr>
          <a:xfrm>
            <a:off x="552966" y="3617375"/>
            <a:ext cx="6057899" cy="1226472"/>
          </a:xfrm>
        </p:spPr>
        <p:txBody>
          <a:bodyPr>
            <a:normAutofit/>
          </a:bodyPr>
          <a:lstStyle>
            <a:lvl1pPr>
              <a:lnSpc>
                <a:spcPts val="4400"/>
              </a:lnSpc>
              <a:defRPr sz="3600"/>
            </a:lvl1pPr>
          </a:lstStyle>
          <a:p>
            <a:r>
              <a:rPr lang="en-US" dirty="0"/>
              <a:t>Headline in orange must </a:t>
            </a:r>
            <a:br>
              <a:rPr lang="en-US" dirty="0"/>
            </a:br>
            <a:r>
              <a:rPr lang="en-US" dirty="0"/>
              <a:t>be 36pt. or larger</a:t>
            </a:r>
          </a:p>
        </p:txBody>
      </p:sp>
      <p:pic>
        <p:nvPicPr>
          <p:cNvPr id="4" name="Graphic 3">
            <a:extLst>
              <a:ext uri="{FF2B5EF4-FFF2-40B4-BE49-F238E27FC236}">
                <a16:creationId xmlns:a16="http://schemas.microsoft.com/office/drawing/2014/main" id="{C2ED5543-1FF3-4DAC-A8D7-ABFC455BD3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8600" y="311803"/>
            <a:ext cx="5867400" cy="1285875"/>
          </a:xfrm>
          <a:prstGeom prst="rect">
            <a:avLst/>
          </a:prstGeom>
        </p:spPr>
      </p:pic>
    </p:spTree>
    <p:extLst>
      <p:ext uri="{BB962C8B-B14F-4D97-AF65-F5344CB8AC3E}">
        <p14:creationId xmlns:p14="http://schemas.microsoft.com/office/powerpoint/2010/main" val="3065870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out or big quot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D4E8-7CA4-6C65-1700-488186D4A473}"/>
              </a:ext>
            </a:extLst>
          </p:cNvPr>
          <p:cNvSpPr>
            <a:spLocks noGrp="1"/>
          </p:cNvSpPr>
          <p:nvPr>
            <p:ph type="title" hasCustomPrompt="1"/>
          </p:nvPr>
        </p:nvSpPr>
        <p:spPr>
          <a:xfrm>
            <a:off x="564607" y="1466566"/>
            <a:ext cx="4814901" cy="3240901"/>
          </a:xfrm>
        </p:spPr>
        <p:txBody>
          <a:bodyPr>
            <a:normAutofit/>
          </a:bodyPr>
          <a:lstStyle>
            <a:lvl1pPr>
              <a:lnSpc>
                <a:spcPts val="3900"/>
              </a:lnSpc>
              <a:defRPr sz="3600">
                <a:solidFill>
                  <a:schemeClr val="bg1"/>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a:t>
            </a:r>
          </a:p>
        </p:txBody>
      </p:sp>
      <p:pic>
        <p:nvPicPr>
          <p:cNvPr id="6" name="Picture 5">
            <a:extLst>
              <a:ext uri="{FF2B5EF4-FFF2-40B4-BE49-F238E27FC236}">
                <a16:creationId xmlns:a16="http://schemas.microsoft.com/office/drawing/2014/main" id="{3B186415-031E-9BAC-EC18-8EFD7E715C90}"/>
              </a:ext>
            </a:extLst>
          </p:cNvPr>
          <p:cNvPicPr>
            <a:picLocks noChangeAspect="1"/>
          </p:cNvPicPr>
          <p:nvPr userDrawn="1"/>
        </p:nvPicPr>
        <p:blipFill>
          <a:blip r:embed="rId2"/>
          <a:stretch>
            <a:fillRect/>
          </a:stretch>
        </p:blipFill>
        <p:spPr>
          <a:xfrm>
            <a:off x="5715001" y="-850106"/>
            <a:ext cx="9167905" cy="8639440"/>
          </a:xfrm>
          <a:prstGeom prst="rect">
            <a:avLst/>
          </a:prstGeom>
        </p:spPr>
      </p:pic>
      <p:sp>
        <p:nvSpPr>
          <p:cNvPr id="8" name="Text Placeholder 5">
            <a:extLst>
              <a:ext uri="{FF2B5EF4-FFF2-40B4-BE49-F238E27FC236}">
                <a16:creationId xmlns:a16="http://schemas.microsoft.com/office/drawing/2014/main" id="{DE6AF651-B705-CD85-6A62-54C8A520FEC5}"/>
              </a:ext>
            </a:extLst>
          </p:cNvPr>
          <p:cNvSpPr>
            <a:spLocks noGrp="1"/>
          </p:cNvSpPr>
          <p:nvPr>
            <p:ph type="body" sz="quarter" idx="10" hasCustomPrompt="1"/>
          </p:nvPr>
        </p:nvSpPr>
        <p:spPr>
          <a:xfrm>
            <a:off x="581540" y="942975"/>
            <a:ext cx="4276725" cy="385763"/>
          </a:xfrm>
        </p:spPr>
        <p:txBody>
          <a:bodyPr/>
          <a:lstStyle>
            <a:lvl1pPr>
              <a:defRPr b="1">
                <a:solidFill>
                  <a:schemeClr val="bg1"/>
                </a:solidFill>
              </a:defRPr>
            </a:lvl1pPr>
          </a:lstStyle>
          <a:p>
            <a:pPr lvl="0"/>
            <a:r>
              <a:rPr lang="en-US" dirty="0"/>
              <a:t>This is a call-out or big quote:</a:t>
            </a:r>
          </a:p>
        </p:txBody>
      </p:sp>
    </p:spTree>
    <p:extLst>
      <p:ext uri="{BB962C8B-B14F-4D97-AF65-F5344CB8AC3E}">
        <p14:creationId xmlns:p14="http://schemas.microsoft.com/office/powerpoint/2010/main" val="2976448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lvl1pPr>
          </a:lstStyle>
          <a:p>
            <a:r>
              <a:rPr lang="en-US" dirty="0"/>
              <a:t>Section Title Goes Here</a:t>
            </a:r>
          </a:p>
        </p:txBody>
      </p:sp>
      <p:pic>
        <p:nvPicPr>
          <p:cNvPr id="5" name="Picture 4">
            <a:extLst>
              <a:ext uri="{FF2B5EF4-FFF2-40B4-BE49-F238E27FC236}">
                <a16:creationId xmlns:a16="http://schemas.microsoft.com/office/drawing/2014/main" id="{EE74BDAC-75E2-1FA5-3AB8-D9346437A365}"/>
              </a:ext>
            </a:extLst>
          </p:cNvPr>
          <p:cNvPicPr>
            <a:picLocks noChangeAspect="1"/>
          </p:cNvPicPr>
          <p:nvPr userDrawn="1"/>
        </p:nvPicPr>
        <p:blipFill>
          <a:blip r:embed="rId2"/>
          <a:stretch>
            <a:fillRect/>
          </a:stretch>
        </p:blipFill>
        <p:spPr>
          <a:xfrm>
            <a:off x="5715001" y="-850107"/>
            <a:ext cx="9167905" cy="8658577"/>
          </a:xfrm>
          <a:prstGeom prst="rect">
            <a:avLst/>
          </a:prstGeom>
        </p:spPr>
      </p:pic>
      <p:pic>
        <p:nvPicPr>
          <p:cNvPr id="6" name="Graphic 5">
            <a:extLst>
              <a:ext uri="{FF2B5EF4-FFF2-40B4-BE49-F238E27FC236}">
                <a16:creationId xmlns:a16="http://schemas.microsoft.com/office/drawing/2014/main" id="{22987427-FA1A-4422-898F-D09B0864FC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2399" y="5645803"/>
            <a:ext cx="5867400" cy="1285875"/>
          </a:xfrm>
          <a:prstGeom prst="rect">
            <a:avLst/>
          </a:prstGeom>
        </p:spPr>
      </p:pic>
    </p:spTree>
    <p:extLst>
      <p:ext uri="{BB962C8B-B14F-4D97-AF65-F5344CB8AC3E}">
        <p14:creationId xmlns:p14="http://schemas.microsoft.com/office/powerpoint/2010/main" val="126999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solidFill>
                  <a:schemeClr val="bg1"/>
                </a:solidFill>
              </a:defRPr>
            </a:lvl1pPr>
          </a:lstStyle>
          <a:p>
            <a:r>
              <a:rPr lang="en-US" dirty="0"/>
              <a:t>Section Title Goes Here</a:t>
            </a:r>
          </a:p>
        </p:txBody>
      </p:sp>
      <p:pic>
        <p:nvPicPr>
          <p:cNvPr id="5" name="Picture 4">
            <a:extLst>
              <a:ext uri="{FF2B5EF4-FFF2-40B4-BE49-F238E27FC236}">
                <a16:creationId xmlns:a16="http://schemas.microsoft.com/office/drawing/2014/main" id="{EE74BDAC-75E2-1FA5-3AB8-D9346437A365}"/>
              </a:ext>
            </a:extLst>
          </p:cNvPr>
          <p:cNvPicPr>
            <a:picLocks noChangeAspect="1"/>
          </p:cNvPicPr>
          <p:nvPr userDrawn="1"/>
        </p:nvPicPr>
        <p:blipFill>
          <a:blip r:embed="rId2"/>
          <a:stretch>
            <a:fillRect/>
          </a:stretch>
        </p:blipFill>
        <p:spPr>
          <a:xfrm>
            <a:off x="5715001" y="-850107"/>
            <a:ext cx="9167905" cy="8658577"/>
          </a:xfrm>
          <a:prstGeom prst="rect">
            <a:avLst/>
          </a:prstGeom>
        </p:spPr>
      </p:pic>
      <p:pic>
        <p:nvPicPr>
          <p:cNvPr id="8" name="Graphic 7">
            <a:extLst>
              <a:ext uri="{FF2B5EF4-FFF2-40B4-BE49-F238E27FC236}">
                <a16:creationId xmlns:a16="http://schemas.microsoft.com/office/drawing/2014/main" id="{F71DC261-A428-4775-8C30-11ABB60393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2230" y="5572125"/>
            <a:ext cx="5867400" cy="1285875"/>
          </a:xfrm>
          <a:prstGeom prst="rect">
            <a:avLst/>
          </a:prstGeom>
        </p:spPr>
      </p:pic>
    </p:spTree>
    <p:extLst>
      <p:ext uri="{BB962C8B-B14F-4D97-AF65-F5344CB8AC3E}">
        <p14:creationId xmlns:p14="http://schemas.microsoft.com/office/powerpoint/2010/main" val="2590108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solidFill>
                  <a:schemeClr val="bg1"/>
                </a:solidFill>
              </a:defRPr>
            </a:lvl1pPr>
          </a:lstStyle>
          <a:p>
            <a:r>
              <a:rPr lang="en-US" dirty="0"/>
              <a:t>Section Title Goes Here</a:t>
            </a:r>
          </a:p>
        </p:txBody>
      </p:sp>
      <p:pic>
        <p:nvPicPr>
          <p:cNvPr id="8" name="Graphic 7">
            <a:extLst>
              <a:ext uri="{FF2B5EF4-FFF2-40B4-BE49-F238E27FC236}">
                <a16:creationId xmlns:a16="http://schemas.microsoft.com/office/drawing/2014/main" id="{686673B7-1CE6-3FE2-99B1-F43E313A67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63" t="9818" r="31160" b="10977"/>
          <a:stretch/>
        </p:blipFill>
        <p:spPr>
          <a:xfrm>
            <a:off x="6096001" y="0"/>
            <a:ext cx="6096000" cy="6858000"/>
          </a:xfrm>
          <a:custGeom>
            <a:avLst/>
            <a:gdLst>
              <a:gd name="connsiteX0" fmla="*/ 0 w 6222335"/>
              <a:gd name="connsiteY0" fmla="*/ 0 h 6858000"/>
              <a:gd name="connsiteX1" fmla="*/ 6222335 w 6222335"/>
              <a:gd name="connsiteY1" fmla="*/ 0 h 6858000"/>
              <a:gd name="connsiteX2" fmla="*/ 6222335 w 6222335"/>
              <a:gd name="connsiteY2" fmla="*/ 6858000 h 6858000"/>
              <a:gd name="connsiteX3" fmla="*/ 0 w 62223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22335" h="6858000">
                <a:moveTo>
                  <a:pt x="0" y="0"/>
                </a:moveTo>
                <a:lnTo>
                  <a:pt x="6222335" y="0"/>
                </a:lnTo>
                <a:lnTo>
                  <a:pt x="6222335" y="6858000"/>
                </a:lnTo>
                <a:lnTo>
                  <a:pt x="0" y="6858000"/>
                </a:lnTo>
                <a:close/>
              </a:path>
            </a:pathLst>
          </a:custGeom>
        </p:spPr>
      </p:pic>
    </p:spTree>
    <p:extLst>
      <p:ext uri="{BB962C8B-B14F-4D97-AF65-F5344CB8AC3E}">
        <p14:creationId xmlns:p14="http://schemas.microsoft.com/office/powerpoint/2010/main" val="3481550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or big quot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31699" y="1454535"/>
            <a:ext cx="4847709" cy="1867479"/>
          </a:xfrm>
        </p:spPr>
        <p:txBody>
          <a:bodyPr>
            <a:noAutofit/>
          </a:bodyPr>
          <a:lstStyle>
            <a:lvl1pPr>
              <a:lnSpc>
                <a:spcPts val="4400"/>
              </a:lnSpc>
              <a:defRPr sz="4000">
                <a:solidFill>
                  <a:schemeClr val="accent6"/>
                </a:solidFill>
              </a:defRPr>
            </a:lvl1pPr>
          </a:lstStyle>
          <a:p>
            <a:r>
              <a:rPr lang="en-US" dirty="0"/>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45987" y="958446"/>
            <a:ext cx="4276725" cy="385763"/>
          </a:xfrm>
        </p:spPr>
        <p:txBody>
          <a:bodyPr/>
          <a:lstStyle>
            <a:lvl1pPr>
              <a:defRPr b="1">
                <a:solidFill>
                  <a:schemeClr val="bg1"/>
                </a:solidFill>
              </a:defRPr>
            </a:lvl1pPr>
          </a:lstStyle>
          <a:p>
            <a:pPr lvl="0"/>
            <a:r>
              <a:rPr lang="en-US" dirty="0"/>
              <a:t>This is a call-out or big quote:</a:t>
            </a:r>
          </a:p>
        </p:txBody>
      </p:sp>
      <p:sp>
        <p:nvSpPr>
          <p:cNvPr id="24" name="Picture Placeholder 23">
            <a:extLst>
              <a:ext uri="{FF2B5EF4-FFF2-40B4-BE49-F238E27FC236}">
                <a16:creationId xmlns:a16="http://schemas.microsoft.com/office/drawing/2014/main" id="{45C0C9F2-CB4C-A40E-823E-3E9D3083755A}"/>
              </a:ext>
            </a:extLst>
          </p:cNvPr>
          <p:cNvSpPr>
            <a:spLocks noGrp="1"/>
          </p:cNvSpPr>
          <p:nvPr>
            <p:ph type="pic" sz="quarter" idx="11"/>
          </p:nvPr>
        </p:nvSpPr>
        <p:spPr>
          <a:xfrm>
            <a:off x="5677858" y="0"/>
            <a:ext cx="6514143" cy="6858000"/>
          </a:xfrm>
          <a:custGeom>
            <a:avLst/>
            <a:gdLst>
              <a:gd name="connsiteX0" fmla="*/ 947612 w 6514143"/>
              <a:gd name="connsiteY0" fmla="*/ 0 h 6858000"/>
              <a:gd name="connsiteX1" fmla="*/ 6514143 w 6514143"/>
              <a:gd name="connsiteY1" fmla="*/ 0 h 6858000"/>
              <a:gd name="connsiteX2" fmla="*/ 6514143 w 6514143"/>
              <a:gd name="connsiteY2" fmla="*/ 6858000 h 6858000"/>
              <a:gd name="connsiteX3" fmla="*/ 2206094 w 6514143"/>
              <a:gd name="connsiteY3" fmla="*/ 6858000 h 6858000"/>
              <a:gd name="connsiteX4" fmla="*/ 2086109 w 6514143"/>
              <a:gd name="connsiteY4" fmla="*/ 6780889 h 6858000"/>
              <a:gd name="connsiteX5" fmla="*/ 0 w 6514143"/>
              <a:gd name="connsiteY5" fmla="*/ 2847690 h 6858000"/>
              <a:gd name="connsiteX6" fmla="*/ 939998 w 6514143"/>
              <a:gd name="connsiteY6" fmla="*/ 97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4143" h="6858000">
                <a:moveTo>
                  <a:pt x="947612" y="0"/>
                </a:moveTo>
                <a:lnTo>
                  <a:pt x="6514143" y="0"/>
                </a:lnTo>
                <a:lnTo>
                  <a:pt x="6514143" y="6858000"/>
                </a:lnTo>
                <a:lnTo>
                  <a:pt x="2206094" y="6858000"/>
                </a:lnTo>
                <a:lnTo>
                  <a:pt x="2086109" y="6780889"/>
                </a:lnTo>
                <a:cubicBezTo>
                  <a:pt x="827501" y="5928488"/>
                  <a:pt x="0" y="4484965"/>
                  <a:pt x="0" y="2847690"/>
                </a:cubicBezTo>
                <a:cubicBezTo>
                  <a:pt x="0" y="1783462"/>
                  <a:pt x="349619" y="801093"/>
                  <a:pt x="939998" y="9712"/>
                </a:cubicBezTo>
                <a:close/>
              </a:path>
            </a:pathLst>
          </a:custGeom>
          <a:solidFill>
            <a:schemeClr val="bg1"/>
          </a:solidFill>
        </p:spPr>
        <p:txBody>
          <a:bodyPr wrap="square">
            <a:noAutofit/>
          </a:bodyPr>
          <a:lstStyle/>
          <a:p>
            <a:endParaRPr lang="en-US"/>
          </a:p>
        </p:txBody>
      </p:sp>
      <p:pic>
        <p:nvPicPr>
          <p:cNvPr id="7" name="Graphic 6">
            <a:extLst>
              <a:ext uri="{FF2B5EF4-FFF2-40B4-BE49-F238E27FC236}">
                <a16:creationId xmlns:a16="http://schemas.microsoft.com/office/drawing/2014/main" id="{32FE1D0F-7BAC-4AC2-A41A-8D33CCF195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2230" y="5572125"/>
            <a:ext cx="5867400" cy="1285875"/>
          </a:xfrm>
          <a:prstGeom prst="rect">
            <a:avLst/>
          </a:prstGeom>
        </p:spPr>
      </p:pic>
    </p:spTree>
    <p:extLst>
      <p:ext uri="{BB962C8B-B14F-4D97-AF65-F5344CB8AC3E}">
        <p14:creationId xmlns:p14="http://schemas.microsoft.com/office/powerpoint/2010/main" val="358549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 no footer and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32B-6EB8-DF9E-BC41-0E63DE457900}"/>
              </a:ext>
            </a:extLst>
          </p:cNvPr>
          <p:cNvSpPr>
            <a:spLocks noGrp="1"/>
          </p:cNvSpPr>
          <p:nvPr>
            <p:ph type="title"/>
          </p:nvPr>
        </p:nvSpPr>
        <p:spPr>
          <a:xfrm>
            <a:off x="552966" y="589971"/>
            <a:ext cx="10515600" cy="698543"/>
          </a:xfrm>
        </p:spPr>
        <p:txBody>
          <a:bodyPr/>
          <a:lstStyle/>
          <a:p>
            <a:r>
              <a:rPr lang="en-US"/>
              <a:t>Click to edit Master title style</a:t>
            </a:r>
          </a:p>
        </p:txBody>
      </p:sp>
      <p:pic>
        <p:nvPicPr>
          <p:cNvPr id="4" name="Graphic 3">
            <a:extLst>
              <a:ext uri="{FF2B5EF4-FFF2-40B4-BE49-F238E27FC236}">
                <a16:creationId xmlns:a16="http://schemas.microsoft.com/office/drawing/2014/main" id="{979B1DF9-C0AB-4984-BF76-5C1672B9B7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399" y="5645803"/>
            <a:ext cx="5867400" cy="1285875"/>
          </a:xfrm>
          <a:prstGeom prst="rect">
            <a:avLst/>
          </a:prstGeom>
        </p:spPr>
      </p:pic>
    </p:spTree>
    <p:extLst>
      <p:ext uri="{BB962C8B-B14F-4D97-AF65-F5344CB8AC3E}">
        <p14:creationId xmlns:p14="http://schemas.microsoft.com/office/powerpoint/2010/main" val="2030454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32B-6EB8-DF9E-BC41-0E63DE457900}"/>
              </a:ext>
            </a:extLst>
          </p:cNvPr>
          <p:cNvSpPr>
            <a:spLocks noGrp="1"/>
          </p:cNvSpPr>
          <p:nvPr>
            <p:ph type="title"/>
          </p:nvPr>
        </p:nvSpPr>
        <p:spPr>
          <a:xfrm>
            <a:off x="552966" y="589971"/>
            <a:ext cx="10515600" cy="69854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FAB23F-A5EF-79F0-CC39-1D01E4057AFB}"/>
              </a:ext>
            </a:extLst>
          </p:cNvPr>
          <p:cNvSpPr>
            <a:spLocks noGrp="1"/>
          </p:cNvSpPr>
          <p:nvPr>
            <p:ph type="sldNum" sz="quarter" idx="10"/>
          </p:nvPr>
        </p:nvSpPr>
        <p:spPr/>
        <p:txBody>
          <a:body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21FABF37-383E-E0C2-F3E4-F998B8F19D6C}"/>
              </a:ext>
            </a:extLst>
          </p:cNvPr>
          <p:cNvSpPr>
            <a:spLocks noGrp="1"/>
          </p:cNvSpPr>
          <p:nvPr>
            <p:ph type="ftr" sz="quarter" idx="11"/>
          </p:nvPr>
        </p:nvSpPr>
        <p:spPr/>
        <p:txBody>
          <a:bodyPr/>
          <a:lstStyle/>
          <a:p>
            <a:r>
              <a:rPr lang="en-US" dirty="0"/>
              <a:t>GBTA Sustainability Summit</a:t>
            </a:r>
          </a:p>
        </p:txBody>
      </p:sp>
      <p:pic>
        <p:nvPicPr>
          <p:cNvPr id="6" name="Graphic 5">
            <a:extLst>
              <a:ext uri="{FF2B5EF4-FFF2-40B4-BE49-F238E27FC236}">
                <a16:creationId xmlns:a16="http://schemas.microsoft.com/office/drawing/2014/main" id="{175CED8A-830D-4235-A433-EB2B01A17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399" y="5645803"/>
            <a:ext cx="5867400" cy="1285875"/>
          </a:xfrm>
          <a:prstGeom prst="rect">
            <a:avLst/>
          </a:prstGeom>
        </p:spPr>
      </p:pic>
    </p:spTree>
    <p:extLst>
      <p:ext uri="{BB962C8B-B14F-4D97-AF65-F5344CB8AC3E}">
        <p14:creationId xmlns:p14="http://schemas.microsoft.com/office/powerpoint/2010/main" val="373905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M_Title slide Symbol 100%">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50DF9-0ECF-D8D7-3556-D63CBA7985CB}"/>
              </a:ext>
            </a:extLst>
          </p:cNvPr>
          <p:cNvPicPr>
            <a:picLocks noChangeAspect="1"/>
          </p:cNvPicPr>
          <p:nvPr userDrawn="1"/>
        </p:nvPicPr>
        <p:blipFill>
          <a:blip r:embed="rId2">
            <a:alphaModFix/>
          </a:blip>
          <a:stretch>
            <a:fillRect/>
          </a:stretch>
        </p:blipFill>
        <p:spPr>
          <a:xfrm>
            <a:off x="7398872" y="703615"/>
            <a:ext cx="6795427" cy="6858000"/>
          </a:xfrm>
          <a:prstGeom prst="rect">
            <a:avLst/>
          </a:prstGeom>
        </p:spPr>
      </p:pic>
      <p:sp>
        <p:nvSpPr>
          <p:cNvPr id="5" name="Text Placeholder 5">
            <a:extLst>
              <a:ext uri="{FF2B5EF4-FFF2-40B4-BE49-F238E27FC236}">
                <a16:creationId xmlns:a16="http://schemas.microsoft.com/office/drawing/2014/main" id="{C6380984-86D1-BC5B-0E04-30C8896A55BA}"/>
              </a:ext>
            </a:extLst>
          </p:cNvPr>
          <p:cNvSpPr>
            <a:spLocks noGrp="1"/>
          </p:cNvSpPr>
          <p:nvPr>
            <p:ph type="body" sz="quarter" idx="10" hasCustomPrompt="1"/>
          </p:nvPr>
        </p:nvSpPr>
        <p:spPr>
          <a:xfrm>
            <a:off x="564099" y="5018313"/>
            <a:ext cx="3430241" cy="366062"/>
          </a:xfrm>
        </p:spPr>
        <p:txBody>
          <a:bodyPr>
            <a:noAutofit/>
          </a:bodyPr>
          <a:lstStyle>
            <a:lvl1pPr>
              <a:defRPr sz="1800" b="0" i="0">
                <a:solidFill>
                  <a:schemeClr val="tx2"/>
                </a:solidFill>
                <a:latin typeface="Lato" panose="020F0502020204030203" pitchFamily="34" charset="77"/>
              </a:defRPr>
            </a:lvl1pPr>
          </a:lstStyle>
          <a:p>
            <a:pPr lvl="0"/>
            <a:r>
              <a:rPr lang="en-US" dirty="0"/>
              <a:t>July 2022</a:t>
            </a:r>
          </a:p>
        </p:txBody>
      </p:sp>
      <p:sp>
        <p:nvSpPr>
          <p:cNvPr id="2" name="Title 1">
            <a:extLst>
              <a:ext uri="{FF2B5EF4-FFF2-40B4-BE49-F238E27FC236}">
                <a16:creationId xmlns:a16="http://schemas.microsoft.com/office/drawing/2014/main" id="{E8868B42-4C05-028A-35C8-6294F94356F1}"/>
              </a:ext>
            </a:extLst>
          </p:cNvPr>
          <p:cNvSpPr>
            <a:spLocks noGrp="1"/>
          </p:cNvSpPr>
          <p:nvPr>
            <p:ph type="title" hasCustomPrompt="1"/>
          </p:nvPr>
        </p:nvSpPr>
        <p:spPr>
          <a:xfrm>
            <a:off x="552966" y="3617375"/>
            <a:ext cx="6057899" cy="1226472"/>
          </a:xfrm>
        </p:spPr>
        <p:txBody>
          <a:bodyPr anchor="b" anchorCtr="0">
            <a:normAutofit/>
          </a:bodyPr>
          <a:lstStyle>
            <a:lvl1pPr>
              <a:lnSpc>
                <a:spcPct val="100000"/>
              </a:lnSpc>
              <a:defRPr sz="3600" b="1" i="0">
                <a:latin typeface="Lato" panose="020F0502020204030203" pitchFamily="34" charset="77"/>
              </a:defRPr>
            </a:lvl1pPr>
          </a:lstStyle>
          <a:p>
            <a:r>
              <a:rPr lang="en-US" dirty="0"/>
              <a:t>Headline in orange must </a:t>
            </a:r>
            <a:br>
              <a:rPr lang="en-US" dirty="0"/>
            </a:br>
            <a:r>
              <a:rPr lang="en-US" dirty="0"/>
              <a:t>be 36pt. or larger</a:t>
            </a:r>
          </a:p>
        </p:txBody>
      </p:sp>
      <p:pic>
        <p:nvPicPr>
          <p:cNvPr id="4" name="Graphic 3">
            <a:extLst>
              <a:ext uri="{FF2B5EF4-FFF2-40B4-BE49-F238E27FC236}">
                <a16:creationId xmlns:a16="http://schemas.microsoft.com/office/drawing/2014/main" id="{C2ED5543-1FF3-4DAC-A8D7-ABFC455BD3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8600" y="311803"/>
            <a:ext cx="5867400" cy="1285875"/>
          </a:xfrm>
          <a:prstGeom prst="rect">
            <a:avLst/>
          </a:prstGeom>
        </p:spPr>
      </p:pic>
    </p:spTree>
    <p:extLst>
      <p:ext uri="{BB962C8B-B14F-4D97-AF65-F5344CB8AC3E}">
        <p14:creationId xmlns:p14="http://schemas.microsoft.com/office/powerpoint/2010/main" val="6541280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M_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50DF9-0ECF-D8D7-3556-D63CBA7985CB}"/>
              </a:ext>
            </a:extLst>
          </p:cNvPr>
          <p:cNvPicPr>
            <a:picLocks noChangeAspect="1"/>
          </p:cNvPicPr>
          <p:nvPr userDrawn="1"/>
        </p:nvPicPr>
        <p:blipFill>
          <a:blip r:embed="rId2">
            <a:alphaModFix amt="9000"/>
          </a:blip>
          <a:stretch>
            <a:fillRect/>
          </a:stretch>
        </p:blipFill>
        <p:spPr>
          <a:xfrm>
            <a:off x="7398872" y="703615"/>
            <a:ext cx="6795427" cy="6858000"/>
          </a:xfrm>
          <a:prstGeom prst="rect">
            <a:avLst/>
          </a:prstGeom>
        </p:spPr>
      </p:pic>
      <p:sp>
        <p:nvSpPr>
          <p:cNvPr id="5" name="Text Placeholder 5">
            <a:extLst>
              <a:ext uri="{FF2B5EF4-FFF2-40B4-BE49-F238E27FC236}">
                <a16:creationId xmlns:a16="http://schemas.microsoft.com/office/drawing/2014/main" id="{C6380984-86D1-BC5B-0E04-30C8896A55BA}"/>
              </a:ext>
            </a:extLst>
          </p:cNvPr>
          <p:cNvSpPr>
            <a:spLocks noGrp="1"/>
          </p:cNvSpPr>
          <p:nvPr>
            <p:ph type="body" sz="quarter" idx="10" hasCustomPrompt="1"/>
          </p:nvPr>
        </p:nvSpPr>
        <p:spPr>
          <a:xfrm>
            <a:off x="564099" y="5018313"/>
            <a:ext cx="3430241" cy="366062"/>
          </a:xfrm>
        </p:spPr>
        <p:txBody>
          <a:bodyPr>
            <a:noAutofit/>
          </a:bodyPr>
          <a:lstStyle>
            <a:lvl1pPr>
              <a:defRPr sz="1800" b="0" i="0">
                <a:solidFill>
                  <a:schemeClr val="tx2"/>
                </a:solidFill>
                <a:latin typeface="Lato" panose="020F0502020204030203" pitchFamily="34" charset="77"/>
              </a:defRPr>
            </a:lvl1pPr>
          </a:lstStyle>
          <a:p>
            <a:pPr lvl="0"/>
            <a:r>
              <a:rPr lang="en-US" dirty="0"/>
              <a:t>July 2022</a:t>
            </a:r>
          </a:p>
        </p:txBody>
      </p:sp>
      <p:sp>
        <p:nvSpPr>
          <p:cNvPr id="2" name="Title 1">
            <a:extLst>
              <a:ext uri="{FF2B5EF4-FFF2-40B4-BE49-F238E27FC236}">
                <a16:creationId xmlns:a16="http://schemas.microsoft.com/office/drawing/2014/main" id="{E8868B42-4C05-028A-35C8-6294F94356F1}"/>
              </a:ext>
            </a:extLst>
          </p:cNvPr>
          <p:cNvSpPr>
            <a:spLocks noGrp="1"/>
          </p:cNvSpPr>
          <p:nvPr>
            <p:ph type="title" hasCustomPrompt="1"/>
          </p:nvPr>
        </p:nvSpPr>
        <p:spPr>
          <a:xfrm>
            <a:off x="552966" y="3617375"/>
            <a:ext cx="6057899" cy="1226472"/>
          </a:xfrm>
        </p:spPr>
        <p:txBody>
          <a:bodyPr anchor="b" anchorCtr="0">
            <a:normAutofit/>
          </a:bodyPr>
          <a:lstStyle>
            <a:lvl1pPr>
              <a:lnSpc>
                <a:spcPct val="100000"/>
              </a:lnSpc>
              <a:defRPr sz="3600" b="1" i="0">
                <a:latin typeface="Lato" panose="020F0502020204030203" pitchFamily="34" charset="77"/>
              </a:defRPr>
            </a:lvl1pPr>
          </a:lstStyle>
          <a:p>
            <a:r>
              <a:rPr lang="en-US" dirty="0"/>
              <a:t>Headline in orange must </a:t>
            </a:r>
            <a:br>
              <a:rPr lang="en-US" dirty="0"/>
            </a:br>
            <a:r>
              <a:rPr lang="en-US" dirty="0"/>
              <a:t>be 36pt. or larger</a:t>
            </a:r>
          </a:p>
        </p:txBody>
      </p:sp>
      <p:pic>
        <p:nvPicPr>
          <p:cNvPr id="4" name="Graphic 3">
            <a:extLst>
              <a:ext uri="{FF2B5EF4-FFF2-40B4-BE49-F238E27FC236}">
                <a16:creationId xmlns:a16="http://schemas.microsoft.com/office/drawing/2014/main" id="{C2ED5543-1FF3-4DAC-A8D7-ABFC455BD3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8600" y="311803"/>
            <a:ext cx="5867400" cy="1285875"/>
          </a:xfrm>
          <a:prstGeom prst="rect">
            <a:avLst/>
          </a:prstGeom>
        </p:spPr>
      </p:pic>
    </p:spTree>
    <p:extLst>
      <p:ext uri="{BB962C8B-B14F-4D97-AF65-F5344CB8AC3E}">
        <p14:creationId xmlns:p14="http://schemas.microsoft.com/office/powerpoint/2010/main" val="1354697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KM_No Symbo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8B42-4C05-028A-35C8-6294F94356F1}"/>
              </a:ext>
            </a:extLst>
          </p:cNvPr>
          <p:cNvSpPr>
            <a:spLocks noGrp="1"/>
          </p:cNvSpPr>
          <p:nvPr>
            <p:ph type="title" hasCustomPrompt="1"/>
          </p:nvPr>
        </p:nvSpPr>
        <p:spPr>
          <a:xfrm>
            <a:off x="552966" y="3617375"/>
            <a:ext cx="6057899" cy="1226472"/>
          </a:xfrm>
        </p:spPr>
        <p:txBody>
          <a:bodyPr anchor="b" anchorCtr="0">
            <a:normAutofit/>
          </a:bodyPr>
          <a:lstStyle>
            <a:lvl1pPr>
              <a:lnSpc>
                <a:spcPct val="100000"/>
              </a:lnSpc>
              <a:defRPr sz="3600" b="1" i="0">
                <a:latin typeface="Lato" panose="020F0502020204030203" pitchFamily="34" charset="77"/>
              </a:defRPr>
            </a:lvl1pPr>
          </a:lstStyle>
          <a:p>
            <a:r>
              <a:rPr lang="en-US" dirty="0"/>
              <a:t>Headline in orange must </a:t>
            </a:r>
            <a:br>
              <a:rPr lang="en-US" dirty="0"/>
            </a:br>
            <a:r>
              <a:rPr lang="en-US" dirty="0"/>
              <a:t>be 36pt. or larger</a:t>
            </a:r>
          </a:p>
        </p:txBody>
      </p:sp>
      <p:pic>
        <p:nvPicPr>
          <p:cNvPr id="4" name="Graphic 3">
            <a:extLst>
              <a:ext uri="{FF2B5EF4-FFF2-40B4-BE49-F238E27FC236}">
                <a16:creationId xmlns:a16="http://schemas.microsoft.com/office/drawing/2014/main" id="{C2ED5543-1FF3-4DAC-A8D7-ABFC455BD3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600" y="311803"/>
            <a:ext cx="5867400" cy="1285875"/>
          </a:xfrm>
          <a:prstGeom prst="rect">
            <a:avLst/>
          </a:prstGeom>
        </p:spPr>
      </p:pic>
    </p:spTree>
    <p:extLst>
      <p:ext uri="{BB962C8B-B14F-4D97-AF65-F5344CB8AC3E}">
        <p14:creationId xmlns:p14="http://schemas.microsoft.com/office/powerpoint/2010/main" val="1401496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E99272-7F5F-8427-C7AA-95C8E9746B36}"/>
              </a:ext>
            </a:extLst>
          </p:cNvPr>
          <p:cNvSpPr>
            <a:spLocks noGrp="1"/>
          </p:cNvSpPr>
          <p:nvPr>
            <p:ph type="pic" sz="quarter" idx="10"/>
          </p:nvPr>
        </p:nvSpPr>
        <p:spPr>
          <a:xfrm>
            <a:off x="6094413" y="0"/>
            <a:ext cx="6094412" cy="5835575"/>
          </a:xfrm>
          <a:custGeom>
            <a:avLst/>
            <a:gdLst>
              <a:gd name="connsiteX0" fmla="*/ 201800 w 6094412"/>
              <a:gd name="connsiteY0" fmla="*/ 0 h 5835575"/>
              <a:gd name="connsiteX1" fmla="*/ 6094412 w 6094412"/>
              <a:gd name="connsiteY1" fmla="*/ 0 h 5835575"/>
              <a:gd name="connsiteX2" fmla="*/ 6094412 w 6094412"/>
              <a:gd name="connsiteY2" fmla="*/ 5551073 h 5835575"/>
              <a:gd name="connsiteX3" fmla="*/ 6065469 w 6094412"/>
              <a:gd name="connsiteY3" fmla="*/ 5562453 h 5835575"/>
              <a:gd name="connsiteX4" fmla="*/ 4513557 w 6094412"/>
              <a:gd name="connsiteY4" fmla="*/ 5835575 h 5835575"/>
              <a:gd name="connsiteX5" fmla="*/ 0 w 6094412"/>
              <a:gd name="connsiteY5" fmla="*/ 1334535 h 5835575"/>
              <a:gd name="connsiteX6" fmla="*/ 142099 w 6094412"/>
              <a:gd name="connsiteY6" fmla="*/ 209655 h 583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412" h="5835575">
                <a:moveTo>
                  <a:pt x="201800" y="0"/>
                </a:moveTo>
                <a:lnTo>
                  <a:pt x="6094412" y="0"/>
                </a:lnTo>
                <a:lnTo>
                  <a:pt x="6094412" y="5551073"/>
                </a:lnTo>
                <a:lnTo>
                  <a:pt x="6065469" y="5562453"/>
                </a:lnTo>
                <a:cubicBezTo>
                  <a:pt x="5581558" y="5739146"/>
                  <a:pt x="5058850" y="5835575"/>
                  <a:pt x="4513557" y="5835575"/>
                </a:cubicBezTo>
                <a:cubicBezTo>
                  <a:pt x="2020788" y="5835575"/>
                  <a:pt x="0" y="3820391"/>
                  <a:pt x="0" y="1334535"/>
                </a:cubicBezTo>
                <a:cubicBezTo>
                  <a:pt x="0" y="946120"/>
                  <a:pt x="49336" y="569196"/>
                  <a:pt x="142099" y="209655"/>
                </a:cubicBezTo>
                <a:close/>
              </a:path>
            </a:pathLst>
          </a:custGeom>
          <a:solidFill>
            <a:schemeClr val="bg1"/>
          </a:solidFill>
        </p:spPr>
        <p:txBody>
          <a:bodyPr wrap="square">
            <a:noAutofit/>
          </a:bodyPr>
          <a:lstStyle/>
          <a:p>
            <a:endParaRPr lang="en-US" dirty="0"/>
          </a:p>
        </p:txBody>
      </p:sp>
      <p:sp>
        <p:nvSpPr>
          <p:cNvPr id="4" name="Text Placeholder 5">
            <a:extLst>
              <a:ext uri="{FF2B5EF4-FFF2-40B4-BE49-F238E27FC236}">
                <a16:creationId xmlns:a16="http://schemas.microsoft.com/office/drawing/2014/main" id="{E5755511-568D-BF78-EC7D-43CD5398AB5A}"/>
              </a:ext>
            </a:extLst>
          </p:cNvPr>
          <p:cNvSpPr>
            <a:spLocks noGrp="1"/>
          </p:cNvSpPr>
          <p:nvPr>
            <p:ph type="body" sz="quarter" idx="11" hasCustomPrompt="1"/>
          </p:nvPr>
        </p:nvSpPr>
        <p:spPr>
          <a:xfrm>
            <a:off x="552450" y="5018313"/>
            <a:ext cx="4565650" cy="438150"/>
          </a:xfrm>
        </p:spPr>
        <p:txBody>
          <a:bodyPr>
            <a:normAutofit/>
          </a:bodyPr>
          <a:lstStyle>
            <a:lvl1pPr>
              <a:defRPr sz="1800">
                <a:solidFill>
                  <a:schemeClr val="bg1"/>
                </a:solidFill>
              </a:defRPr>
            </a:lvl1pPr>
          </a:lstStyle>
          <a:p>
            <a:pPr lvl="0"/>
            <a:r>
              <a:rPr lang="en-US" dirty="0"/>
              <a:t>July 2022</a:t>
            </a:r>
          </a:p>
        </p:txBody>
      </p:sp>
      <p:sp>
        <p:nvSpPr>
          <p:cNvPr id="7" name="Title 9">
            <a:extLst>
              <a:ext uri="{FF2B5EF4-FFF2-40B4-BE49-F238E27FC236}">
                <a16:creationId xmlns:a16="http://schemas.microsoft.com/office/drawing/2014/main" id="{C2108185-5CCE-182D-5DA6-822DAD27DC58}"/>
              </a:ext>
            </a:extLst>
          </p:cNvPr>
          <p:cNvSpPr>
            <a:spLocks noGrp="1"/>
          </p:cNvSpPr>
          <p:nvPr>
            <p:ph type="title" hasCustomPrompt="1"/>
          </p:nvPr>
        </p:nvSpPr>
        <p:spPr>
          <a:xfrm>
            <a:off x="552966" y="3607069"/>
            <a:ext cx="5328850" cy="1174998"/>
          </a:xfrm>
        </p:spPr>
        <p:txBody>
          <a:bodyPr>
            <a:normAutofit/>
          </a:bodyPr>
          <a:lstStyle>
            <a:lvl1pPr>
              <a:lnSpc>
                <a:spcPts val="4400"/>
              </a:lnSpc>
              <a:defRPr sz="3600">
                <a:solidFill>
                  <a:schemeClr val="bg1"/>
                </a:solidFill>
              </a:defRPr>
            </a:lvl1pPr>
          </a:lstStyle>
          <a:p>
            <a:r>
              <a:rPr lang="en-US" dirty="0"/>
              <a:t>Headline in white must</a:t>
            </a:r>
            <a:br>
              <a:rPr lang="en-US" dirty="0"/>
            </a:br>
            <a:r>
              <a:rPr lang="en-US" dirty="0"/>
              <a:t>36pt. or larger</a:t>
            </a:r>
          </a:p>
        </p:txBody>
      </p:sp>
      <p:pic>
        <p:nvPicPr>
          <p:cNvPr id="6" name="Graphic 5">
            <a:extLst>
              <a:ext uri="{FF2B5EF4-FFF2-40B4-BE49-F238E27FC236}">
                <a16:creationId xmlns:a16="http://schemas.microsoft.com/office/drawing/2014/main" id="{DA627CFF-2AC8-49BD-AC45-BB9B2EE4E8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8247" y="196345"/>
            <a:ext cx="5867400" cy="1285875"/>
          </a:xfrm>
          <a:prstGeom prst="rect">
            <a:avLst/>
          </a:prstGeom>
        </p:spPr>
      </p:pic>
    </p:spTree>
    <p:extLst>
      <p:ext uri="{BB962C8B-B14F-4D97-AF65-F5344CB8AC3E}">
        <p14:creationId xmlns:p14="http://schemas.microsoft.com/office/powerpoint/2010/main" val="389401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ED4DD2-8F5F-F8F0-3F5C-45718AA38479}"/>
              </a:ext>
            </a:extLst>
          </p:cNvPr>
          <p:cNvSpPr>
            <a:spLocks noGrp="1"/>
          </p:cNvSpPr>
          <p:nvPr>
            <p:ph type="pic" sz="quarter" idx="10"/>
          </p:nvPr>
        </p:nvSpPr>
        <p:spPr>
          <a:xfrm>
            <a:off x="6604076" y="0"/>
            <a:ext cx="5587923"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dirty="0"/>
          </a:p>
        </p:txBody>
      </p:sp>
      <p:sp>
        <p:nvSpPr>
          <p:cNvPr id="4" name="Text Placeholder 5">
            <a:extLst>
              <a:ext uri="{FF2B5EF4-FFF2-40B4-BE49-F238E27FC236}">
                <a16:creationId xmlns:a16="http://schemas.microsoft.com/office/drawing/2014/main" id="{5F7678E5-256E-1540-E4C8-F5B0586D0EFA}"/>
              </a:ext>
            </a:extLst>
          </p:cNvPr>
          <p:cNvSpPr>
            <a:spLocks noGrp="1"/>
          </p:cNvSpPr>
          <p:nvPr>
            <p:ph type="body" sz="quarter" idx="11" hasCustomPrompt="1"/>
          </p:nvPr>
        </p:nvSpPr>
        <p:spPr>
          <a:xfrm>
            <a:off x="552450" y="5018313"/>
            <a:ext cx="4565650" cy="438150"/>
          </a:xfrm>
        </p:spPr>
        <p:txBody>
          <a:bodyPr>
            <a:normAutofit/>
          </a:bodyPr>
          <a:lstStyle>
            <a:lvl1pPr>
              <a:defRPr sz="1800">
                <a:solidFill>
                  <a:schemeClr val="bg1"/>
                </a:solidFill>
              </a:defRPr>
            </a:lvl1pPr>
          </a:lstStyle>
          <a:p>
            <a:pPr lvl="0"/>
            <a:r>
              <a:rPr lang="en-US" dirty="0"/>
              <a:t>July 2022</a:t>
            </a:r>
          </a:p>
        </p:txBody>
      </p:sp>
      <p:sp>
        <p:nvSpPr>
          <p:cNvPr id="7" name="Title 9">
            <a:extLst>
              <a:ext uri="{FF2B5EF4-FFF2-40B4-BE49-F238E27FC236}">
                <a16:creationId xmlns:a16="http://schemas.microsoft.com/office/drawing/2014/main" id="{1B973793-56B0-E2C0-53E2-E8C142251A09}"/>
              </a:ext>
            </a:extLst>
          </p:cNvPr>
          <p:cNvSpPr>
            <a:spLocks noGrp="1"/>
          </p:cNvSpPr>
          <p:nvPr>
            <p:ph type="title" hasCustomPrompt="1"/>
          </p:nvPr>
        </p:nvSpPr>
        <p:spPr>
          <a:xfrm>
            <a:off x="552966" y="3607069"/>
            <a:ext cx="5328850" cy="1174998"/>
          </a:xfrm>
        </p:spPr>
        <p:txBody>
          <a:bodyPr>
            <a:normAutofit/>
          </a:bodyPr>
          <a:lstStyle>
            <a:lvl1pPr>
              <a:lnSpc>
                <a:spcPts val="4400"/>
              </a:lnSpc>
              <a:defRPr sz="3600">
                <a:solidFill>
                  <a:schemeClr val="bg1"/>
                </a:solidFill>
              </a:defRPr>
            </a:lvl1pPr>
          </a:lstStyle>
          <a:p>
            <a:r>
              <a:rPr lang="en-US" dirty="0"/>
              <a:t>Headline in white must</a:t>
            </a:r>
            <a:br>
              <a:rPr lang="en-US" dirty="0"/>
            </a:br>
            <a:r>
              <a:rPr lang="en-US" dirty="0"/>
              <a:t>36pt. or larger</a:t>
            </a:r>
          </a:p>
        </p:txBody>
      </p:sp>
      <p:pic>
        <p:nvPicPr>
          <p:cNvPr id="6" name="Graphic 5">
            <a:extLst>
              <a:ext uri="{FF2B5EF4-FFF2-40B4-BE49-F238E27FC236}">
                <a16:creationId xmlns:a16="http://schemas.microsoft.com/office/drawing/2014/main" id="{3551FBB0-E1B1-435C-84EA-FA210D4D96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8247" y="196345"/>
            <a:ext cx="5867400" cy="1285875"/>
          </a:xfrm>
          <a:prstGeom prst="rect">
            <a:avLst/>
          </a:prstGeom>
        </p:spPr>
      </p:pic>
    </p:spTree>
    <p:extLst>
      <p:ext uri="{BB962C8B-B14F-4D97-AF65-F5344CB8AC3E}">
        <p14:creationId xmlns:p14="http://schemas.microsoft.com/office/powerpoint/2010/main" val="259689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2C4F-840F-527A-4AA2-0B1CC465298E}"/>
              </a:ext>
            </a:extLst>
          </p:cNvPr>
          <p:cNvSpPr>
            <a:spLocks noGrp="1"/>
          </p:cNvSpPr>
          <p:nvPr>
            <p:ph type="title" hasCustomPrompt="1"/>
          </p:nvPr>
        </p:nvSpPr>
        <p:spPr/>
        <p:txBody>
          <a:bodyPr/>
          <a:lstStyle/>
          <a:p>
            <a:r>
              <a:rPr lang="en-US" dirty="0"/>
              <a:t>One column layout</a:t>
            </a:r>
          </a:p>
        </p:txBody>
      </p:sp>
      <p:sp>
        <p:nvSpPr>
          <p:cNvPr id="3" name="Content Placeholder 2">
            <a:extLst>
              <a:ext uri="{FF2B5EF4-FFF2-40B4-BE49-F238E27FC236}">
                <a16:creationId xmlns:a16="http://schemas.microsoft.com/office/drawing/2014/main" id="{2780B0D2-444E-21AC-DE17-A7DF1FD65BFB}"/>
              </a:ext>
            </a:extLst>
          </p:cNvPr>
          <p:cNvSpPr>
            <a:spLocks noGrp="1"/>
          </p:cNvSpPr>
          <p:nvPr>
            <p:ph idx="1" hasCustomPrompt="1"/>
          </p:nvPr>
        </p:nvSpPr>
        <p:spPr/>
        <p:txBody>
          <a:bodyPr/>
          <a:lstStyle>
            <a:lvl1pPr>
              <a:spcBef>
                <a:spcPts val="0"/>
              </a:spcBef>
              <a:spcAft>
                <a:spcPts val="1400"/>
              </a:spcAft>
              <a:defRPr/>
            </a:lvl1pPr>
            <a:lvl2pPr>
              <a:spcBef>
                <a:spcPts val="0"/>
              </a:spcBef>
              <a:spcAft>
                <a:spcPts val="1400"/>
              </a:spcAft>
              <a:defRPr/>
            </a:lvl2pPr>
            <a:lvl3pPr>
              <a:spcBef>
                <a:spcPts val="0"/>
              </a:spcBef>
              <a:spcAft>
                <a:spcPts val="1400"/>
              </a:spcAft>
              <a:defRPr/>
            </a:lvl3pPr>
            <a:lvl4pPr>
              <a:spcBef>
                <a:spcPts val="0"/>
              </a:spcBef>
              <a:spcAft>
                <a:spcPts val="1400"/>
              </a:spcAft>
              <a:defRPr/>
            </a:lvl4pPr>
            <a:lvl5pPr>
              <a:spcBef>
                <a:spcPts val="0"/>
              </a:spcBef>
              <a:spcAft>
                <a:spcPts val="1400"/>
              </a:spcAft>
              <a:defRPr/>
            </a:lvl5pPr>
          </a:lstStyle>
          <a:p>
            <a:pPr lvl="0"/>
            <a:r>
              <a:rPr lang="en-US" dirty="0"/>
              <a:t>Level one: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B90BACB2-0767-DE5C-61A3-1BA00A3A9B62}"/>
              </a:ext>
            </a:extLst>
          </p:cNvPr>
          <p:cNvSpPr>
            <a:spLocks noGrp="1"/>
          </p:cNvSpPr>
          <p:nvPr>
            <p:ph type="ftr" sz="quarter" idx="10"/>
          </p:nvPr>
        </p:nvSpPr>
        <p:spPr/>
        <p:txBody>
          <a:bodyPr/>
          <a:lstStyle/>
          <a:p>
            <a:r>
              <a:rPr lang="en-US" dirty="0"/>
              <a:t>GBTA Sustainability Summit</a:t>
            </a:r>
          </a:p>
        </p:txBody>
      </p:sp>
      <p:sp>
        <p:nvSpPr>
          <p:cNvPr id="8" name="Slide Number Placeholder 7">
            <a:extLst>
              <a:ext uri="{FF2B5EF4-FFF2-40B4-BE49-F238E27FC236}">
                <a16:creationId xmlns:a16="http://schemas.microsoft.com/office/drawing/2014/main" id="{967FD2E5-0F78-D064-ABEB-B011951AD17D}"/>
              </a:ext>
            </a:extLst>
          </p:cNvPr>
          <p:cNvSpPr>
            <a:spLocks noGrp="1"/>
          </p:cNvSpPr>
          <p:nvPr>
            <p:ph type="sldNum" sz="quarter" idx="11"/>
          </p:nvPr>
        </p:nvSpPr>
        <p:spPr/>
        <p:txBody>
          <a:bodyPr/>
          <a:lstStyle/>
          <a:p>
            <a:fld id="{8EE07FC3-56A4-9244-A054-7A234EAC9748}" type="slidenum">
              <a:rPr lang="en-US" smtClean="0"/>
              <a:pPr/>
              <a:t>‹#›</a:t>
            </a:fld>
            <a:endParaRPr lang="en-US" dirty="0"/>
          </a:p>
        </p:txBody>
      </p:sp>
    </p:spTree>
    <p:extLst>
      <p:ext uri="{BB962C8B-B14F-4D97-AF65-F5344CB8AC3E}">
        <p14:creationId xmlns:p14="http://schemas.microsoft.com/office/powerpoint/2010/main" val="137069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6CB8-F176-3EDD-9114-B2DF03D001C1}"/>
              </a:ext>
            </a:extLst>
          </p:cNvPr>
          <p:cNvSpPr>
            <a:spLocks noGrp="1"/>
          </p:cNvSpPr>
          <p:nvPr>
            <p:ph type="title" hasCustomPrompt="1"/>
          </p:nvPr>
        </p:nvSpPr>
        <p:spPr/>
        <p:txBody>
          <a:bodyPr/>
          <a:lstStyle/>
          <a:p>
            <a:r>
              <a:rPr lang="en-US" dirty="0"/>
              <a:t>Two columns</a:t>
            </a:r>
          </a:p>
        </p:txBody>
      </p:sp>
      <p:sp>
        <p:nvSpPr>
          <p:cNvPr id="3" name="Content Placeholder 2">
            <a:extLst>
              <a:ext uri="{FF2B5EF4-FFF2-40B4-BE49-F238E27FC236}">
                <a16:creationId xmlns:a16="http://schemas.microsoft.com/office/drawing/2014/main" id="{3E561B54-A555-A1A1-DBF2-699DB058A42F}"/>
              </a:ext>
            </a:extLst>
          </p:cNvPr>
          <p:cNvSpPr>
            <a:spLocks noGrp="1"/>
          </p:cNvSpPr>
          <p:nvPr>
            <p:ph sz="half" idx="1" hasCustomPrompt="1"/>
          </p:nvPr>
        </p:nvSpPr>
        <p:spPr>
          <a:xfrm>
            <a:off x="552963" y="1495168"/>
            <a:ext cx="5181600" cy="4375693"/>
          </a:xfrm>
        </p:spPr>
        <p:txBody>
          <a:bodyPr/>
          <a:lstStyle>
            <a:lvl1pPr>
              <a:lnSpc>
                <a:spcPts val="2300"/>
              </a:lnSpc>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Content Placeholder 3">
            <a:extLst>
              <a:ext uri="{FF2B5EF4-FFF2-40B4-BE49-F238E27FC236}">
                <a16:creationId xmlns:a16="http://schemas.microsoft.com/office/drawing/2014/main" id="{DB19B814-DC41-056C-6FB2-CE0AB4C6F361}"/>
              </a:ext>
            </a:extLst>
          </p:cNvPr>
          <p:cNvSpPr>
            <a:spLocks noGrp="1"/>
          </p:cNvSpPr>
          <p:nvPr>
            <p:ph sz="half" idx="2" hasCustomPrompt="1"/>
          </p:nvPr>
        </p:nvSpPr>
        <p:spPr>
          <a:xfrm>
            <a:off x="6457437" y="1495168"/>
            <a:ext cx="5181600" cy="2075935"/>
          </a:xfrm>
        </p:spPr>
        <p:txBody>
          <a:bodyPr/>
          <a:lstStyle>
            <a:lvl1pPr>
              <a:lnSpc>
                <a:spcPts val="2300"/>
              </a:lnSpc>
              <a:spcBef>
                <a:spcPts val="0"/>
              </a:spcBef>
              <a:spcAft>
                <a:spcPts val="1400"/>
              </a:spcAft>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8" name="Footer Placeholder 7">
            <a:extLst>
              <a:ext uri="{FF2B5EF4-FFF2-40B4-BE49-F238E27FC236}">
                <a16:creationId xmlns:a16="http://schemas.microsoft.com/office/drawing/2014/main" id="{C8EE0A28-77F7-96C1-0F1C-9B4BEF15EB4C}"/>
              </a:ext>
            </a:extLst>
          </p:cNvPr>
          <p:cNvSpPr>
            <a:spLocks noGrp="1"/>
          </p:cNvSpPr>
          <p:nvPr>
            <p:ph type="ftr" sz="quarter" idx="10"/>
          </p:nvPr>
        </p:nvSpPr>
        <p:spPr/>
        <p:txBody>
          <a:bodyPr/>
          <a:lstStyle/>
          <a:p>
            <a:r>
              <a:rPr lang="en-US" dirty="0"/>
              <a:t>GBTA Sustainability Summit</a:t>
            </a:r>
          </a:p>
        </p:txBody>
      </p:sp>
      <p:sp>
        <p:nvSpPr>
          <p:cNvPr id="9" name="Slide Number Placeholder 8">
            <a:extLst>
              <a:ext uri="{FF2B5EF4-FFF2-40B4-BE49-F238E27FC236}">
                <a16:creationId xmlns:a16="http://schemas.microsoft.com/office/drawing/2014/main" id="{FEF3E84F-9DF9-F28A-CF3A-AFD389BE018F}"/>
              </a:ext>
            </a:extLst>
          </p:cNvPr>
          <p:cNvSpPr>
            <a:spLocks noGrp="1"/>
          </p:cNvSpPr>
          <p:nvPr>
            <p:ph type="sldNum" sz="quarter" idx="11"/>
          </p:nvPr>
        </p:nvSpPr>
        <p:spPr/>
        <p:txBody>
          <a:bodyPr/>
          <a:lstStyle/>
          <a:p>
            <a:fld id="{8EE07FC3-56A4-9244-A054-7A234EAC9748}" type="slidenum">
              <a:rPr lang="en-US" smtClean="0"/>
              <a:pPr/>
              <a:t>‹#›</a:t>
            </a:fld>
            <a:endParaRPr lang="en-US" dirty="0"/>
          </a:p>
        </p:txBody>
      </p:sp>
      <p:sp>
        <p:nvSpPr>
          <p:cNvPr id="14" name="Text Placeholder 13">
            <a:extLst>
              <a:ext uri="{FF2B5EF4-FFF2-40B4-BE49-F238E27FC236}">
                <a16:creationId xmlns:a16="http://schemas.microsoft.com/office/drawing/2014/main" id="{64080E0D-5430-CD91-A436-BC3575F175D3}"/>
              </a:ext>
            </a:extLst>
          </p:cNvPr>
          <p:cNvSpPr>
            <a:spLocks noGrp="1"/>
          </p:cNvSpPr>
          <p:nvPr>
            <p:ph type="body" sz="quarter" idx="12" hasCustomPrompt="1"/>
          </p:nvPr>
        </p:nvSpPr>
        <p:spPr>
          <a:xfrm>
            <a:off x="6457950" y="3892080"/>
            <a:ext cx="4800600" cy="606425"/>
          </a:xfrm>
        </p:spPr>
        <p:txBody>
          <a:bodyPr>
            <a:normAutofit/>
          </a:bodyPr>
          <a:lstStyle>
            <a:lvl1pPr>
              <a:defRPr sz="2600" b="1">
                <a:solidFill>
                  <a:schemeClr val="accent1"/>
                </a:solidFill>
              </a:defRPr>
            </a:lvl1pPr>
          </a:lstStyle>
          <a:p>
            <a:pPr lvl="0"/>
            <a:r>
              <a:rPr lang="en-US" dirty="0"/>
              <a:t>Many Voices. One Purpose.</a:t>
            </a:r>
          </a:p>
        </p:txBody>
      </p:sp>
      <p:pic>
        <p:nvPicPr>
          <p:cNvPr id="5" name="Picture 3">
            <a:extLst>
              <a:ext uri="{FF2B5EF4-FFF2-40B4-BE49-F238E27FC236}">
                <a16:creationId xmlns:a16="http://schemas.microsoft.com/office/drawing/2014/main" id="{D5989C43-9545-7A53-B781-D7B8F46827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48174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29A49-9E69-A2C9-C072-883A0A4C1F98}"/>
              </a:ext>
            </a:extLst>
          </p:cNvPr>
          <p:cNvSpPr>
            <a:spLocks noGrp="1"/>
          </p:cNvSpPr>
          <p:nvPr>
            <p:ph type="title"/>
          </p:nvPr>
        </p:nvSpPr>
        <p:spPr>
          <a:xfrm>
            <a:off x="552966" y="589971"/>
            <a:ext cx="10515600" cy="6985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040E3E-C0FD-E588-BD61-94074EEE71A4}"/>
              </a:ext>
            </a:extLst>
          </p:cNvPr>
          <p:cNvSpPr>
            <a:spLocks noGrp="1"/>
          </p:cNvSpPr>
          <p:nvPr>
            <p:ph type="body" idx="1"/>
          </p:nvPr>
        </p:nvSpPr>
        <p:spPr>
          <a:xfrm>
            <a:off x="551936" y="1471343"/>
            <a:ext cx="104682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D6FFFF1-C4BF-8A19-E672-E5266FE3D0B9}"/>
              </a:ext>
            </a:extLst>
          </p:cNvPr>
          <p:cNvSpPr>
            <a:spLocks noGrp="1"/>
          </p:cNvSpPr>
          <p:nvPr>
            <p:ph type="sldNum" sz="quarter" idx="4"/>
          </p:nvPr>
        </p:nvSpPr>
        <p:spPr>
          <a:xfrm>
            <a:off x="11318789" y="6232475"/>
            <a:ext cx="380324"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fld id="{8EE07FC3-56A4-9244-A054-7A234EAC9748}" type="slidenum">
              <a:rPr lang="en-US" smtClean="0"/>
              <a:pPr/>
              <a:t>‹#›</a:t>
            </a:fld>
            <a:endParaRPr lang="en-US" dirty="0"/>
          </a:p>
        </p:txBody>
      </p:sp>
      <p:sp>
        <p:nvSpPr>
          <p:cNvPr id="7" name="Footer Placeholder 6">
            <a:extLst>
              <a:ext uri="{FF2B5EF4-FFF2-40B4-BE49-F238E27FC236}">
                <a16:creationId xmlns:a16="http://schemas.microsoft.com/office/drawing/2014/main" id="{939B2AF9-C5AF-88F6-7112-1AFAFAFB7386}"/>
              </a:ext>
            </a:extLst>
          </p:cNvPr>
          <p:cNvSpPr>
            <a:spLocks noGrp="1"/>
          </p:cNvSpPr>
          <p:nvPr>
            <p:ph type="ftr" sz="quarter" idx="3"/>
          </p:nvPr>
        </p:nvSpPr>
        <p:spPr>
          <a:xfrm>
            <a:off x="6785097" y="6232474"/>
            <a:ext cx="452628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r>
              <a:rPr lang="en-US" dirty="0"/>
              <a:t>GBTA Sustainability Summit</a:t>
            </a:r>
          </a:p>
        </p:txBody>
      </p:sp>
    </p:spTree>
    <p:extLst>
      <p:ext uri="{BB962C8B-B14F-4D97-AF65-F5344CB8AC3E}">
        <p14:creationId xmlns:p14="http://schemas.microsoft.com/office/powerpoint/2010/main" val="31935467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9" r:id="rId3"/>
    <p:sldLayoutId id="2147483680" r:id="rId4"/>
    <p:sldLayoutId id="2147483681" r:id="rId5"/>
    <p:sldLayoutId id="2147483661" r:id="rId6"/>
    <p:sldLayoutId id="2147483662" r:id="rId7"/>
    <p:sldLayoutId id="2147483650" r:id="rId8"/>
    <p:sldLayoutId id="2147483652" r:id="rId9"/>
    <p:sldLayoutId id="2147483653" r:id="rId10"/>
    <p:sldLayoutId id="2147483654" r:id="rId11"/>
    <p:sldLayoutId id="2147483663" r:id="rId12"/>
    <p:sldLayoutId id="2147483664" r:id="rId13"/>
    <p:sldLayoutId id="2147483665" r:id="rId14"/>
    <p:sldLayoutId id="2147483667" r:id="rId15"/>
    <p:sldLayoutId id="2147483668" r:id="rId16"/>
    <p:sldLayoutId id="2147483666"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8" r:id="rId26"/>
  </p:sldLayoutIdLst>
  <p:hf hdr="0" dt="0"/>
  <p:txStyles>
    <p:titleStyle>
      <a:lvl1pPr algn="l" defTabSz="914400" rtl="0" eaLnBrk="1" latinLnBrk="0" hangingPunct="1">
        <a:lnSpc>
          <a:spcPct val="90000"/>
        </a:lnSpc>
        <a:spcBef>
          <a:spcPct val="0"/>
        </a:spcBef>
        <a:buNone/>
        <a:defRPr sz="2800" b="1" i="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300"/>
        </a:lnSpc>
        <a:spcBef>
          <a:spcPts val="6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300"/>
        </a:lnSpc>
        <a:spcBef>
          <a:spcPts val="600"/>
        </a:spcBef>
        <a:buClr>
          <a:schemeClr val="accent5"/>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7F2B3-0C0D-49AF-4399-90C9F078930C}"/>
              </a:ext>
            </a:extLst>
          </p:cNvPr>
          <p:cNvSpPr>
            <a:spLocks noGrp="1"/>
          </p:cNvSpPr>
          <p:nvPr>
            <p:ph type="body" sz="quarter" idx="10"/>
          </p:nvPr>
        </p:nvSpPr>
        <p:spPr>
          <a:xfrm>
            <a:off x="564099" y="3245969"/>
            <a:ext cx="6578979" cy="366062"/>
          </a:xfrm>
        </p:spPr>
        <p:txBody>
          <a:bodyPr/>
          <a:lstStyle/>
          <a:p>
            <a:pPr>
              <a:lnSpc>
                <a:spcPct val="100000"/>
              </a:lnSpc>
            </a:pPr>
            <a:r>
              <a:rPr lang="en-US" dirty="0">
                <a:solidFill>
                  <a:schemeClr val="accent1"/>
                </a:solidFill>
              </a:rPr>
              <a:t>Moderator:</a:t>
            </a:r>
          </a:p>
          <a:p>
            <a:r>
              <a:rPr lang="en-US" dirty="0"/>
              <a:t>Dr. Andrea </a:t>
            </a:r>
            <a:r>
              <a:rPr lang="en-US" dirty="0" err="1"/>
              <a:t>Giuricin</a:t>
            </a:r>
            <a:br>
              <a:rPr lang="en-US" dirty="0"/>
            </a:br>
            <a:r>
              <a:rPr lang="en-US" dirty="0">
                <a:latin typeface="Lato Light" panose="020F0302020204030203" pitchFamily="34" charset="77"/>
              </a:rPr>
              <a:t>Chief Executive Officer, TRA Consulting</a:t>
            </a:r>
          </a:p>
          <a:p>
            <a:pPr>
              <a:lnSpc>
                <a:spcPct val="100000"/>
              </a:lnSpc>
              <a:spcBef>
                <a:spcPts val="1200"/>
              </a:spcBef>
            </a:pPr>
            <a:r>
              <a:rPr lang="en-US" dirty="0">
                <a:solidFill>
                  <a:schemeClr val="accent1"/>
                </a:solidFill>
              </a:rPr>
              <a:t>Panelists:</a:t>
            </a:r>
          </a:p>
          <a:p>
            <a:r>
              <a:rPr lang="en-GB" sz="1800" dirty="0">
                <a:effectLst/>
                <a:ea typeface="Calibri" panose="020F0502020204030204" pitchFamily="34" charset="0"/>
                <a:cs typeface="Times New Roman" panose="02020603050405020304" pitchFamily="18" charset="0"/>
              </a:rPr>
              <a:t>Emmanuel </a:t>
            </a:r>
            <a:r>
              <a:rPr lang="en-GB" sz="1800" dirty="0" err="1">
                <a:effectLst/>
                <a:ea typeface="Calibri" panose="020F0502020204030204" pitchFamily="34" charset="0"/>
                <a:cs typeface="Times New Roman" panose="02020603050405020304" pitchFamily="18" charset="0"/>
              </a:rPr>
              <a:t>Mounier</a:t>
            </a:r>
            <a:br>
              <a:rPr lang="en-GB" dirty="0">
                <a:ea typeface="Calibri" panose="020F0502020204030204" pitchFamily="34" charset="0"/>
                <a:cs typeface="Times New Roman" panose="02020603050405020304" pitchFamily="18" charset="0"/>
              </a:rPr>
            </a:br>
            <a:r>
              <a:rPr lang="en-GB" dirty="0">
                <a:latin typeface="Lato Light" panose="020F0302020204030203" pitchFamily="34" charset="77"/>
              </a:rPr>
              <a:t>Secretary General, EU Travel Tech</a:t>
            </a:r>
          </a:p>
          <a:p>
            <a:r>
              <a:rPr lang="en-GB" sz="1800" dirty="0">
                <a:effectLst/>
                <a:ea typeface="Calibri" panose="020F0502020204030204" pitchFamily="34" charset="0"/>
                <a:cs typeface="Times New Roman" panose="02020603050405020304" pitchFamily="18" charset="0"/>
              </a:rPr>
              <a:t>Raul </a:t>
            </a:r>
            <a:r>
              <a:rPr lang="en-GB" sz="1800" dirty="0" err="1">
                <a:effectLst/>
                <a:ea typeface="Calibri" panose="020F0502020204030204" pitchFamily="34" charset="0"/>
                <a:cs typeface="Times New Roman" panose="02020603050405020304" pitchFamily="18" charset="0"/>
              </a:rPr>
              <a:t>Cazan</a:t>
            </a:r>
            <a:br>
              <a:rPr lang="en-GB" dirty="0">
                <a:ea typeface="Calibri" panose="020F0502020204030204" pitchFamily="34" charset="0"/>
                <a:cs typeface="Times New Roman" panose="02020603050405020304" pitchFamily="18" charset="0"/>
              </a:rPr>
            </a:br>
            <a:r>
              <a:rPr lang="en-GB" dirty="0">
                <a:latin typeface="Lato Light" panose="020F0302020204030203" pitchFamily="34" charset="77"/>
              </a:rPr>
              <a:t>President, 2Celsius</a:t>
            </a:r>
          </a:p>
          <a:p>
            <a:r>
              <a:rPr lang="en-GB" sz="1800" dirty="0">
                <a:effectLst/>
                <a:ea typeface="Calibri" panose="020F0502020204030204" pitchFamily="34" charset="0"/>
                <a:cs typeface="Times New Roman" panose="02020603050405020304" pitchFamily="18" charset="0"/>
              </a:rPr>
              <a:t>Jacqueline Starr</a:t>
            </a:r>
            <a:br>
              <a:rPr lang="en-GB" sz="1800" dirty="0">
                <a:effectLst/>
                <a:ea typeface="Calibri" panose="020F0502020204030204" pitchFamily="34" charset="0"/>
                <a:cs typeface="Times New Roman" panose="02020603050405020304" pitchFamily="18" charset="0"/>
              </a:rPr>
            </a:br>
            <a:r>
              <a:rPr lang="en-GB" dirty="0">
                <a:latin typeface="Lato Light" panose="020F0302020204030203" pitchFamily="34" charset="77"/>
              </a:rPr>
              <a:t>Chief Executive Officer, Rail Delivery Group</a:t>
            </a:r>
          </a:p>
        </p:txBody>
      </p:sp>
      <p:sp>
        <p:nvSpPr>
          <p:cNvPr id="3" name="Title 2">
            <a:extLst>
              <a:ext uri="{FF2B5EF4-FFF2-40B4-BE49-F238E27FC236}">
                <a16:creationId xmlns:a16="http://schemas.microsoft.com/office/drawing/2014/main" id="{1123DB1D-AF2A-D12D-57B2-98C3246D49FE}"/>
              </a:ext>
            </a:extLst>
          </p:cNvPr>
          <p:cNvSpPr>
            <a:spLocks noGrp="1"/>
          </p:cNvSpPr>
          <p:nvPr>
            <p:ph type="title"/>
          </p:nvPr>
        </p:nvSpPr>
        <p:spPr>
          <a:xfrm>
            <a:off x="552966" y="1898821"/>
            <a:ext cx="6057899" cy="1226472"/>
          </a:xfrm>
        </p:spPr>
        <p:txBody>
          <a:bodyPr>
            <a:noAutofit/>
          </a:bodyPr>
          <a:lstStyle/>
          <a:p>
            <a:r>
              <a:rPr lang="en-US" dirty="0"/>
              <a:t>Breakout 3: </a:t>
            </a:r>
            <a:r>
              <a:rPr lang="en-GB" b="1" i="0" u="none" strike="noStrike" dirty="0">
                <a:effectLst/>
                <a:latin typeface="Lato" panose="020F0502020204030203" pitchFamily="34" charset="77"/>
              </a:rPr>
              <a:t>Switching to rail</a:t>
            </a:r>
            <a:br>
              <a:rPr lang="en-GB" b="1" i="0" u="none" strike="noStrike" dirty="0">
                <a:effectLst/>
                <a:latin typeface="Lato" panose="020F0502020204030203" pitchFamily="34" charset="77"/>
              </a:rPr>
            </a:br>
            <a:r>
              <a:rPr lang="en-GB" sz="2800" b="0" i="0" dirty="0">
                <a:latin typeface="Lato" panose="020F0502020204030203" pitchFamily="34" charset="77"/>
              </a:rPr>
              <a:t>H</a:t>
            </a:r>
            <a:r>
              <a:rPr lang="en-GB" sz="2800" b="0" u="none" strike="noStrike" dirty="0">
                <a:effectLst/>
              </a:rPr>
              <a:t>ow to </a:t>
            </a:r>
            <a:r>
              <a:rPr lang="en-GB" sz="2800" b="0" dirty="0"/>
              <a:t>encourage the shift?</a:t>
            </a:r>
            <a:endParaRPr lang="en-US" sz="2800" b="0" dirty="0"/>
          </a:p>
        </p:txBody>
      </p:sp>
    </p:spTree>
    <p:extLst>
      <p:ext uri="{BB962C8B-B14F-4D97-AF65-F5344CB8AC3E}">
        <p14:creationId xmlns:p14="http://schemas.microsoft.com/office/powerpoint/2010/main" val="10210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A02F1-39D8-4DB0-85F9-BE8C79DFEC6A}"/>
              </a:ext>
            </a:extLst>
          </p:cNvPr>
          <p:cNvSpPr>
            <a:spLocks noGrp="1"/>
          </p:cNvSpPr>
          <p:nvPr>
            <p:ph type="title"/>
          </p:nvPr>
        </p:nvSpPr>
        <p:spPr/>
        <p:txBody>
          <a:bodyPr/>
          <a:lstStyle/>
          <a:p>
            <a:r>
              <a:rPr lang="en-US" dirty="0"/>
              <a:t>Competition is coming.. </a:t>
            </a:r>
          </a:p>
        </p:txBody>
      </p:sp>
      <p:pic>
        <p:nvPicPr>
          <p:cNvPr id="6" name="Picture 5">
            <a:extLst>
              <a:ext uri="{FF2B5EF4-FFF2-40B4-BE49-F238E27FC236}">
                <a16:creationId xmlns:a16="http://schemas.microsoft.com/office/drawing/2014/main" id="{A1AF2D6A-997E-4679-8DFD-3EAECBD21463}"/>
              </a:ext>
            </a:extLst>
          </p:cNvPr>
          <p:cNvPicPr>
            <a:picLocks noChangeAspect="1" noChangeArrowheads="1"/>
          </p:cNvPicPr>
          <p:nvPr/>
        </p:nvPicPr>
        <p:blipFill>
          <a:blip r:embed="rId2"/>
          <a:srcRect/>
          <a:stretch>
            <a:fillRect/>
          </a:stretch>
        </p:blipFill>
        <p:spPr bwMode="auto">
          <a:xfrm>
            <a:off x="629269" y="1489735"/>
            <a:ext cx="4269754" cy="4032561"/>
          </a:xfrm>
          <a:prstGeom prst="rect">
            <a:avLst/>
          </a:prstGeom>
          <a:noFill/>
          <a:ln w="9525">
            <a:noFill/>
            <a:miter lim="800000"/>
            <a:headEnd/>
            <a:tailEnd/>
          </a:ln>
          <a:effectLst/>
        </p:spPr>
      </p:pic>
      <p:pic>
        <p:nvPicPr>
          <p:cNvPr id="7" name="Picture 2">
            <a:extLst>
              <a:ext uri="{FF2B5EF4-FFF2-40B4-BE49-F238E27FC236}">
                <a16:creationId xmlns:a16="http://schemas.microsoft.com/office/drawing/2014/main" id="{1319F2BA-431E-48ED-B9C9-0C38F19EE8BE}"/>
              </a:ext>
            </a:extLst>
          </p:cNvPr>
          <p:cNvPicPr>
            <a:picLocks noChangeAspect="1" noChangeArrowheads="1"/>
          </p:cNvPicPr>
          <p:nvPr/>
        </p:nvPicPr>
        <p:blipFill>
          <a:blip r:embed="rId3"/>
          <a:srcRect/>
          <a:stretch>
            <a:fillRect/>
          </a:stretch>
        </p:blipFill>
        <p:spPr bwMode="auto">
          <a:xfrm>
            <a:off x="5562527" y="1489735"/>
            <a:ext cx="6095549" cy="4565639"/>
          </a:xfrm>
          <a:prstGeom prst="rect">
            <a:avLst/>
          </a:prstGeom>
          <a:noFill/>
          <a:ln w="9525">
            <a:noFill/>
            <a:miter lim="800000"/>
            <a:headEnd/>
            <a:tailEnd/>
          </a:ln>
          <a:effectLst/>
        </p:spPr>
      </p:pic>
      <p:sp>
        <p:nvSpPr>
          <p:cNvPr id="8" name="Footer Placeholder 3">
            <a:extLst>
              <a:ext uri="{FF2B5EF4-FFF2-40B4-BE49-F238E27FC236}">
                <a16:creationId xmlns:a16="http://schemas.microsoft.com/office/drawing/2014/main" id="{D54BAAE8-2B75-4C14-BF87-EA183C39066A}"/>
              </a:ext>
            </a:extLst>
          </p:cNvPr>
          <p:cNvSpPr>
            <a:spLocks noGrp="1"/>
          </p:cNvSpPr>
          <p:nvPr>
            <p:ph type="ftr" sz="quarter" idx="10"/>
          </p:nvPr>
        </p:nvSpPr>
        <p:spPr>
          <a:xfrm>
            <a:off x="6785097" y="6232474"/>
            <a:ext cx="4526280" cy="365125"/>
          </a:xfrm>
        </p:spPr>
        <p:txBody>
          <a:bodyPr/>
          <a:lstStyle/>
          <a:p>
            <a:r>
              <a:rPr lang="en-US"/>
              <a:t>GBTA Sustainability Summit</a:t>
            </a:r>
            <a:endParaRPr lang="en-US" dirty="0"/>
          </a:p>
        </p:txBody>
      </p:sp>
      <p:pic>
        <p:nvPicPr>
          <p:cNvPr id="9" name="Graphic 3">
            <a:extLst>
              <a:ext uri="{FF2B5EF4-FFF2-40B4-BE49-F238E27FC236}">
                <a16:creationId xmlns:a16="http://schemas.microsoft.com/office/drawing/2014/main" id="{C2ED5543-1FF3-4DAC-A8D7-ABFC455BD3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0826" y="26760"/>
            <a:ext cx="4205857" cy="921739"/>
          </a:xfrm>
          <a:prstGeom prst="rect">
            <a:avLst/>
          </a:prstGeom>
        </p:spPr>
      </p:pic>
    </p:spTree>
    <p:extLst>
      <p:ext uri="{BB962C8B-B14F-4D97-AF65-F5344CB8AC3E}">
        <p14:creationId xmlns:p14="http://schemas.microsoft.com/office/powerpoint/2010/main" val="243369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9223-A328-406B-ADB0-955E26828A9D}"/>
              </a:ext>
            </a:extLst>
          </p:cNvPr>
          <p:cNvSpPr>
            <a:spLocks noGrp="1"/>
          </p:cNvSpPr>
          <p:nvPr>
            <p:ph type="title"/>
          </p:nvPr>
        </p:nvSpPr>
        <p:spPr/>
        <p:txBody>
          <a:bodyPr/>
          <a:lstStyle/>
          <a:p>
            <a:r>
              <a:rPr lang="en-US" dirty="0"/>
              <a:t>Modal Shift to Rail?</a:t>
            </a:r>
          </a:p>
        </p:txBody>
      </p:sp>
      <p:sp>
        <p:nvSpPr>
          <p:cNvPr id="4" name="Footer Placeholder 3">
            <a:extLst>
              <a:ext uri="{FF2B5EF4-FFF2-40B4-BE49-F238E27FC236}">
                <a16:creationId xmlns:a16="http://schemas.microsoft.com/office/drawing/2014/main" id="{F669A185-EEAD-4583-BA53-44A526005C12}"/>
              </a:ext>
            </a:extLst>
          </p:cNvPr>
          <p:cNvSpPr>
            <a:spLocks noGrp="1"/>
          </p:cNvSpPr>
          <p:nvPr>
            <p:ph type="ftr" sz="quarter" idx="10"/>
          </p:nvPr>
        </p:nvSpPr>
        <p:spPr/>
        <p:txBody>
          <a:bodyPr/>
          <a:lstStyle/>
          <a:p>
            <a:r>
              <a:rPr lang="en-US"/>
              <a:t>GBTA Sustainability Summit</a:t>
            </a:r>
            <a:endParaRPr lang="en-US" dirty="0"/>
          </a:p>
        </p:txBody>
      </p:sp>
      <p:sp>
        <p:nvSpPr>
          <p:cNvPr id="5" name="Slide Number Placeholder 4">
            <a:extLst>
              <a:ext uri="{FF2B5EF4-FFF2-40B4-BE49-F238E27FC236}">
                <a16:creationId xmlns:a16="http://schemas.microsoft.com/office/drawing/2014/main" id="{93B3782C-9EDB-40B5-813E-4B561FE0C1D7}"/>
              </a:ext>
            </a:extLst>
          </p:cNvPr>
          <p:cNvSpPr>
            <a:spLocks noGrp="1"/>
          </p:cNvSpPr>
          <p:nvPr>
            <p:ph type="sldNum" sz="quarter" idx="11"/>
          </p:nvPr>
        </p:nvSpPr>
        <p:spPr/>
        <p:txBody>
          <a:bodyPr/>
          <a:lstStyle/>
          <a:p>
            <a:fld id="{8EE07FC3-56A4-9244-A054-7A234EAC9748}" type="slidenum">
              <a:rPr lang="en-US" smtClean="0"/>
              <a:pPr/>
              <a:t>3</a:t>
            </a:fld>
            <a:endParaRPr lang="en-US" dirty="0"/>
          </a:p>
        </p:txBody>
      </p:sp>
      <p:graphicFrame>
        <p:nvGraphicFramePr>
          <p:cNvPr id="6" name="Chart 1">
            <a:extLst>
              <a:ext uri="{FF2B5EF4-FFF2-40B4-BE49-F238E27FC236}">
                <a16:creationId xmlns:a16="http://schemas.microsoft.com/office/drawing/2014/main" id="{5964B080-C71B-45F1-8E4C-CE673A1C2395}"/>
              </a:ext>
            </a:extLst>
          </p:cNvPr>
          <p:cNvGraphicFramePr>
            <a:graphicFrameLocks/>
          </p:cNvGraphicFramePr>
          <p:nvPr/>
        </p:nvGraphicFramePr>
        <p:xfrm>
          <a:off x="509088" y="1553686"/>
          <a:ext cx="5586911" cy="4533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3">
            <a:extLst>
              <a:ext uri="{FF2B5EF4-FFF2-40B4-BE49-F238E27FC236}">
                <a16:creationId xmlns:a16="http://schemas.microsoft.com/office/drawing/2014/main" id="{D8025830-F24B-4012-8907-274225D39552}"/>
              </a:ext>
            </a:extLst>
          </p:cNvPr>
          <p:cNvGraphicFramePr>
            <a:graphicFrameLocks/>
          </p:cNvGraphicFramePr>
          <p:nvPr/>
        </p:nvGraphicFramePr>
        <p:xfrm>
          <a:off x="6479757" y="2012950"/>
          <a:ext cx="4869180" cy="32385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c 3">
            <a:extLst>
              <a:ext uri="{FF2B5EF4-FFF2-40B4-BE49-F238E27FC236}">
                <a16:creationId xmlns:a16="http://schemas.microsoft.com/office/drawing/2014/main" id="{0D065928-DF98-4BF3-B02B-D12688C8F2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0826" y="26760"/>
            <a:ext cx="4205857" cy="921739"/>
          </a:xfrm>
          <a:prstGeom prst="rect">
            <a:avLst/>
          </a:prstGeom>
        </p:spPr>
      </p:pic>
    </p:spTree>
    <p:extLst>
      <p:ext uri="{BB962C8B-B14F-4D97-AF65-F5344CB8AC3E}">
        <p14:creationId xmlns:p14="http://schemas.microsoft.com/office/powerpoint/2010/main" val="356879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5450-1ECC-4657-920B-2D61B650F501}"/>
              </a:ext>
            </a:extLst>
          </p:cNvPr>
          <p:cNvSpPr>
            <a:spLocks noGrp="1"/>
          </p:cNvSpPr>
          <p:nvPr>
            <p:ph type="title"/>
          </p:nvPr>
        </p:nvSpPr>
        <p:spPr/>
        <p:txBody>
          <a:bodyPr/>
          <a:lstStyle/>
          <a:p>
            <a:r>
              <a:rPr lang="en-US" dirty="0"/>
              <a:t>HSR and Aviation: Modal Share </a:t>
            </a:r>
          </a:p>
        </p:txBody>
      </p:sp>
      <p:sp>
        <p:nvSpPr>
          <p:cNvPr id="5" name="Slide Number Placeholder 4">
            <a:extLst>
              <a:ext uri="{FF2B5EF4-FFF2-40B4-BE49-F238E27FC236}">
                <a16:creationId xmlns:a16="http://schemas.microsoft.com/office/drawing/2014/main" id="{A3BF1684-9B76-43E3-9D51-4196D4C73B9F}"/>
              </a:ext>
            </a:extLst>
          </p:cNvPr>
          <p:cNvSpPr>
            <a:spLocks noGrp="1"/>
          </p:cNvSpPr>
          <p:nvPr>
            <p:ph type="sldNum" sz="quarter" idx="11"/>
          </p:nvPr>
        </p:nvSpPr>
        <p:spPr/>
        <p:txBody>
          <a:bodyPr/>
          <a:lstStyle/>
          <a:p>
            <a:fld id="{8EE07FC3-56A4-9244-A054-7A234EAC9748}" type="slidenum">
              <a:rPr lang="en-US" smtClean="0"/>
              <a:pPr/>
              <a:t>4</a:t>
            </a:fld>
            <a:endParaRPr lang="en-US" dirty="0"/>
          </a:p>
        </p:txBody>
      </p:sp>
      <p:pic>
        <p:nvPicPr>
          <p:cNvPr id="6" name="Immagine 5">
            <a:extLst>
              <a:ext uri="{FF2B5EF4-FFF2-40B4-BE49-F238E27FC236}">
                <a16:creationId xmlns:a16="http://schemas.microsoft.com/office/drawing/2014/main" id="{913DBE4F-E98D-4D3E-A372-208D09342200}"/>
              </a:ext>
            </a:extLst>
          </p:cNvPr>
          <p:cNvPicPr>
            <a:picLocks noChangeAspect="1"/>
          </p:cNvPicPr>
          <p:nvPr/>
        </p:nvPicPr>
        <p:blipFill>
          <a:blip r:embed="rId2"/>
          <a:stretch>
            <a:fillRect/>
          </a:stretch>
        </p:blipFill>
        <p:spPr>
          <a:xfrm>
            <a:off x="556203" y="1239980"/>
            <a:ext cx="8098270" cy="5499091"/>
          </a:xfrm>
          <a:prstGeom prst="rect">
            <a:avLst/>
          </a:prstGeom>
        </p:spPr>
      </p:pic>
      <p:sp>
        <p:nvSpPr>
          <p:cNvPr id="7" name="CasellaDiTesto 7">
            <a:extLst>
              <a:ext uri="{FF2B5EF4-FFF2-40B4-BE49-F238E27FC236}">
                <a16:creationId xmlns:a16="http://schemas.microsoft.com/office/drawing/2014/main" id="{3C9B6EE3-AD86-413B-A114-5D48C8DFB2AE}"/>
              </a:ext>
            </a:extLst>
          </p:cNvPr>
          <p:cNvSpPr txBox="1"/>
          <p:nvPr/>
        </p:nvSpPr>
        <p:spPr>
          <a:xfrm>
            <a:off x="8795499" y="6405227"/>
            <a:ext cx="3257550" cy="276999"/>
          </a:xfrm>
          <a:prstGeom prst="rect">
            <a:avLst/>
          </a:prstGeom>
          <a:noFill/>
        </p:spPr>
        <p:txBody>
          <a:bodyPr wrap="square" rtlCol="0">
            <a:spAutoFit/>
          </a:bodyPr>
          <a:lstStyle/>
          <a:p>
            <a:r>
              <a:rPr lang="it-IT" sz="1200" dirty="0">
                <a:latin typeface="Arial Narrow" pitchFamily="34" charset="0"/>
              </a:rPr>
              <a:t>Source: TRA consulting</a:t>
            </a:r>
          </a:p>
        </p:txBody>
      </p:sp>
      <p:pic>
        <p:nvPicPr>
          <p:cNvPr id="9" name="Graphic 3">
            <a:extLst>
              <a:ext uri="{FF2B5EF4-FFF2-40B4-BE49-F238E27FC236}">
                <a16:creationId xmlns:a16="http://schemas.microsoft.com/office/drawing/2014/main" id="{75C39FE7-64B6-4299-AC79-476EE0A195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00826" y="26760"/>
            <a:ext cx="4205857" cy="921739"/>
          </a:xfrm>
          <a:prstGeom prst="rect">
            <a:avLst/>
          </a:prstGeom>
        </p:spPr>
      </p:pic>
    </p:spTree>
    <p:extLst>
      <p:ext uri="{BB962C8B-B14F-4D97-AF65-F5344CB8AC3E}">
        <p14:creationId xmlns:p14="http://schemas.microsoft.com/office/powerpoint/2010/main" val="231139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4109-3286-46BC-995D-C77DCFDCB2F9}"/>
              </a:ext>
            </a:extLst>
          </p:cNvPr>
          <p:cNvSpPr>
            <a:spLocks noGrp="1"/>
          </p:cNvSpPr>
          <p:nvPr>
            <p:ph type="title"/>
          </p:nvPr>
        </p:nvSpPr>
        <p:spPr/>
        <p:txBody>
          <a:bodyPr/>
          <a:lstStyle/>
          <a:p>
            <a:r>
              <a:rPr lang="en-US" dirty="0"/>
              <a:t>Sustainability and Multimodality</a:t>
            </a:r>
          </a:p>
        </p:txBody>
      </p:sp>
      <p:sp>
        <p:nvSpPr>
          <p:cNvPr id="4" name="Footer Placeholder 3">
            <a:extLst>
              <a:ext uri="{FF2B5EF4-FFF2-40B4-BE49-F238E27FC236}">
                <a16:creationId xmlns:a16="http://schemas.microsoft.com/office/drawing/2014/main" id="{110AE00B-C8CC-43B2-ADA5-A10773828DF1}"/>
              </a:ext>
            </a:extLst>
          </p:cNvPr>
          <p:cNvSpPr>
            <a:spLocks noGrp="1"/>
          </p:cNvSpPr>
          <p:nvPr>
            <p:ph type="ftr" sz="quarter" idx="10"/>
          </p:nvPr>
        </p:nvSpPr>
        <p:spPr/>
        <p:txBody>
          <a:bodyPr/>
          <a:lstStyle/>
          <a:p>
            <a:r>
              <a:rPr lang="en-US"/>
              <a:t>GBTA Sustainability Summit</a:t>
            </a:r>
            <a:endParaRPr lang="en-US" dirty="0"/>
          </a:p>
        </p:txBody>
      </p:sp>
      <p:sp>
        <p:nvSpPr>
          <p:cNvPr id="5" name="Slide Number Placeholder 4">
            <a:extLst>
              <a:ext uri="{FF2B5EF4-FFF2-40B4-BE49-F238E27FC236}">
                <a16:creationId xmlns:a16="http://schemas.microsoft.com/office/drawing/2014/main" id="{005CE754-1900-4F27-8030-A3A3DAE379F4}"/>
              </a:ext>
            </a:extLst>
          </p:cNvPr>
          <p:cNvSpPr>
            <a:spLocks noGrp="1"/>
          </p:cNvSpPr>
          <p:nvPr>
            <p:ph type="sldNum" sz="quarter" idx="11"/>
          </p:nvPr>
        </p:nvSpPr>
        <p:spPr/>
        <p:txBody>
          <a:bodyPr/>
          <a:lstStyle/>
          <a:p>
            <a:fld id="{8EE07FC3-56A4-9244-A054-7A234EAC9748}" type="slidenum">
              <a:rPr lang="en-US" smtClean="0"/>
              <a:pPr/>
              <a:t>5</a:t>
            </a:fld>
            <a:endParaRPr lang="en-US" dirty="0"/>
          </a:p>
        </p:txBody>
      </p:sp>
      <p:grpSp>
        <p:nvGrpSpPr>
          <p:cNvPr id="6" name="Group 5">
            <a:extLst>
              <a:ext uri="{FF2B5EF4-FFF2-40B4-BE49-F238E27FC236}">
                <a16:creationId xmlns:a16="http://schemas.microsoft.com/office/drawing/2014/main" id="{77D06698-EB99-4333-A272-2266F23054D6}"/>
              </a:ext>
            </a:extLst>
          </p:cNvPr>
          <p:cNvGrpSpPr/>
          <p:nvPr/>
        </p:nvGrpSpPr>
        <p:grpSpPr>
          <a:xfrm>
            <a:off x="672932" y="1794418"/>
            <a:ext cx="11372153" cy="4654707"/>
            <a:chOff x="672932" y="1794418"/>
            <a:chExt cx="11372153" cy="4654707"/>
          </a:xfrm>
        </p:grpSpPr>
        <p:sp>
          <p:nvSpPr>
            <p:cNvPr id="7" name="Freccia in giù 2">
              <a:extLst>
                <a:ext uri="{FF2B5EF4-FFF2-40B4-BE49-F238E27FC236}">
                  <a16:creationId xmlns:a16="http://schemas.microsoft.com/office/drawing/2014/main" id="{8884FE1B-537D-4AC1-A0A8-CD039B655241}"/>
                </a:ext>
              </a:extLst>
            </p:cNvPr>
            <p:cNvSpPr/>
            <p:nvPr/>
          </p:nvSpPr>
          <p:spPr>
            <a:xfrm rot="5400000">
              <a:off x="8703009" y="3154601"/>
              <a:ext cx="719140" cy="1419225"/>
            </a:xfrm>
            <a:prstGeom prst="downArrow">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ttangolo 3">
              <a:extLst>
                <a:ext uri="{FF2B5EF4-FFF2-40B4-BE49-F238E27FC236}">
                  <a16:creationId xmlns:a16="http://schemas.microsoft.com/office/drawing/2014/main" id="{E5671575-76F9-4A51-A20D-E82660FEC572}"/>
                </a:ext>
              </a:extLst>
            </p:cNvPr>
            <p:cNvSpPr/>
            <p:nvPr/>
          </p:nvSpPr>
          <p:spPr>
            <a:xfrm>
              <a:off x="9859529" y="3206434"/>
              <a:ext cx="2185556" cy="13155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2000" b="1" dirty="0" err="1"/>
                <a:t>Digitalization</a:t>
              </a:r>
              <a:r>
                <a:rPr lang="es-ES_tradnl" sz="2000" b="1" dirty="0"/>
                <a:t> (ex. Web sales &gt; 90%)</a:t>
              </a:r>
            </a:p>
          </p:txBody>
        </p:sp>
        <p:sp>
          <p:nvSpPr>
            <p:cNvPr id="9" name="Rettangolo 4">
              <a:extLst>
                <a:ext uri="{FF2B5EF4-FFF2-40B4-BE49-F238E27FC236}">
                  <a16:creationId xmlns:a16="http://schemas.microsoft.com/office/drawing/2014/main" id="{2D4E1619-F3B1-41B3-8B1C-FAC502746793}"/>
                </a:ext>
              </a:extLst>
            </p:cNvPr>
            <p:cNvSpPr/>
            <p:nvPr/>
          </p:nvSpPr>
          <p:spPr>
            <a:xfrm>
              <a:off x="5422611" y="2092054"/>
              <a:ext cx="1704975" cy="13155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2000" b="1" dirty="0"/>
                <a:t>Air </a:t>
              </a:r>
              <a:r>
                <a:rPr lang="es-ES_tradnl" sz="2000" b="1" dirty="0" err="1"/>
                <a:t>Transport</a:t>
              </a:r>
              <a:endParaRPr lang="es-ES_tradnl" sz="2000" b="1" dirty="0"/>
            </a:p>
          </p:txBody>
        </p:sp>
        <p:sp>
          <p:nvSpPr>
            <p:cNvPr id="10" name="Rettangolo 5">
              <a:extLst>
                <a:ext uri="{FF2B5EF4-FFF2-40B4-BE49-F238E27FC236}">
                  <a16:creationId xmlns:a16="http://schemas.microsoft.com/office/drawing/2014/main" id="{37A9A027-4380-4038-A3F7-927972721B46}"/>
                </a:ext>
              </a:extLst>
            </p:cNvPr>
            <p:cNvSpPr/>
            <p:nvPr/>
          </p:nvSpPr>
          <p:spPr>
            <a:xfrm>
              <a:off x="5422610" y="3504645"/>
              <a:ext cx="1704975" cy="13155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2000" b="1" dirty="0"/>
                <a:t>HS</a:t>
              </a:r>
            </a:p>
            <a:p>
              <a:pPr algn="ctr"/>
              <a:r>
                <a:rPr lang="es-ES_tradnl" sz="2000" b="1" dirty="0"/>
                <a:t>Rail</a:t>
              </a:r>
            </a:p>
          </p:txBody>
        </p:sp>
        <p:sp>
          <p:nvSpPr>
            <p:cNvPr id="11" name="Rettangolo 7">
              <a:extLst>
                <a:ext uri="{FF2B5EF4-FFF2-40B4-BE49-F238E27FC236}">
                  <a16:creationId xmlns:a16="http://schemas.microsoft.com/office/drawing/2014/main" id="{33F4AA53-6AEC-4CEC-A0A6-A0DAE1B9815C}"/>
                </a:ext>
              </a:extLst>
            </p:cNvPr>
            <p:cNvSpPr/>
            <p:nvPr/>
          </p:nvSpPr>
          <p:spPr>
            <a:xfrm>
              <a:off x="5422609" y="4917236"/>
              <a:ext cx="1704975" cy="13155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2000" b="1" dirty="0"/>
                <a:t>Long </a:t>
              </a:r>
              <a:r>
                <a:rPr lang="es-ES_tradnl" sz="2000" b="1" dirty="0" err="1"/>
                <a:t>distance</a:t>
              </a:r>
              <a:r>
                <a:rPr lang="es-ES_tradnl" sz="2000" b="1" dirty="0"/>
                <a:t> buses</a:t>
              </a:r>
            </a:p>
          </p:txBody>
        </p:sp>
        <p:sp>
          <p:nvSpPr>
            <p:cNvPr id="12" name="Ovale 9">
              <a:extLst>
                <a:ext uri="{FF2B5EF4-FFF2-40B4-BE49-F238E27FC236}">
                  <a16:creationId xmlns:a16="http://schemas.microsoft.com/office/drawing/2014/main" id="{7638D3D1-4380-4E53-8CE6-5526A8FA46BD}"/>
                </a:ext>
              </a:extLst>
            </p:cNvPr>
            <p:cNvSpPr/>
            <p:nvPr/>
          </p:nvSpPr>
          <p:spPr>
            <a:xfrm>
              <a:off x="4729018" y="1794418"/>
              <a:ext cx="4939952" cy="465470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dirty="0"/>
            </a:p>
            <a:p>
              <a:pPr algn="ctr"/>
              <a:endParaRPr lang="es-ES_tradnl" dirty="0"/>
            </a:p>
            <a:p>
              <a:pPr algn="ctr"/>
              <a:endParaRPr lang="es-ES_tradnl" dirty="0"/>
            </a:p>
            <a:p>
              <a:pPr algn="ctr"/>
              <a:endParaRPr lang="es-ES_tradnl" sz="2000" b="1" dirty="0"/>
            </a:p>
            <a:p>
              <a:pPr algn="ctr"/>
              <a:r>
                <a:rPr lang="es-ES_tradnl" sz="2000" b="1" dirty="0"/>
                <a:t>			   	</a:t>
              </a:r>
              <a:endParaRPr lang="es-ES_tradnl" sz="2000" b="1" dirty="0">
                <a:solidFill>
                  <a:srgbClr val="FF0000"/>
                </a:solidFill>
              </a:endParaRPr>
            </a:p>
          </p:txBody>
        </p:sp>
        <p:sp>
          <p:nvSpPr>
            <p:cNvPr id="13" name="Freccia bidirezionale verticale 10">
              <a:extLst>
                <a:ext uri="{FF2B5EF4-FFF2-40B4-BE49-F238E27FC236}">
                  <a16:creationId xmlns:a16="http://schemas.microsoft.com/office/drawing/2014/main" id="{6AC54042-682A-434E-9BB9-3A713A50F387}"/>
                </a:ext>
              </a:extLst>
            </p:cNvPr>
            <p:cNvSpPr/>
            <p:nvPr/>
          </p:nvSpPr>
          <p:spPr>
            <a:xfrm>
              <a:off x="5543550" y="3146946"/>
              <a:ext cx="285750" cy="5749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ccia bidirezionale verticale 11">
              <a:extLst>
                <a:ext uri="{FF2B5EF4-FFF2-40B4-BE49-F238E27FC236}">
                  <a16:creationId xmlns:a16="http://schemas.microsoft.com/office/drawing/2014/main" id="{6F2F29F9-145C-4DA7-9726-6D1588ED8CB6}"/>
                </a:ext>
              </a:extLst>
            </p:cNvPr>
            <p:cNvSpPr/>
            <p:nvPr/>
          </p:nvSpPr>
          <p:spPr>
            <a:xfrm>
              <a:off x="5543550" y="4600052"/>
              <a:ext cx="285750" cy="5749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5" name="Picture 2" descr="World map - Wikipedia">
              <a:extLst>
                <a:ext uri="{FF2B5EF4-FFF2-40B4-BE49-F238E27FC236}">
                  <a16:creationId xmlns:a16="http://schemas.microsoft.com/office/drawing/2014/main" id="{22C79A19-3CA8-423A-A81A-95C9151E6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32" y="1794418"/>
              <a:ext cx="3115954" cy="1910829"/>
            </a:xfrm>
            <a:prstGeom prst="rect">
              <a:avLst/>
            </a:prstGeom>
            <a:noFill/>
            <a:extLst>
              <a:ext uri="{909E8E84-426E-40DD-AFC4-6F175D3DCCD1}">
                <a14:hiddenFill xmlns:a14="http://schemas.microsoft.com/office/drawing/2010/main">
                  <a:solidFill>
                    <a:srgbClr val="FFFFFF"/>
                  </a:solidFill>
                </a14:hiddenFill>
              </a:ext>
            </a:extLst>
          </p:spPr>
        </p:pic>
        <p:sp>
          <p:nvSpPr>
            <p:cNvPr id="16" name="Freccia bidirezionale orizzontale 13">
              <a:extLst>
                <a:ext uri="{FF2B5EF4-FFF2-40B4-BE49-F238E27FC236}">
                  <a16:creationId xmlns:a16="http://schemas.microsoft.com/office/drawing/2014/main" id="{B7599091-5B96-4A51-A7FE-452454494168}"/>
                </a:ext>
              </a:extLst>
            </p:cNvPr>
            <p:cNvSpPr/>
            <p:nvPr/>
          </p:nvSpPr>
          <p:spPr>
            <a:xfrm>
              <a:off x="3891856" y="2492658"/>
              <a:ext cx="1348626" cy="51435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CasellaDiTesto 14">
              <a:extLst>
                <a:ext uri="{FF2B5EF4-FFF2-40B4-BE49-F238E27FC236}">
                  <a16:creationId xmlns:a16="http://schemas.microsoft.com/office/drawing/2014/main" id="{BDE3FBFD-4946-40FF-BF3D-84A515B3F417}"/>
                </a:ext>
              </a:extLst>
            </p:cNvPr>
            <p:cNvSpPr txBox="1"/>
            <p:nvPr/>
          </p:nvSpPr>
          <p:spPr>
            <a:xfrm>
              <a:off x="3805494" y="2983935"/>
              <a:ext cx="1617115" cy="369332"/>
            </a:xfrm>
            <a:prstGeom prst="rect">
              <a:avLst/>
            </a:prstGeom>
            <a:noFill/>
          </p:spPr>
          <p:txBody>
            <a:bodyPr wrap="square" rtlCol="0">
              <a:spAutoFit/>
            </a:bodyPr>
            <a:lstStyle/>
            <a:p>
              <a:r>
                <a:rPr lang="es-ES_tradnl" b="1" dirty="0" err="1"/>
                <a:t>Connectivity</a:t>
              </a:r>
              <a:endParaRPr lang="es-ES_tradnl" b="1" dirty="0"/>
            </a:p>
          </p:txBody>
        </p:sp>
        <p:sp>
          <p:nvSpPr>
            <p:cNvPr id="18" name="CasellaDiTesto 16">
              <a:extLst>
                <a:ext uri="{FF2B5EF4-FFF2-40B4-BE49-F238E27FC236}">
                  <a16:creationId xmlns:a16="http://schemas.microsoft.com/office/drawing/2014/main" id="{E59C4105-2F48-40EE-BABC-59DE04E79AA1}"/>
                </a:ext>
              </a:extLst>
            </p:cNvPr>
            <p:cNvSpPr txBox="1"/>
            <p:nvPr/>
          </p:nvSpPr>
          <p:spPr>
            <a:xfrm>
              <a:off x="2292870" y="6083305"/>
              <a:ext cx="3257550" cy="276999"/>
            </a:xfrm>
            <a:prstGeom prst="rect">
              <a:avLst/>
            </a:prstGeom>
            <a:noFill/>
          </p:spPr>
          <p:txBody>
            <a:bodyPr wrap="square" rtlCol="0">
              <a:spAutoFit/>
            </a:bodyPr>
            <a:lstStyle/>
            <a:p>
              <a:r>
                <a:rPr lang="it-IT" sz="1200" dirty="0">
                  <a:latin typeface="Arial Narrow" pitchFamily="34" charset="0"/>
                </a:rPr>
                <a:t>Source: TRA consulting</a:t>
              </a:r>
            </a:p>
          </p:txBody>
        </p:sp>
        <p:sp>
          <p:nvSpPr>
            <p:cNvPr id="19" name="Rettangolo 17">
              <a:extLst>
                <a:ext uri="{FF2B5EF4-FFF2-40B4-BE49-F238E27FC236}">
                  <a16:creationId xmlns:a16="http://schemas.microsoft.com/office/drawing/2014/main" id="{F61B67D2-3541-4CF0-BCE7-7B61D933119C}"/>
                </a:ext>
              </a:extLst>
            </p:cNvPr>
            <p:cNvSpPr/>
            <p:nvPr/>
          </p:nvSpPr>
          <p:spPr>
            <a:xfrm>
              <a:off x="714375" y="4668733"/>
              <a:ext cx="3020291" cy="1182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s-ES_tradnl" sz="2000" dirty="0">
                  <a:solidFill>
                    <a:srgbClr val="00B050"/>
                  </a:solidFill>
                </a:rPr>
                <a:t>SAF (</a:t>
              </a:r>
              <a:r>
                <a:rPr lang="es-ES_tradnl" sz="2000" dirty="0" err="1">
                  <a:solidFill>
                    <a:srgbClr val="00B050"/>
                  </a:solidFill>
                </a:rPr>
                <a:t>cost</a:t>
              </a:r>
              <a:r>
                <a:rPr lang="es-ES_tradnl" sz="2000" dirty="0">
                  <a:solidFill>
                    <a:srgbClr val="00B050"/>
                  </a:solidFill>
                </a:rPr>
                <a:t> problema)</a:t>
              </a:r>
            </a:p>
            <a:p>
              <a:pPr marL="285750" indent="-285750">
                <a:buFontTx/>
                <a:buChar char="-"/>
              </a:pPr>
              <a:r>
                <a:rPr lang="es-ES_tradnl" sz="2000" dirty="0">
                  <a:solidFill>
                    <a:srgbClr val="00B050"/>
                  </a:solidFill>
                </a:rPr>
                <a:t>New </a:t>
              </a:r>
              <a:r>
                <a:rPr lang="es-ES_tradnl" sz="2000" dirty="0" err="1">
                  <a:solidFill>
                    <a:srgbClr val="00B050"/>
                  </a:solidFill>
                </a:rPr>
                <a:t>fleet</a:t>
              </a:r>
              <a:endParaRPr lang="es-ES_tradnl" sz="2000" dirty="0">
                <a:solidFill>
                  <a:srgbClr val="00B050"/>
                </a:solidFill>
              </a:endParaRPr>
            </a:p>
            <a:p>
              <a:pPr marL="285750" indent="-285750">
                <a:buFontTx/>
                <a:buChar char="-"/>
              </a:pPr>
              <a:r>
                <a:rPr lang="es-ES_tradnl" sz="2000" dirty="0" err="1">
                  <a:solidFill>
                    <a:srgbClr val="00B050"/>
                  </a:solidFill>
                </a:rPr>
                <a:t>Airports</a:t>
              </a:r>
              <a:r>
                <a:rPr lang="es-ES_tradnl" sz="2000" dirty="0">
                  <a:solidFill>
                    <a:srgbClr val="00B050"/>
                  </a:solidFill>
                </a:rPr>
                <a:t> </a:t>
              </a:r>
              <a:r>
                <a:rPr lang="es-ES_tradnl" sz="2000" dirty="0" err="1">
                  <a:solidFill>
                    <a:srgbClr val="00B050"/>
                  </a:solidFill>
                </a:rPr>
                <a:t>carbon</a:t>
              </a:r>
              <a:r>
                <a:rPr lang="es-ES_tradnl" sz="2000" dirty="0">
                  <a:solidFill>
                    <a:srgbClr val="00B050"/>
                  </a:solidFill>
                </a:rPr>
                <a:t> </a:t>
              </a:r>
              <a:r>
                <a:rPr lang="es-ES_tradnl" sz="2000" dirty="0" err="1">
                  <a:solidFill>
                    <a:srgbClr val="00B050"/>
                  </a:solidFill>
                </a:rPr>
                <a:t>zero</a:t>
              </a:r>
              <a:endParaRPr lang="es-ES_tradnl" sz="2000" dirty="0">
                <a:solidFill>
                  <a:srgbClr val="00B050"/>
                </a:solidFill>
              </a:endParaRPr>
            </a:p>
          </p:txBody>
        </p:sp>
        <p:pic>
          <p:nvPicPr>
            <p:cNvPr id="20" name="Picture 2" descr="Leaf Green Environment - Free vector graphic on Pixabay">
              <a:extLst>
                <a:ext uri="{FF2B5EF4-FFF2-40B4-BE49-F238E27FC236}">
                  <a16:creationId xmlns:a16="http://schemas.microsoft.com/office/drawing/2014/main" id="{EB509B7C-2C93-4DB0-8B83-3E77B76CB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779" y="3744053"/>
              <a:ext cx="876664" cy="87666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4BCAC402-F607-4E84-A079-45350ECA3FE4}"/>
              </a:ext>
            </a:extLst>
          </p:cNvPr>
          <p:cNvSpPr txBox="1"/>
          <p:nvPr/>
        </p:nvSpPr>
        <p:spPr>
          <a:xfrm>
            <a:off x="7300737" y="4668733"/>
            <a:ext cx="1642397" cy="646331"/>
          </a:xfrm>
          <a:prstGeom prst="rect">
            <a:avLst/>
          </a:prstGeom>
          <a:noFill/>
        </p:spPr>
        <p:txBody>
          <a:bodyPr wrap="square" rtlCol="0">
            <a:spAutoFit/>
          </a:bodyPr>
          <a:lstStyle/>
          <a:p>
            <a:pPr algn="ctr"/>
            <a:r>
              <a:rPr lang="en-US" b="1" dirty="0">
                <a:solidFill>
                  <a:srgbClr val="FF0000"/>
                </a:solidFill>
              </a:rPr>
              <a:t>Public Transport</a:t>
            </a:r>
          </a:p>
        </p:txBody>
      </p:sp>
      <p:pic>
        <p:nvPicPr>
          <p:cNvPr id="23" name="Graphic 3">
            <a:extLst>
              <a:ext uri="{FF2B5EF4-FFF2-40B4-BE49-F238E27FC236}">
                <a16:creationId xmlns:a16="http://schemas.microsoft.com/office/drawing/2014/main" id="{287AF32D-4798-416C-804F-F999BBB04B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0826" y="26760"/>
            <a:ext cx="4205857" cy="921739"/>
          </a:xfrm>
          <a:prstGeom prst="rect">
            <a:avLst/>
          </a:prstGeom>
        </p:spPr>
      </p:pic>
    </p:spTree>
    <p:extLst>
      <p:ext uri="{BB962C8B-B14F-4D97-AF65-F5344CB8AC3E}">
        <p14:creationId xmlns:p14="http://schemas.microsoft.com/office/powerpoint/2010/main" val="401037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7F2B3-0C0D-49AF-4399-90C9F078930C}"/>
              </a:ext>
            </a:extLst>
          </p:cNvPr>
          <p:cNvSpPr>
            <a:spLocks noGrp="1"/>
          </p:cNvSpPr>
          <p:nvPr>
            <p:ph type="body" sz="quarter" idx="10"/>
          </p:nvPr>
        </p:nvSpPr>
        <p:spPr>
          <a:xfrm>
            <a:off x="564099" y="3245969"/>
            <a:ext cx="6578979" cy="366062"/>
          </a:xfrm>
        </p:spPr>
        <p:txBody>
          <a:bodyPr/>
          <a:lstStyle/>
          <a:p>
            <a:pPr>
              <a:lnSpc>
                <a:spcPct val="100000"/>
              </a:lnSpc>
            </a:pPr>
            <a:r>
              <a:rPr lang="en-US" dirty="0">
                <a:solidFill>
                  <a:schemeClr val="accent1"/>
                </a:solidFill>
              </a:rPr>
              <a:t>Moderator:</a:t>
            </a:r>
          </a:p>
          <a:p>
            <a:r>
              <a:rPr lang="en-US" dirty="0"/>
              <a:t>Dr. Andrea </a:t>
            </a:r>
            <a:r>
              <a:rPr lang="en-US" dirty="0" err="1"/>
              <a:t>Giuricin</a:t>
            </a:r>
            <a:br>
              <a:rPr lang="en-US" dirty="0"/>
            </a:br>
            <a:r>
              <a:rPr lang="en-US" dirty="0">
                <a:latin typeface="Lato Light" panose="020F0302020204030203" pitchFamily="34" charset="77"/>
              </a:rPr>
              <a:t>Chief Executive Officer, TRA Consulting</a:t>
            </a:r>
          </a:p>
          <a:p>
            <a:pPr>
              <a:lnSpc>
                <a:spcPct val="100000"/>
              </a:lnSpc>
              <a:spcBef>
                <a:spcPts val="1200"/>
              </a:spcBef>
            </a:pPr>
            <a:r>
              <a:rPr lang="en-US" dirty="0">
                <a:solidFill>
                  <a:schemeClr val="accent1"/>
                </a:solidFill>
              </a:rPr>
              <a:t>Panelists:</a:t>
            </a:r>
          </a:p>
          <a:p>
            <a:r>
              <a:rPr lang="en-GB" sz="1800" dirty="0">
                <a:effectLst/>
                <a:ea typeface="Calibri" panose="020F0502020204030204" pitchFamily="34" charset="0"/>
                <a:cs typeface="Times New Roman" panose="02020603050405020304" pitchFamily="18" charset="0"/>
              </a:rPr>
              <a:t>Emmanuel </a:t>
            </a:r>
            <a:r>
              <a:rPr lang="en-GB" sz="1800" dirty="0" err="1">
                <a:effectLst/>
                <a:ea typeface="Calibri" panose="020F0502020204030204" pitchFamily="34" charset="0"/>
                <a:cs typeface="Times New Roman" panose="02020603050405020304" pitchFamily="18" charset="0"/>
              </a:rPr>
              <a:t>Mounier</a:t>
            </a:r>
            <a:br>
              <a:rPr lang="en-GB" dirty="0">
                <a:ea typeface="Calibri" panose="020F0502020204030204" pitchFamily="34" charset="0"/>
                <a:cs typeface="Times New Roman" panose="02020603050405020304" pitchFamily="18" charset="0"/>
              </a:rPr>
            </a:br>
            <a:r>
              <a:rPr lang="en-GB" dirty="0">
                <a:latin typeface="Lato Light" panose="020F0302020204030203" pitchFamily="34" charset="77"/>
              </a:rPr>
              <a:t>Secretary General, EU Travel Tech</a:t>
            </a:r>
          </a:p>
          <a:p>
            <a:r>
              <a:rPr lang="en-GB" sz="1800" dirty="0">
                <a:effectLst/>
                <a:ea typeface="Calibri" panose="020F0502020204030204" pitchFamily="34" charset="0"/>
                <a:cs typeface="Times New Roman" panose="02020603050405020304" pitchFamily="18" charset="0"/>
              </a:rPr>
              <a:t>Raul </a:t>
            </a:r>
            <a:r>
              <a:rPr lang="en-GB" sz="1800" dirty="0" err="1">
                <a:effectLst/>
                <a:ea typeface="Calibri" panose="020F0502020204030204" pitchFamily="34" charset="0"/>
                <a:cs typeface="Times New Roman" panose="02020603050405020304" pitchFamily="18" charset="0"/>
              </a:rPr>
              <a:t>Cazan</a:t>
            </a:r>
            <a:br>
              <a:rPr lang="en-GB" dirty="0">
                <a:ea typeface="Calibri" panose="020F0502020204030204" pitchFamily="34" charset="0"/>
                <a:cs typeface="Times New Roman" panose="02020603050405020304" pitchFamily="18" charset="0"/>
              </a:rPr>
            </a:br>
            <a:r>
              <a:rPr lang="en-GB" dirty="0">
                <a:latin typeface="Lato Light" panose="020F0302020204030203" pitchFamily="34" charset="77"/>
              </a:rPr>
              <a:t>President, 2Celsius</a:t>
            </a:r>
          </a:p>
          <a:p>
            <a:r>
              <a:rPr lang="en-GB" sz="1800" dirty="0">
                <a:effectLst/>
                <a:ea typeface="Calibri" panose="020F0502020204030204" pitchFamily="34" charset="0"/>
                <a:cs typeface="Times New Roman" panose="02020603050405020304" pitchFamily="18" charset="0"/>
              </a:rPr>
              <a:t>Jacqueline Starr</a:t>
            </a:r>
            <a:br>
              <a:rPr lang="en-GB" sz="1800" dirty="0">
                <a:effectLst/>
                <a:ea typeface="Calibri" panose="020F0502020204030204" pitchFamily="34" charset="0"/>
                <a:cs typeface="Times New Roman" panose="02020603050405020304" pitchFamily="18" charset="0"/>
              </a:rPr>
            </a:br>
            <a:r>
              <a:rPr lang="en-GB" dirty="0">
                <a:latin typeface="Lato Light" panose="020F0302020204030203" pitchFamily="34" charset="77"/>
              </a:rPr>
              <a:t>Chief Executive Officer, Rail Delivery Group</a:t>
            </a:r>
          </a:p>
        </p:txBody>
      </p:sp>
      <p:sp>
        <p:nvSpPr>
          <p:cNvPr id="3" name="Title 2">
            <a:extLst>
              <a:ext uri="{FF2B5EF4-FFF2-40B4-BE49-F238E27FC236}">
                <a16:creationId xmlns:a16="http://schemas.microsoft.com/office/drawing/2014/main" id="{1123DB1D-AF2A-D12D-57B2-98C3246D49FE}"/>
              </a:ext>
            </a:extLst>
          </p:cNvPr>
          <p:cNvSpPr>
            <a:spLocks noGrp="1"/>
          </p:cNvSpPr>
          <p:nvPr>
            <p:ph type="title"/>
          </p:nvPr>
        </p:nvSpPr>
        <p:spPr>
          <a:xfrm>
            <a:off x="552966" y="1898821"/>
            <a:ext cx="6057899" cy="1226472"/>
          </a:xfrm>
        </p:spPr>
        <p:txBody>
          <a:bodyPr>
            <a:noAutofit/>
          </a:bodyPr>
          <a:lstStyle/>
          <a:p>
            <a:r>
              <a:rPr lang="en-US" dirty="0"/>
              <a:t>Breakout 3: </a:t>
            </a:r>
            <a:r>
              <a:rPr lang="en-GB" b="1" i="0" u="none" strike="noStrike" dirty="0">
                <a:effectLst/>
                <a:latin typeface="Lato" panose="020F0502020204030203" pitchFamily="34" charset="77"/>
              </a:rPr>
              <a:t>Switching to rail</a:t>
            </a:r>
            <a:br>
              <a:rPr lang="en-GB" b="1" i="0" u="none" strike="noStrike" dirty="0">
                <a:effectLst/>
                <a:latin typeface="Lato" panose="020F0502020204030203" pitchFamily="34" charset="77"/>
              </a:rPr>
            </a:br>
            <a:r>
              <a:rPr lang="en-GB" sz="2800" b="0" i="0" dirty="0">
                <a:latin typeface="Lato" panose="020F0502020204030203" pitchFamily="34" charset="77"/>
              </a:rPr>
              <a:t>H</a:t>
            </a:r>
            <a:r>
              <a:rPr lang="en-GB" sz="2800" b="0" u="none" strike="noStrike" dirty="0">
                <a:effectLst/>
              </a:rPr>
              <a:t>ow to </a:t>
            </a:r>
            <a:r>
              <a:rPr lang="en-GB" sz="2800" b="0" dirty="0"/>
              <a:t>encourage the shift?</a:t>
            </a:r>
            <a:endParaRPr lang="en-US" sz="2800" b="0" dirty="0"/>
          </a:p>
        </p:txBody>
      </p:sp>
    </p:spTree>
    <p:extLst>
      <p:ext uri="{BB962C8B-B14F-4D97-AF65-F5344CB8AC3E}">
        <p14:creationId xmlns:p14="http://schemas.microsoft.com/office/powerpoint/2010/main" val="321108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BTA Palette">
      <a:dk1>
        <a:srgbClr val="000000"/>
      </a:dk1>
      <a:lt1>
        <a:srgbClr val="FFFFFF"/>
      </a:lt1>
      <a:dk2>
        <a:srgbClr val="4F5057"/>
      </a:dk2>
      <a:lt2>
        <a:srgbClr val="C8C8C8"/>
      </a:lt2>
      <a:accent1>
        <a:srgbClr val="FF6200"/>
      </a:accent1>
      <a:accent2>
        <a:srgbClr val="0A41B5"/>
      </a:accent2>
      <a:accent3>
        <a:srgbClr val="7B1DA1"/>
      </a:accent3>
      <a:accent4>
        <a:srgbClr val="008639"/>
      </a:accent4>
      <a:accent5>
        <a:srgbClr val="D93E00"/>
      </a:accent5>
      <a:accent6>
        <a:srgbClr val="FFB600"/>
      </a:accent6>
      <a:hlink>
        <a:srgbClr val="D93E00"/>
      </a:hlink>
      <a:folHlink>
        <a:srgbClr val="D93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940</TotalTime>
  <Words>192</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Narrow</vt:lpstr>
      <vt:lpstr>Calibri</vt:lpstr>
      <vt:lpstr>Lato</vt:lpstr>
      <vt:lpstr>Lato Light</vt:lpstr>
      <vt:lpstr>System Font Regular</vt:lpstr>
      <vt:lpstr>Office Theme</vt:lpstr>
      <vt:lpstr>Breakout 3: Switching to rail How to encourage the shift?</vt:lpstr>
      <vt:lpstr>Competition is coming.. </vt:lpstr>
      <vt:lpstr>Modal Shift to Rail?</vt:lpstr>
      <vt:lpstr>HSR and Aviation: Modal Share </vt:lpstr>
      <vt:lpstr>Sustainability and Multimodality</vt:lpstr>
      <vt:lpstr>Breakout 3: Switching to rail How to encourage the shift?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allen</dc:creator>
  <cp:lastModifiedBy>Delphine Millot</cp:lastModifiedBy>
  <cp:revision>67</cp:revision>
  <dcterms:created xsi:type="dcterms:W3CDTF">2022-07-06T17:13:24Z</dcterms:created>
  <dcterms:modified xsi:type="dcterms:W3CDTF">2022-11-04T16:59:29Z</dcterms:modified>
</cp:coreProperties>
</file>