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5_239ED38F.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747" r:id="rId2"/>
  </p:sldMasterIdLst>
  <p:notesMasterIdLst>
    <p:notesMasterId r:id="rId18"/>
  </p:notesMasterIdLst>
  <p:handoutMasterIdLst>
    <p:handoutMasterId r:id="rId19"/>
  </p:handoutMasterIdLst>
  <p:sldIdLst>
    <p:sldId id="288" r:id="rId3"/>
    <p:sldId id="303" r:id="rId4"/>
    <p:sldId id="258" r:id="rId5"/>
    <p:sldId id="291" r:id="rId6"/>
    <p:sldId id="294" r:id="rId7"/>
    <p:sldId id="295" r:id="rId8"/>
    <p:sldId id="302" r:id="rId9"/>
    <p:sldId id="292" r:id="rId10"/>
    <p:sldId id="290" r:id="rId11"/>
    <p:sldId id="298" r:id="rId12"/>
    <p:sldId id="293" r:id="rId13"/>
    <p:sldId id="280" r:id="rId14"/>
    <p:sldId id="296" r:id="rId15"/>
    <p:sldId id="300" r:id="rId16"/>
    <p:sldId id="273" r:id="rId17"/>
  </p:sldIdLst>
  <p:sldSz cx="9144000" cy="5148263"/>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2F0C4F-2DB8-AAC8-C0A5-4ABE4FB7CCA7}" name="Sarah Whiting (GB)" initials="S(" userId="S::sarah.whiting@bcdtravel.co.uk::6fde57f1-8975-4b71-8182-959b795328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69"/>
    <a:srgbClr val="00C0F3"/>
    <a:srgbClr val="6E3CE5"/>
    <a:srgbClr val="2139B5"/>
    <a:srgbClr val="0077BE"/>
    <a:srgbClr val="7DC242"/>
    <a:srgbClr val="A6228C"/>
    <a:srgbClr val="ADD13B"/>
    <a:srgbClr val="FF7276"/>
    <a:srgbClr val="8AE8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65660" autoAdjust="0"/>
  </p:normalViewPr>
  <p:slideViewPr>
    <p:cSldViewPr snapToGrid="0" snapToObjects="1">
      <p:cViewPr varScale="1">
        <p:scale>
          <a:sx n="92" d="100"/>
          <a:sy n="92" d="100"/>
        </p:scale>
        <p:origin x="408" y="84"/>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spPr>
              <a:solidFill>
                <a:schemeClr val="accent3">
                  <a:shade val="58000"/>
                </a:schemeClr>
              </a:solidFill>
              <a:ln>
                <a:noFill/>
              </a:ln>
              <a:effectLst/>
            </c:spPr>
            <c:extLst>
              <c:ext xmlns:c16="http://schemas.microsoft.com/office/drawing/2014/chart" uri="{C3380CC4-5D6E-409C-BE32-E72D297353CC}">
                <c16:uniqueId val="{00000001-9B35-ED4E-B787-0C8D26F63539}"/>
              </c:ext>
            </c:extLst>
          </c:dPt>
          <c:dPt>
            <c:idx val="1"/>
            <c:bubble3D val="0"/>
            <c:spPr>
              <a:solidFill>
                <a:schemeClr val="accent3">
                  <a:shade val="86000"/>
                </a:schemeClr>
              </a:solidFill>
              <a:ln>
                <a:noFill/>
              </a:ln>
              <a:effectLst/>
            </c:spPr>
            <c:extLst>
              <c:ext xmlns:c16="http://schemas.microsoft.com/office/drawing/2014/chart" uri="{C3380CC4-5D6E-409C-BE32-E72D297353CC}">
                <c16:uniqueId val="{00000003-9B35-ED4E-B787-0C8D26F63539}"/>
              </c:ext>
            </c:extLst>
          </c:dPt>
          <c:dPt>
            <c:idx val="2"/>
            <c:bubble3D val="0"/>
            <c:spPr>
              <a:solidFill>
                <a:schemeClr val="accent3">
                  <a:tint val="86000"/>
                </a:schemeClr>
              </a:solidFill>
              <a:ln>
                <a:noFill/>
              </a:ln>
              <a:effectLst/>
            </c:spPr>
            <c:extLst>
              <c:ext xmlns:c16="http://schemas.microsoft.com/office/drawing/2014/chart" uri="{C3380CC4-5D6E-409C-BE32-E72D297353CC}">
                <c16:uniqueId val="{00000005-9B35-ED4E-B787-0C8D26F63539}"/>
              </c:ext>
            </c:extLst>
          </c:dPt>
          <c:dPt>
            <c:idx val="3"/>
            <c:bubble3D val="0"/>
            <c:spPr>
              <a:solidFill>
                <a:schemeClr val="accent3">
                  <a:tint val="58000"/>
                </a:schemeClr>
              </a:solidFill>
              <a:ln>
                <a:noFill/>
              </a:ln>
              <a:effectLst/>
            </c:spPr>
            <c:extLst>
              <c:ext xmlns:c16="http://schemas.microsoft.com/office/drawing/2014/chart" uri="{C3380CC4-5D6E-409C-BE32-E72D297353CC}">
                <c16:uniqueId val="{00000007-9B35-ED4E-B787-0C8D26F6353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29B9-434E-AE84-C65F720E929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spPr>
              <a:solidFill>
                <a:schemeClr val="accent2">
                  <a:shade val="58000"/>
                </a:schemeClr>
              </a:solidFill>
              <a:ln>
                <a:noFill/>
              </a:ln>
              <a:effectLst/>
            </c:spPr>
            <c:extLst>
              <c:ext xmlns:c16="http://schemas.microsoft.com/office/drawing/2014/chart" uri="{C3380CC4-5D6E-409C-BE32-E72D297353CC}">
                <c16:uniqueId val="{00000001-8CBB-2B4C-BC23-7AB302855D97}"/>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3-8CBB-2B4C-BC23-7AB302855D97}"/>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05-8CBB-2B4C-BC23-7AB302855D97}"/>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07-8CBB-2B4C-BC23-7AB302855D9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8CBB-2B4C-BC23-7AB302855D9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spPr>
              <a:solidFill>
                <a:schemeClr val="accent1">
                  <a:shade val="58000"/>
                </a:schemeClr>
              </a:solidFill>
              <a:ln>
                <a:noFill/>
              </a:ln>
              <a:effectLst/>
            </c:spPr>
            <c:extLst>
              <c:ext xmlns:c16="http://schemas.microsoft.com/office/drawing/2014/chart" uri="{C3380CC4-5D6E-409C-BE32-E72D297353CC}">
                <c16:uniqueId val="{00000001-E9B1-3A47-BD77-E2C5EFE14E5C}"/>
              </c:ext>
            </c:extLst>
          </c:dPt>
          <c:dPt>
            <c:idx val="1"/>
            <c:bubble3D val="0"/>
            <c:spPr>
              <a:solidFill>
                <a:schemeClr val="accent1">
                  <a:shade val="86000"/>
                </a:schemeClr>
              </a:solidFill>
              <a:ln>
                <a:noFill/>
              </a:ln>
              <a:effectLst/>
            </c:spPr>
            <c:extLst>
              <c:ext xmlns:c16="http://schemas.microsoft.com/office/drawing/2014/chart" uri="{C3380CC4-5D6E-409C-BE32-E72D297353CC}">
                <c16:uniqueId val="{00000003-E9B1-3A47-BD77-E2C5EFE14E5C}"/>
              </c:ext>
            </c:extLst>
          </c:dPt>
          <c:dPt>
            <c:idx val="2"/>
            <c:bubble3D val="0"/>
            <c:spPr>
              <a:solidFill>
                <a:schemeClr val="accent1">
                  <a:tint val="86000"/>
                </a:schemeClr>
              </a:solidFill>
              <a:ln>
                <a:noFill/>
              </a:ln>
              <a:effectLst/>
            </c:spPr>
            <c:extLst>
              <c:ext xmlns:c16="http://schemas.microsoft.com/office/drawing/2014/chart" uri="{C3380CC4-5D6E-409C-BE32-E72D297353CC}">
                <c16:uniqueId val="{00000005-E9B1-3A47-BD77-E2C5EFE14E5C}"/>
              </c:ext>
            </c:extLst>
          </c:dPt>
          <c:dPt>
            <c:idx val="3"/>
            <c:bubble3D val="0"/>
            <c:spPr>
              <a:solidFill>
                <a:schemeClr val="accent1">
                  <a:tint val="58000"/>
                </a:schemeClr>
              </a:solidFill>
              <a:ln>
                <a:noFill/>
              </a:ln>
              <a:effectLst/>
            </c:spPr>
            <c:extLst>
              <c:ext xmlns:c16="http://schemas.microsoft.com/office/drawing/2014/chart" uri="{C3380CC4-5D6E-409C-BE32-E72D297353CC}">
                <c16:uniqueId val="{00000007-E9B1-3A47-BD77-E2C5EFE14E5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E9B1-3A47-BD77-E2C5EFE14E5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bar"/>
        <c:grouping val="clustered"/>
        <c:varyColors val="0"/>
        <c:ser>
          <c:idx val="0"/>
          <c:order val="0"/>
          <c:tx>
            <c:strRef>
              <c:f>Sheet1!$B$1</c:f>
              <c:strCache>
                <c:ptCount val="1"/>
                <c:pt idx="0">
                  <c:v>Series 1</c:v>
                </c:pt>
              </c:strCache>
            </c:strRef>
          </c:tx>
          <c:spPr>
            <a:solidFill>
              <a:schemeClr val="accent1">
                <a:lumMod val="20000"/>
                <a:lumOff val="8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5C9-4F4B-9399-9C435102F938}"/>
            </c:ext>
          </c:extLst>
        </c:ser>
        <c:ser>
          <c:idx val="1"/>
          <c:order val="1"/>
          <c:tx>
            <c:strRef>
              <c:f>Sheet1!$C$1</c:f>
              <c:strCache>
                <c:ptCount val="1"/>
                <c:pt idx="0">
                  <c:v>Series 2</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5C9-4F4B-9399-9C435102F938}"/>
            </c:ext>
          </c:extLst>
        </c:ser>
        <c:ser>
          <c:idx val="2"/>
          <c:order val="2"/>
          <c:tx>
            <c:strRef>
              <c:f>Sheet1!$D$1</c:f>
              <c:strCache>
                <c:ptCount val="1"/>
                <c:pt idx="0">
                  <c:v>Series 3</c:v>
                </c:pt>
              </c:strCache>
            </c:strRef>
          </c:tx>
          <c:spPr>
            <a:solidFill>
              <a:schemeClr val="tx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5C9-4F4B-9399-9C435102F938}"/>
            </c:ext>
          </c:extLst>
        </c:ser>
        <c:dLbls>
          <c:showLegendKey val="0"/>
          <c:showVal val="0"/>
          <c:showCatName val="0"/>
          <c:showSerName val="0"/>
          <c:showPercent val="0"/>
          <c:showBubbleSize val="0"/>
        </c:dLbls>
        <c:gapWidth val="150"/>
        <c:axId val="1048101824"/>
        <c:axId val="1048105040"/>
      </c:barChart>
      <c:catAx>
        <c:axId val="1048101824"/>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48105040"/>
        <c:crosses val="autoZero"/>
        <c:auto val="1"/>
        <c:lblAlgn val="ctr"/>
        <c:lblOffset val="100"/>
        <c:noMultiLvlLbl val="0"/>
      </c:catAx>
      <c:valAx>
        <c:axId val="1048105040"/>
        <c:scaling>
          <c:orientation val="minMax"/>
        </c:scaling>
        <c:delete val="0"/>
        <c:axPos val="b"/>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481018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modernComment_125_239ED38F.xml><?xml version="1.0" encoding="utf-8"?>
<p188:cmLst xmlns:a="http://schemas.openxmlformats.org/drawingml/2006/main" xmlns:r="http://schemas.openxmlformats.org/officeDocument/2006/relationships" xmlns:p188="http://schemas.microsoft.com/office/powerpoint/2018/8/main">
  <p188:cm id="{C3899B87-4AAF-4D39-AA8A-B676F2A0F8A6}" authorId="{132F0C4F-2DB8-AAC8-C0A5-4ABE4FB7CCA7}" status="resolved" created="2022-10-21T12:26:00.294" complete="100000">
    <pc:sldMkLst xmlns:pc="http://schemas.microsoft.com/office/powerpoint/2013/main/command">
      <pc:docMk/>
      <pc:sldMk cId="597611407" sldId="293"/>
    </pc:sldMkLst>
    <p188:txBody>
      <a:bodyPr/>
      <a:lstStyle/>
      <a:p>
        <a:r>
          <a:rPr lang="en-US"/>
          <a:t>yeah love that this brings the conversation full circle with the 3 catches having explained how the data facilitates 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DB5380-4FEF-7548-BCF4-0E031A82BF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7DCB83-0EC3-7F46-A3ED-669F1602DC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139E2D-FC30-A046-B0BC-400EEC14D15A}" type="datetimeFigureOut">
              <a:rPr lang="en-US" smtClean="0"/>
              <a:t>11/7/2022</a:t>
            </a:fld>
            <a:endParaRPr lang="en-US"/>
          </a:p>
        </p:txBody>
      </p:sp>
      <p:sp>
        <p:nvSpPr>
          <p:cNvPr id="4" name="Footer Placeholder 3">
            <a:extLst>
              <a:ext uri="{FF2B5EF4-FFF2-40B4-BE49-F238E27FC236}">
                <a16:creationId xmlns:a16="http://schemas.microsoft.com/office/drawing/2014/main" id="{124CB0E8-65CA-7C44-AD2D-0A36BF238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3D7A9A-9196-1146-811B-A9DD308334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FDE8F4-644E-CF4C-88AC-4D9B8196ED06}" type="slidenum">
              <a:rPr lang="en-US" smtClean="0"/>
              <a:t>‹#›</a:t>
            </a:fld>
            <a:endParaRPr lang="en-US"/>
          </a:p>
        </p:txBody>
      </p:sp>
    </p:spTree>
    <p:extLst>
      <p:ext uri="{BB962C8B-B14F-4D97-AF65-F5344CB8AC3E}">
        <p14:creationId xmlns:p14="http://schemas.microsoft.com/office/powerpoint/2010/main" val="1868851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9A6C-0854-3D4C-92BF-85D888900B6A}" type="datetimeFigureOut">
              <a:rPr lang="en-US" smtClean="0"/>
              <a:t>11/7/2022</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873FD-035B-E741-B10D-6A4C8DD4EF60}" type="slidenum">
              <a:rPr lang="en-US" smtClean="0"/>
              <a:t>‹#›</a:t>
            </a:fld>
            <a:endParaRPr lang="en-US"/>
          </a:p>
        </p:txBody>
      </p:sp>
    </p:spTree>
    <p:extLst>
      <p:ext uri="{BB962C8B-B14F-4D97-AF65-F5344CB8AC3E}">
        <p14:creationId xmlns:p14="http://schemas.microsoft.com/office/powerpoint/2010/main" val="740096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a:t>
            </a:fld>
            <a:endParaRPr lang="en-US" dirty="0"/>
          </a:p>
        </p:txBody>
      </p:sp>
    </p:spTree>
    <p:extLst>
      <p:ext uri="{BB962C8B-B14F-4D97-AF65-F5344CB8AC3E}">
        <p14:creationId xmlns:p14="http://schemas.microsoft.com/office/powerpoint/2010/main" val="345967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kumimoji="0" lang="en-US" sz="1800" b="0" i="0" u="none" strike="noStrike" kern="1200" cap="none" spc="0" normalizeH="0" baseline="0" noProof="0" dirty="0">
                <a:ln>
                  <a:noFill/>
                </a:ln>
                <a:solidFill>
                  <a:srgbClr val="454749"/>
                </a:solidFill>
                <a:effectLst/>
                <a:uLnTx/>
                <a:uFillTx/>
                <a:latin typeface="Calibri" panose="020F0502020204030204"/>
                <a:ea typeface="+mn-ea"/>
                <a:cs typeface="+mn-cs"/>
              </a:rPr>
              <a:t>What do you do with the information once you have it?</a:t>
            </a:r>
            <a:r>
              <a:rPr lang="en-US" sz="1800" dirty="0">
                <a:solidFill>
                  <a:srgbClr val="454749"/>
                </a:solidFill>
                <a:latin typeface="Calibri" panose="020F0502020204030204"/>
              </a:rPr>
              <a:t> Again,</a:t>
            </a:r>
            <a:r>
              <a:rPr kumimoji="0" lang="en-US" sz="1800" b="0" i="0" u="none" strike="noStrike" kern="1200" cap="none" spc="0" normalizeH="0" baseline="0" noProof="0" dirty="0">
                <a:ln>
                  <a:noFill/>
                </a:ln>
                <a:solidFill>
                  <a:srgbClr val="454749"/>
                </a:solidFill>
                <a:effectLst/>
                <a:uLnTx/>
                <a:uFillTx/>
                <a:latin typeface="Calibri" panose="020F0502020204030204"/>
                <a:ea typeface="+mn-ea"/>
                <a:cs typeface="+mn-cs"/>
              </a:rPr>
              <a:t> You correct, protect and inform travelers by reaching them where they are. </a:t>
            </a:r>
            <a:r>
              <a:rPr lang="en-US" sz="1800" dirty="0">
                <a:solidFill>
                  <a:srgbClr val="242424"/>
                </a:solidFill>
                <a:effectLst/>
                <a:latin typeface="Segoe UI"/>
                <a:ea typeface="Calibri" panose="020F0502020204030204" pitchFamily="34" charset="0"/>
                <a:cs typeface="Segoe UI"/>
              </a:rPr>
              <a:t>Of course, we’re automatically updating travelers of impact to their itinerary or journey but some of those communications are trigged by the data catch examples we just discussed. Communicating with travelers using these data insights can turn into a massive task depending on your communication tools, but with the ability to push these insights and “tap them on the shoulder” with an automatic heads up – then you’ve got a proactive catch and communicate strategy that operates without too much interference with yourself.</a:t>
            </a:r>
            <a:r>
              <a:rPr lang="en-US" sz="1800" dirty="0">
                <a:solidFill>
                  <a:srgbClr val="242424"/>
                </a:solidFill>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54749"/>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749"/>
                </a:solidFill>
                <a:effectLst/>
                <a:uLnTx/>
                <a:uFillTx/>
                <a:latin typeface="Calibri" panose="020F0502020204030204"/>
                <a:ea typeface="+mn-ea"/>
                <a:cs typeface="+mn-cs"/>
              </a:rPr>
              <a:t>Your TMC should be able to help here. Rules-based messaging engines, mobile app notifications, email, itinerary messages….all triggered by data.</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11</a:t>
            </a:fld>
            <a:endParaRPr lang="en-US" dirty="0"/>
          </a:p>
        </p:txBody>
      </p:sp>
    </p:spTree>
    <p:extLst>
      <p:ext uri="{BB962C8B-B14F-4D97-AF65-F5344CB8AC3E}">
        <p14:creationId xmlns:p14="http://schemas.microsoft.com/office/powerpoint/2010/main" val="3381599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505050"/>
                </a:solidFill>
                <a:effectLst/>
                <a:uLnTx/>
                <a:uFillTx/>
                <a:latin typeface="GT America"/>
                <a:ea typeface="+mn-ea"/>
                <a:cs typeface="+mn-cs"/>
              </a:rPr>
              <a:t>As a travel manager, doing what is right for your company and doing what will make your travelers happiest are not always mutually exclusive. This paradox can make decisions difficult. </a:t>
            </a:r>
            <a:r>
              <a:rPr lang="en-US" dirty="0"/>
              <a:t>Imagine having the ability to understand the relationship between the travel policy, the service experience, and traveler satisfaction. </a:t>
            </a:r>
          </a:p>
          <a:p>
            <a:endParaRPr lang="en-US" dirty="0"/>
          </a:p>
          <a:p>
            <a:r>
              <a:rPr lang="en-US" dirty="0"/>
              <a:t>We have many ways to measure operational performance like hold times, call times and service experience. But do we fully understand that affect’s traveler sentiment? What if, given a 20 second longer waiting time, travelers are reporting the same levels of satisfaction or even higher levels? What if we could tell you exactly how many touch points there were in a transaction and identify opportunities for automation? On policy, what if there was one small tweak that could make a big impact on traveler engagement and satisfaction?  Something that give back time or encourages wellness. With the right data we can measure, make changes, measure and make changes again, until we reach that perfect balance of operational efficiency and traveler satisfaction.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12</a:t>
            </a:fld>
            <a:endParaRPr lang="en-US"/>
          </a:p>
        </p:txBody>
      </p:sp>
    </p:spTree>
    <p:extLst>
      <p:ext uri="{BB962C8B-B14F-4D97-AF65-F5344CB8AC3E}">
        <p14:creationId xmlns:p14="http://schemas.microsoft.com/office/powerpoint/2010/main" val="362569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Expect to pay</a:t>
            </a:r>
            <a:r>
              <a:rPr lang="en-US" dirty="0"/>
              <a:t>. The collector of the data invests heavily in technology to consolidate, cleanse, secure and curate data. Most companies include a baseline of program data and insights as a standard. But you will likely pay for some of the more advanced enterprise consolidation services or data feeds and APIs. It’s a worthwhile investment.</a:t>
            </a:r>
          </a:p>
          <a:p>
            <a:endParaRPr lang="en-US" dirty="0"/>
          </a:p>
          <a:p>
            <a:r>
              <a:rPr lang="en-US" b="1" dirty="0"/>
              <a:t>Know when to call in the experts. </a:t>
            </a:r>
            <a:r>
              <a:rPr lang="en-US" dirty="0"/>
              <a:t>Corporate travel is complicated. And keeping up with traveler demands, new technologies and ways to cut costs can be intimidating, There are firms that specialize it the digitization and optimization of travel programs. Everything from policy and travel engagement to supplier negotiations and sustainability.  Use them. Most TMCs have a consulting arm for this reason.</a:t>
            </a:r>
          </a:p>
          <a:p>
            <a:endParaRPr lang="en-US" dirty="0"/>
          </a:p>
          <a:p>
            <a:r>
              <a:rPr lang="en-US" b="1" dirty="0"/>
              <a:t>Think outside the program</a:t>
            </a:r>
            <a:r>
              <a:rPr lang="en-US" dirty="0"/>
              <a:t>. Find time each week to look across the industry. It’s  important to look up from the day to day to see what’s coming next or to see what’s working for other companies. There is so much good (free) research out there on industry trends, new technologies and evolving practices. Look to GBTA, Skift, </a:t>
            </a:r>
            <a:r>
              <a:rPr lang="en-US" dirty="0" err="1"/>
              <a:t>Phocuswright</a:t>
            </a:r>
            <a:r>
              <a:rPr lang="en-US" dirty="0"/>
              <a:t>… BCD has their own research and innovation team and publishes reports, case studies and more on an ongoing basis and anyone can access and I’m sure some of the other TMC’s do as well.</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13</a:t>
            </a:fld>
            <a:endParaRPr lang="en-US"/>
          </a:p>
        </p:txBody>
      </p:sp>
    </p:spTree>
    <p:extLst>
      <p:ext uri="{BB962C8B-B14F-4D97-AF65-F5344CB8AC3E}">
        <p14:creationId xmlns:p14="http://schemas.microsoft.com/office/powerpoint/2010/main" val="194249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get going and start to discover how data can help us harness the power of the total trip, I wanted to take a temp check in the room and see what is it that you think of most when it comes to data? Don’t worry about being overly positive for my sake, I sometimes find data especially travel data to be frustrating but it can also be overwhelming in size, and of course it can be insightful and surprising … so tell me your thoughts and while you do that I’ll just give you a little bit of my background with data. I came to the UK to study data analytics because I’ve always been fascinated with the signal…. There was a brilliant book I read in my undergraduate that talked about all the noise that data creates.. </a:t>
            </a:r>
            <a:r>
              <a:rPr lang="en-GB" dirty="0" err="1"/>
              <a:t>Noone</a:t>
            </a:r>
            <a:r>
              <a:rPr lang="en-GB" dirty="0"/>
              <a:t> really saw the value until the signal was found – this is the part that makes data valuable and actionable.. So I went searching for the signal and found myself as an analyst in the travel industry where I discovered just how much data our industry creates – now, lets look at the results and see what sentiments we have towards this topic and whether we might be able to address those throughout - * read some of the word cloud results*</a:t>
            </a:r>
          </a:p>
        </p:txBody>
      </p:sp>
      <p:sp>
        <p:nvSpPr>
          <p:cNvPr id="4" name="Slide Number Placeholder 3"/>
          <p:cNvSpPr>
            <a:spLocks noGrp="1"/>
          </p:cNvSpPr>
          <p:nvPr>
            <p:ph type="sldNum" sz="quarter" idx="5"/>
          </p:nvPr>
        </p:nvSpPr>
        <p:spPr/>
        <p:txBody>
          <a:bodyPr/>
          <a:lstStyle/>
          <a:p>
            <a:fld id="{91A873FD-035B-E741-B10D-6A4C8DD4EF60}" type="slidenum">
              <a:rPr lang="en-US" smtClean="0"/>
              <a:t>2</a:t>
            </a:fld>
            <a:endParaRPr lang="en-US"/>
          </a:p>
        </p:txBody>
      </p:sp>
    </p:spTree>
    <p:extLst>
      <p:ext uri="{BB962C8B-B14F-4D97-AF65-F5344CB8AC3E}">
        <p14:creationId xmlns:p14="http://schemas.microsoft.com/office/powerpoint/2010/main" val="326848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Okay so a lot of those words lead us on to what I see as a transition period we are in with data – raise of hands, who has a love/hate relationship with excel ---- what about just a hate relationship lol – I def have a love hate, because we’re in a stage where there are some of us who remember when they just got monthly excel reports with rows and rows of data and You’d analyze this data with your team and make program adjustments maybe monthly or quarterly based on findings. And to some extent this is still relevant because I know if you’re looking for a specific insight in the data it is easier to just get a download of it all and pivot down until you find the signal you’re looking for. But going forwards, this is becoming increasingly impractical, you might not get to the reports for a few days and miss an opportunity to flag a high-risk destination for travelers</a:t>
            </a:r>
            <a:r>
              <a:rPr kumimoji="0" lang="en-US" sz="18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 Or flag a pattern of costly booking errors. The list of reasons for needing an innovative approach to data goes on and on – so what does that innovation look like… </a:t>
            </a:r>
            <a:endParaRPr kumimoji="0" lang="en-US" sz="1800" b="0" i="0" u="none" strike="noStrike" kern="1200" cap="none" spc="0" normalizeH="0" baseline="0" noProof="0" dirty="0">
              <a:ln>
                <a:noFill/>
              </a:ln>
              <a:solidFill>
                <a:srgbClr val="454749"/>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3</a:t>
            </a:fld>
            <a:endParaRPr lang="en-US"/>
          </a:p>
        </p:txBody>
      </p:sp>
    </p:spTree>
    <p:extLst>
      <p:ext uri="{BB962C8B-B14F-4D97-AF65-F5344CB8AC3E}">
        <p14:creationId xmlns:p14="http://schemas.microsoft.com/office/powerpoint/2010/main" val="8363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242424"/>
                </a:solidFill>
                <a:effectLst/>
                <a:latin typeface="Segoe UI" panose="020B0502040204020203" pitchFamily="34" charset="0"/>
              </a:rPr>
              <a:t>Okay so, given access to real-time data- </a:t>
            </a:r>
          </a:p>
          <a:p>
            <a:pPr algn="l" rtl="0" fontAlgn="base"/>
            <a:endParaRPr lang="en-US" sz="1200" b="0" i="0" dirty="0">
              <a:solidFill>
                <a:srgbClr val="242424"/>
              </a:solidFill>
              <a:effectLst/>
              <a:latin typeface="Segoe UI" panose="020B0502040204020203" pitchFamily="34" charset="0"/>
            </a:endParaRPr>
          </a:p>
          <a:p>
            <a:pPr algn="l" rtl="0" fontAlgn="base"/>
            <a:r>
              <a:rPr lang="en-US" sz="1200" b="0" i="0" dirty="0">
                <a:solidFill>
                  <a:srgbClr val="242424"/>
                </a:solidFill>
                <a:effectLst/>
                <a:latin typeface="Segoe UI" panose="020B0502040204020203" pitchFamily="34" charset="0"/>
              </a:rPr>
              <a:t>What if you had a 360-degree view of your traveler’s trip, like a live, start to finish, door to door, play by play including every detail of what the </a:t>
            </a:r>
            <a:r>
              <a:rPr lang="en-US" sz="1200" b="0" i="0" dirty="0" err="1">
                <a:solidFill>
                  <a:srgbClr val="242424"/>
                </a:solidFill>
                <a:effectLst/>
                <a:latin typeface="Segoe UI" panose="020B0502040204020203" pitchFamily="34" charset="0"/>
              </a:rPr>
              <a:t>traveller</a:t>
            </a:r>
            <a:r>
              <a:rPr lang="en-US" sz="1200" b="0" i="0" dirty="0">
                <a:solidFill>
                  <a:srgbClr val="242424"/>
                </a:solidFill>
                <a:effectLst/>
                <a:latin typeface="Segoe UI" panose="020B0502040204020203" pitchFamily="34" charset="0"/>
              </a:rPr>
              <a:t> has experienced… from there what patterns would you spot in the journey, what pain points could be removed? How much could you learn about the behaviors you want to encourage in the wider travel population? How could you take that information and create tailored recommendations for the </a:t>
            </a:r>
            <a:r>
              <a:rPr lang="en-US" sz="1200" b="0" i="0" dirty="0" err="1">
                <a:solidFill>
                  <a:srgbClr val="242424"/>
                </a:solidFill>
                <a:effectLst/>
                <a:latin typeface="Segoe UI" panose="020B0502040204020203" pitchFamily="34" charset="0"/>
              </a:rPr>
              <a:t>traveller’s</a:t>
            </a:r>
            <a:r>
              <a:rPr lang="en-US" sz="1200" b="0" i="0" dirty="0">
                <a:solidFill>
                  <a:srgbClr val="242424"/>
                </a:solidFill>
                <a:effectLst/>
                <a:latin typeface="Segoe UI" panose="020B0502040204020203" pitchFamily="34" charset="0"/>
              </a:rPr>
              <a:t> next journey? The possibilities here are endless to optimize the </a:t>
            </a:r>
            <a:r>
              <a:rPr lang="en-US" sz="1200" b="0" i="0" dirty="0" err="1">
                <a:solidFill>
                  <a:srgbClr val="242424"/>
                </a:solidFill>
                <a:effectLst/>
                <a:latin typeface="Segoe UI" panose="020B0502040204020203" pitchFamily="34" charset="0"/>
              </a:rPr>
              <a:t>traveller’s</a:t>
            </a:r>
            <a:r>
              <a:rPr lang="en-US" sz="1200" b="0" i="0" dirty="0">
                <a:solidFill>
                  <a:srgbClr val="242424"/>
                </a:solidFill>
                <a:effectLst/>
                <a:latin typeface="Segoe UI" panose="020B0502040204020203" pitchFamily="34" charset="0"/>
              </a:rPr>
              <a:t> experience </a:t>
            </a:r>
          </a:p>
          <a:p>
            <a:pPr algn="l" rtl="0" fontAlgn="base"/>
            <a:endParaRPr lang="en-US" sz="1200" b="0" i="0" dirty="0">
              <a:solidFill>
                <a:srgbClr val="242424"/>
              </a:solidFill>
              <a:effectLst/>
              <a:latin typeface="Segoe UI" panose="020B0502040204020203" pitchFamily="34" charset="0"/>
            </a:endParaRPr>
          </a:p>
          <a:p>
            <a:pPr algn="l" rtl="0" fontAlgn="base"/>
            <a:r>
              <a:rPr lang="en-US" sz="1200" b="0" i="0" dirty="0">
                <a:solidFill>
                  <a:srgbClr val="242424"/>
                </a:solidFill>
                <a:effectLst/>
                <a:latin typeface="Segoe UI" panose="020B0502040204020203" pitchFamily="34" charset="0"/>
              </a:rPr>
              <a:t>On the flip side,</a:t>
            </a:r>
            <a:endParaRPr lang="en-US" sz="1200" b="0" i="0" dirty="0">
              <a:solidFill>
                <a:srgbClr val="000000"/>
              </a:solidFill>
              <a:effectLst/>
              <a:latin typeface="Segoe UI" panose="020B0502040204020203" pitchFamily="34" charset="0"/>
            </a:endParaRPr>
          </a:p>
          <a:p>
            <a:pPr algn="l" rtl="0" fontAlgn="base"/>
            <a:r>
              <a:rPr lang="en-US" sz="1200" b="0" i="0" dirty="0">
                <a:solidFill>
                  <a:srgbClr val="242424"/>
                </a:solidFill>
                <a:effectLst/>
                <a:latin typeface="Segoe UI" panose="020B0502040204020203" pitchFamily="34" charset="0"/>
              </a:rPr>
              <a:t>What if, your data scope went beyond the traveler and you had again real time insights into service data patterns, how many contacts did a </a:t>
            </a:r>
            <a:r>
              <a:rPr lang="en-US" sz="1200" b="0" i="0" dirty="0" err="1">
                <a:solidFill>
                  <a:srgbClr val="242424"/>
                </a:solidFill>
                <a:effectLst/>
                <a:latin typeface="Segoe UI" panose="020B0502040204020203" pitchFamily="34" charset="0"/>
              </a:rPr>
              <a:t>traveller</a:t>
            </a:r>
            <a:r>
              <a:rPr lang="en-US" sz="1200" b="0" i="0" dirty="0">
                <a:solidFill>
                  <a:srgbClr val="242424"/>
                </a:solidFill>
                <a:effectLst/>
                <a:latin typeface="Segoe UI" panose="020B0502040204020203" pitchFamily="34" charset="0"/>
              </a:rPr>
              <a:t> make with the agency and what are the respective changes to that booking? What is the most effective communication channel to match satisfaction levels and If they are calling to perform an administrative task, can there be service efficiencies achieved by using automation?  </a:t>
            </a:r>
          </a:p>
          <a:p>
            <a:pPr algn="l" rtl="0" fontAlgn="base"/>
            <a:endParaRPr lang="en-US" sz="1200" b="0" i="0" dirty="0">
              <a:solidFill>
                <a:srgbClr val="242424"/>
              </a:solidFill>
              <a:effectLst/>
              <a:latin typeface="Segoe UI" panose="020B0502040204020203" pitchFamily="34" charset="0"/>
            </a:endParaRPr>
          </a:p>
          <a:p>
            <a:pPr algn="l" rtl="0" fontAlgn="base"/>
            <a:r>
              <a:rPr lang="en-US" sz="1200" b="0" i="0" dirty="0">
                <a:solidFill>
                  <a:srgbClr val="242424"/>
                </a:solidFill>
                <a:effectLst/>
                <a:latin typeface="Segoe UI" panose="020B0502040204020203" pitchFamily="34" charset="0"/>
              </a:rPr>
              <a:t>This is where we are heading when it comes to data innovation and like I said we’re in a transition between that and the manual processes we’re all familiar with… but how do we get there?</a:t>
            </a:r>
            <a:endParaRPr lang="en-US" sz="12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A873FD-035B-E741-B10D-6A4C8DD4EF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53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rPr>
              <a:t>The type and amount of data you have access to has changed, if you think about that total trip journey – as someone who works for a TMC, we’re well placed to be the consolidator of that information but the sheer volume of information generated across multiple suppliers for one trip is insane… and so we have to as an industry get better at consolidating data consistently – so from the taxi that took that traveler to the airport to the tram they took from the airport to the city </a:t>
            </a:r>
            <a:r>
              <a:rPr kumimoji="0" lang="en-US" sz="1400" b="0" i="0" u="none" strike="noStrike" kern="1200" cap="none" spc="0" normalizeH="0" baseline="0" noProof="0" dirty="0" err="1">
                <a:ln>
                  <a:noFill/>
                </a:ln>
                <a:solidFill>
                  <a:srgbClr val="242424"/>
                </a:solidFill>
                <a:effectLst/>
                <a:highlight>
                  <a:srgbClr val="FFFF00"/>
                </a:highlight>
                <a:uLnTx/>
                <a:uFillTx/>
                <a:latin typeface="Segoe UI" panose="020B0502040204020203" pitchFamily="34" charset="0"/>
                <a:ea typeface="+mn-ea"/>
                <a:cs typeface="+mn-cs"/>
              </a:rPr>
              <a:t>centre</a:t>
            </a:r>
            <a:r>
              <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rPr>
              <a:t> when they got there and even to what they spent in the hotel on food and beverage, we as a TMC won’t have immediate visibility and unless we all work together to consolidate that information, there is no way to harness the insights we could gain from having that 360 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rPr>
              <a:t>Then we have the data quality, which includes harmonization, not just across the global points of sale which all have varying levels of quality, also across other internal departments, we as an industry have evolved beyond travel, and creating quality reporting for financial or operational departments to leverage has become a standard requirement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rPr>
              <a:t> And sometimes quality is subtle and hard to conceptualize, but thinking about what </a:t>
            </a:r>
            <a:r>
              <a:rPr kumimoji="0" lang="en-US" sz="1400" b="0" i="0" u="none" strike="noStrike" kern="1200" cap="none" spc="0" normalizeH="0" baseline="0" noProof="0" dirty="0" err="1">
                <a:ln>
                  <a:noFill/>
                </a:ln>
                <a:solidFill>
                  <a:srgbClr val="242424"/>
                </a:solidFill>
                <a:effectLst/>
                <a:highlight>
                  <a:srgbClr val="FFFF00"/>
                </a:highlight>
                <a:uLnTx/>
                <a:uFillTx/>
                <a:latin typeface="Segoe UI" panose="020B0502040204020203" pitchFamily="34" charset="0"/>
                <a:ea typeface="+mn-ea"/>
                <a:cs typeface="+mn-cs"/>
              </a:rPr>
              <a:t>inisghts</a:t>
            </a:r>
            <a:r>
              <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rPr>
              <a:t> they need to provide - one piece of data in a trip record is then leveraged to tell us a lot of important things, as an example an origin and destination data point has to tell me, the duration of the trip in hours which is put against a calculation for days at destination (tax reporting), mileage between the two, which goes through all of the carbon emissions calculations and the list goes on and on. So when we say quality, yes we mean all the boxes are filled and correct, but we also mean the data is normalized and massaged for us to elevate it to the next level of insight capability.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424"/>
                </a:solidFill>
                <a:effectLst/>
                <a:highlight>
                  <a:srgbClr val="FFFF00"/>
                </a:highlight>
                <a:uLnTx/>
                <a:uFillTx/>
                <a:latin typeface="Segoe UI" panose="020B0502040204020203" pitchFamily="34" charset="0"/>
                <a:ea typeface="+mn-ea"/>
                <a:cs typeface="+mn-cs"/>
              </a:rPr>
              <a:t>So we talked big picture about the value of the total trip view but the practical and proactive insights that we can provide from the total trip break down roughly into 3 categories and these form again the reasons we are pushing forward with data innovation in travel</a:t>
            </a:r>
            <a:endParaRPr kumimoji="0" lang="en-US" sz="1400" b="0" i="0" u="none" strike="noStrike" kern="1200" cap="none" spc="0" normalizeH="0" baseline="0" noProof="0" dirty="0">
              <a:ln>
                <a:noFill/>
              </a:ln>
              <a:solidFill>
                <a:srgbClr val="454749"/>
              </a:solidFill>
              <a:effectLst/>
              <a:highlight>
                <a:srgbClr val="FFFF00"/>
              </a:highligh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5</a:t>
            </a:fld>
            <a:endParaRPr lang="en-US"/>
          </a:p>
        </p:txBody>
      </p:sp>
    </p:spTree>
    <p:extLst>
      <p:ext uri="{BB962C8B-B14F-4D97-AF65-F5344CB8AC3E}">
        <p14:creationId xmlns:p14="http://schemas.microsoft.com/office/powerpoint/2010/main" val="309947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could…. And I’m going to briefly lay these out for you and then have a think about how much your current access to data allows you to perform these actions with real time data.</a:t>
            </a:r>
          </a:p>
          <a:p>
            <a:endParaRPr lang="en-US" dirty="0">
              <a:cs typeface="Calibri" panose="020F0502020204030204"/>
            </a:endParaRPr>
          </a:p>
          <a:p>
            <a:r>
              <a:rPr lang="en-US" dirty="0">
                <a:cs typeface="Calibri" panose="020F0502020204030204"/>
              </a:rPr>
              <a:t>Catch and correct – correct in real-time travelers who continue to book air on a route with viable rail options to support your sustainability goals.</a:t>
            </a:r>
          </a:p>
          <a:p>
            <a:r>
              <a:rPr lang="en-US" dirty="0">
                <a:cs typeface="Calibri" panose="020F0502020204030204"/>
              </a:rPr>
              <a:t>Catch and protect – protect travelers – real time insights on when travelers are affected by security or health threats – not waiting to be contacted by 3rd parties but knowing at the time of the event that travelers are safe and allow the 3rd parties security providers play their part?</a:t>
            </a:r>
          </a:p>
          <a:p>
            <a:r>
              <a:rPr lang="en-US" dirty="0">
                <a:cs typeface="Calibri" panose="020F0502020204030204"/>
              </a:rPr>
              <a:t>Catch and inform – real time insights – we see a booking has come in with transit through the Philippines, did you know you still require a yellow fever vaccine certificate despite the short transit time?</a:t>
            </a:r>
          </a:p>
          <a:p>
            <a:endParaRPr lang="en-US" dirty="0">
              <a:cs typeface="Calibri" panose="020F0502020204030204"/>
            </a:endParaRPr>
          </a:p>
          <a:p>
            <a:r>
              <a:rPr lang="en-US" dirty="0">
                <a:cs typeface="Calibri" panose="020F0502020204030204"/>
              </a:rPr>
              <a:t>Thinking of these examples, and whether your data unlocks them…. Now think, are these currently automated actions for you or are they still manual?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A873FD-035B-E741-B10D-6A4C8DD4EF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5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So we have established we have a TON of data.  Sounds daunting, right? Not necessarily. As we just discussed, technology has allowed us to package that data in the form of curated, often custom insights that tell you what you need to know proactively.</a:t>
            </a:r>
          </a:p>
          <a:p>
            <a:pPr marL="0" marR="0">
              <a:lnSpc>
                <a:spcPct val="107000"/>
              </a:lnSpc>
              <a:spcBef>
                <a:spcPts val="0"/>
              </a:spcBef>
              <a:spcAft>
                <a:spcPts val="800"/>
              </a:spcAft>
            </a:pPr>
            <a:endParaRPr lang="en-US" sz="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On-demand is the practice of pulling data when you need it from a system or tool.  You can view data in the form of a summary level dashboard or very specific detailed reports. </a:t>
            </a:r>
          </a:p>
          <a:p>
            <a:pPr marL="0" marR="0">
              <a:lnSpc>
                <a:spcPct val="107000"/>
              </a:lnSpc>
              <a:spcBef>
                <a:spcPts val="0"/>
              </a:spcBef>
              <a:spcAft>
                <a:spcPts val="800"/>
              </a:spcAft>
            </a:pPr>
            <a:endParaRPr lang="en-US" sz="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There are even query tools specific to your program: Example “show me the travelers that are not flying DELTA between Newark and London” “show me hotel stays in New York over the 300,00 threshold” (Custom criteria in time to make changes -or create new processes)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8</a:t>
            </a:fld>
            <a:endParaRPr lang="en-US"/>
          </a:p>
        </p:txBody>
      </p:sp>
    </p:spTree>
    <p:extLst>
      <p:ext uri="{BB962C8B-B14F-4D97-AF65-F5344CB8AC3E}">
        <p14:creationId xmlns:p14="http://schemas.microsoft.com/office/powerpoint/2010/main" val="349004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Push data is information that is triggered based on a schedule or event. Examples of event-based information include security events, specific data thresholds - like if you’ve reached the employee threshold for a single flight- or a contract expiration.  These notifications can be pushed to any device and usually trigger an action. Like contacting employees in an emergency. We call this the shoulder tap because it’s like a virtual assistant letting you know that action is required. And who doesn’t need one of those?</a:t>
            </a:r>
          </a:p>
        </p:txBody>
      </p:sp>
      <p:sp>
        <p:nvSpPr>
          <p:cNvPr id="4" name="Slide Number Placeholder 3"/>
          <p:cNvSpPr>
            <a:spLocks noGrp="1"/>
          </p:cNvSpPr>
          <p:nvPr>
            <p:ph type="sldNum" sz="quarter" idx="5"/>
          </p:nvPr>
        </p:nvSpPr>
        <p:spPr/>
        <p:txBody>
          <a:bodyPr/>
          <a:lstStyle/>
          <a:p>
            <a:fld id="{91A873FD-035B-E741-B10D-6A4C8DD4EF60}" type="slidenum">
              <a:rPr lang="en-US" smtClean="0"/>
              <a:t>9</a:t>
            </a:fld>
            <a:endParaRPr lang="en-US"/>
          </a:p>
        </p:txBody>
      </p:sp>
    </p:spTree>
    <p:extLst>
      <p:ext uri="{BB962C8B-B14F-4D97-AF65-F5344CB8AC3E}">
        <p14:creationId xmlns:p14="http://schemas.microsoft.com/office/powerpoint/2010/main" val="319614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 have your own systems and tools and want to connect directly with a curated, structured set of data that you can filter and display based on your company’s needs. Or maybe your traveler security provider wants to access real time itinerary data from the TMC. You can make that happen. A single record of data across systems improves accuracy, support and provides clean data on the back end.</a:t>
            </a:r>
          </a:p>
        </p:txBody>
      </p:sp>
      <p:sp>
        <p:nvSpPr>
          <p:cNvPr id="4" name="Slide Number Placeholder 3"/>
          <p:cNvSpPr>
            <a:spLocks noGrp="1"/>
          </p:cNvSpPr>
          <p:nvPr>
            <p:ph type="sldNum" sz="quarter" idx="5"/>
          </p:nvPr>
        </p:nvSpPr>
        <p:spPr/>
        <p:txBody>
          <a:bodyPr/>
          <a:lstStyle/>
          <a:p>
            <a:fld id="{91A873FD-035B-E741-B10D-6A4C8DD4EF60}" type="slidenum">
              <a:rPr lang="en-US" smtClean="0"/>
              <a:t>10</a:t>
            </a:fld>
            <a:endParaRPr lang="en-US"/>
          </a:p>
        </p:txBody>
      </p:sp>
    </p:spTree>
    <p:extLst>
      <p:ext uri="{BB962C8B-B14F-4D97-AF65-F5344CB8AC3E}">
        <p14:creationId xmlns:p14="http://schemas.microsoft.com/office/powerpoint/2010/main" val="277761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chart" Target="../charts/chart6.xml"/><Relationship Id="rId4" Type="http://schemas.openxmlformats.org/officeDocument/2006/relationships/chart" Target="../charts/chart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ple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21295"/>
            <a:ext cx="3867150" cy="2885251"/>
          </a:xfrm>
          <a:prstGeom prst="rect">
            <a:avLst/>
          </a:prstGeom>
        </p:spPr>
        <p:txBody>
          <a:bodyPr>
            <a:noAutofit/>
          </a:bodyPr>
          <a:lstStyle>
            <a:lvl1pPr marL="228600" indent="-228600">
              <a:buClr>
                <a:srgbClr val="7DC242"/>
              </a:buClr>
              <a:buSzPct val="75000"/>
              <a:buFont typeface="Wingdings" charset="2"/>
              <a:buChar char="§"/>
              <a:defRPr sz="2400"/>
            </a:lvl1pPr>
            <a:lvl2pPr marL="685800" indent="-228600">
              <a:buSzPct val="75000"/>
              <a:buFont typeface="Wingdings" charset="2"/>
              <a:buChar char="§"/>
              <a:defRPr sz="2000"/>
            </a:lvl2pPr>
            <a:lvl3pPr marL="1143000" indent="-228600">
              <a:buSzPct val="75000"/>
              <a:buFont typeface="Wingdings" charset="2"/>
              <a:buChar char="§"/>
              <a:defRPr sz="1800"/>
            </a:lvl3pPr>
            <a:lvl4pPr marL="1600200" indent="-228600">
              <a:buSzPct val="75000"/>
              <a:buFont typeface="Wingdings" charset="2"/>
              <a:buChar char="§"/>
              <a:defRPr/>
            </a:lvl4pPr>
            <a:lvl5pPr marL="2057400" indent="-228600">
              <a:buSzPct val="75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0"/>
          <p:cNvSpPr>
            <a:spLocks noGrp="1"/>
          </p:cNvSpPr>
          <p:nvPr>
            <p:ph type="title" hasCustomPrompt="1"/>
          </p:nvPr>
        </p:nvSpPr>
        <p:spPr>
          <a:xfrm>
            <a:off x="628652" y="202067"/>
            <a:ext cx="7886700" cy="681706"/>
          </a:xfrm>
          <a:prstGeom prst="rect">
            <a:avLst/>
          </a:prstGeom>
        </p:spPr>
        <p:txBody>
          <a:bodyPr>
            <a:noAutofit/>
          </a:bodyPr>
          <a:lstStyle>
            <a:lvl1pPr>
              <a:defRPr sz="3400" baseline="0">
                <a:solidFill>
                  <a:schemeClr val="bg1"/>
                </a:solidFill>
              </a:defRPr>
            </a:lvl1pPr>
          </a:lstStyle>
          <a:p>
            <a:r>
              <a:rPr lang="en-US" dirty="0"/>
              <a:t>2 column list title style</a:t>
            </a:r>
          </a:p>
        </p:txBody>
      </p:sp>
      <p:sp>
        <p:nvSpPr>
          <p:cNvPr id="13" name="Content Placeholder 2">
            <a:extLst>
              <a:ext uri="{FF2B5EF4-FFF2-40B4-BE49-F238E27FC236}">
                <a16:creationId xmlns:a16="http://schemas.microsoft.com/office/drawing/2014/main" id="{B41D3F57-07A0-064E-BB2B-11E429A16FE6}"/>
              </a:ext>
            </a:extLst>
          </p:cNvPr>
          <p:cNvSpPr>
            <a:spLocks noGrp="1"/>
          </p:cNvSpPr>
          <p:nvPr>
            <p:ph sz="half" idx="12"/>
          </p:nvPr>
        </p:nvSpPr>
        <p:spPr>
          <a:xfrm>
            <a:off x="4648202" y="1421295"/>
            <a:ext cx="3867150" cy="2897726"/>
          </a:xfrm>
          <a:prstGeom prst="rect">
            <a:avLst/>
          </a:prstGeom>
        </p:spPr>
        <p:txBody>
          <a:bodyPr>
            <a:noAutofit/>
          </a:bodyPr>
          <a:lstStyle>
            <a:lvl1pPr marL="228600" indent="-228600">
              <a:buClr>
                <a:srgbClr val="7DC242"/>
              </a:buClr>
              <a:buSzPct val="75000"/>
              <a:buFont typeface="Wingdings" charset="2"/>
              <a:buChar char="§"/>
              <a:defRPr sz="2400"/>
            </a:lvl1pPr>
            <a:lvl2pPr marL="685800" indent="-228600">
              <a:buSzPct val="75000"/>
              <a:buFont typeface="Wingdings" charset="2"/>
              <a:buChar char="§"/>
              <a:defRPr sz="2000"/>
            </a:lvl2pPr>
            <a:lvl3pPr marL="1143000" indent="-228600">
              <a:buSzPct val="75000"/>
              <a:buFont typeface="Wingdings" charset="2"/>
              <a:buChar char="§"/>
              <a:defRPr sz="1800"/>
            </a:lvl3pPr>
            <a:lvl4pPr marL="1600200" indent="-228600">
              <a:buSzPct val="75000"/>
              <a:buFont typeface="Wingdings" charset="2"/>
              <a:buChar char="§"/>
              <a:defRPr/>
            </a:lvl4pPr>
            <a:lvl5pPr marL="2057400" indent="-228600">
              <a:buSzPct val="75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C4E8485E-3198-309C-366B-20E80D4581FF}"/>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788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Pa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441174"/>
            <a:ext cx="2735652" cy="3016995"/>
          </a:xfrm>
          <a:prstGeom prst="rect">
            <a:avLst/>
          </a:prstGeom>
        </p:spPr>
        <p:txBody>
          <a:bodyPr wrap="square">
            <a:noAutofit/>
          </a:bodyPr>
          <a:lstStyle>
            <a:lvl1pPr marL="0" indent="0">
              <a:buClr>
                <a:srgbClr val="8AE872"/>
              </a:buClr>
              <a:buSzPct val="75000"/>
              <a:buFont typeface="Wingdings" charset="2"/>
              <a:buNone/>
              <a:defRPr sz="2400"/>
            </a:lvl1pPr>
            <a:lvl2pPr marL="457200" indent="0">
              <a:buSzPct val="75000"/>
              <a:buFont typeface="Wingdings" charset="2"/>
              <a:buNone/>
              <a:defRPr/>
            </a:lvl2pPr>
            <a:lvl3pPr marL="914400" indent="0">
              <a:buSzPct val="75000"/>
              <a:buFont typeface="Wingdings" charset="2"/>
              <a:buNone/>
              <a:defRPr/>
            </a:lvl3pPr>
            <a:lvl4pPr marL="1371600" indent="0">
              <a:buSzPct val="75000"/>
              <a:buFont typeface="Wingdings" charset="2"/>
              <a:buNone/>
              <a:defRPr/>
            </a:lvl4pPr>
            <a:lvl5pPr marL="1828800" indent="0">
              <a:buSzPct val="75000"/>
              <a:buFont typeface="Wingdings" charset="2"/>
              <a:buNone/>
              <a:defRPr/>
            </a:lvl5pPr>
          </a:lstStyle>
          <a:p>
            <a:pPr lvl="0"/>
            <a:r>
              <a:rPr lang="en-US" dirty="0"/>
              <a:t>Click to edit Master text styles</a:t>
            </a:r>
          </a:p>
        </p:txBody>
      </p:sp>
      <p:sp>
        <p:nvSpPr>
          <p:cNvPr id="7" name="Title 10"/>
          <p:cNvSpPr>
            <a:spLocks noGrp="1"/>
          </p:cNvSpPr>
          <p:nvPr>
            <p:ph type="title" hasCustomPrompt="1"/>
          </p:nvPr>
        </p:nvSpPr>
        <p:spPr>
          <a:xfrm>
            <a:off x="628650" y="188085"/>
            <a:ext cx="7886700" cy="681706"/>
          </a:xfrm>
          <a:prstGeom prst="rect">
            <a:avLst/>
          </a:prstGeom>
        </p:spPr>
        <p:txBody>
          <a:bodyPr>
            <a:noAutofit/>
          </a:bodyPr>
          <a:lstStyle>
            <a:lvl1pPr>
              <a:defRPr sz="3400" baseline="0">
                <a:solidFill>
                  <a:schemeClr val="bg1"/>
                </a:solidFill>
              </a:defRPr>
            </a:lvl1pPr>
          </a:lstStyle>
          <a:p>
            <a:r>
              <a:rPr lang="en-US" dirty="0"/>
              <a:t>Paragraph text title style</a:t>
            </a:r>
          </a:p>
        </p:txBody>
      </p:sp>
      <p:sp>
        <p:nvSpPr>
          <p:cNvPr id="17" name="Picture Placeholder 6"/>
          <p:cNvSpPr>
            <a:spLocks noGrp="1"/>
          </p:cNvSpPr>
          <p:nvPr>
            <p:ph type="pic" sz="quarter" idx="10" hasCustomPrompt="1"/>
          </p:nvPr>
        </p:nvSpPr>
        <p:spPr>
          <a:xfrm>
            <a:off x="3519577" y="1441174"/>
            <a:ext cx="4995773" cy="3016995"/>
          </a:xfrm>
        </p:spPr>
        <p:txBody>
          <a:bodyPr/>
          <a:lstStyle>
            <a:lvl1pPr>
              <a:defRPr/>
            </a:lvl1pPr>
          </a:lstStyle>
          <a:p>
            <a:r>
              <a:rPr lang="en-US" dirty="0"/>
              <a:t>photo</a:t>
            </a:r>
          </a:p>
        </p:txBody>
      </p:sp>
      <p:sp>
        <p:nvSpPr>
          <p:cNvPr id="2" name="Rectangle 1">
            <a:extLst>
              <a:ext uri="{FF2B5EF4-FFF2-40B4-BE49-F238E27FC236}">
                <a16:creationId xmlns:a16="http://schemas.microsoft.com/office/drawing/2014/main" id="{BD1F27B0-CDFC-E618-937E-465413506FFE}"/>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19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p:nvPr userDrawn="1">
            <p:extLst>
              <p:ext uri="{D42A27DB-BD31-4B8C-83A1-F6EECF244321}">
                <p14:modId xmlns:p14="http://schemas.microsoft.com/office/powerpoint/2010/main" val="1944924267"/>
              </p:ext>
            </p:extLst>
          </p:nvPr>
        </p:nvGraphicFramePr>
        <p:xfrm>
          <a:off x="1332612" y="1689250"/>
          <a:ext cx="1905000" cy="1428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userDrawn="1">
            <p:extLst>
              <p:ext uri="{D42A27DB-BD31-4B8C-83A1-F6EECF244321}">
                <p14:modId xmlns:p14="http://schemas.microsoft.com/office/powerpoint/2010/main" val="472102914"/>
              </p:ext>
            </p:extLst>
          </p:nvPr>
        </p:nvGraphicFramePr>
        <p:xfrm>
          <a:off x="3505200" y="1689250"/>
          <a:ext cx="1905000" cy="142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userDrawn="1">
            <p:extLst>
              <p:ext uri="{D42A27DB-BD31-4B8C-83A1-F6EECF244321}">
                <p14:modId xmlns:p14="http://schemas.microsoft.com/office/powerpoint/2010/main" val="1408863993"/>
              </p:ext>
            </p:extLst>
          </p:nvPr>
        </p:nvGraphicFramePr>
        <p:xfrm>
          <a:off x="5635256" y="1689250"/>
          <a:ext cx="1905000" cy="1428750"/>
        </p:xfrm>
        <a:graphic>
          <a:graphicData uri="http://schemas.openxmlformats.org/drawingml/2006/chart">
            <c:chart xmlns:c="http://schemas.openxmlformats.org/drawingml/2006/chart" xmlns:r="http://schemas.openxmlformats.org/officeDocument/2006/relationships" r:id="rId5"/>
          </a:graphicData>
        </a:graphic>
      </p:graphicFrame>
      <p:sp>
        <p:nvSpPr>
          <p:cNvPr id="10" name="Content Placeholder 3"/>
          <p:cNvSpPr txBox="1">
            <a:spLocks/>
          </p:cNvSpPr>
          <p:nvPr userDrawn="1"/>
        </p:nvSpPr>
        <p:spPr>
          <a:xfrm>
            <a:off x="5638801" y="2984650"/>
            <a:ext cx="2057399" cy="1543050"/>
          </a:xfrm>
          <a:prstGeom prst="rect">
            <a:avLst/>
          </a:prstGeom>
        </p:spPr>
        <p:txBody>
          <a:bodyPr>
            <a:normAutofit/>
          </a:bodyPr>
          <a:lstStyle/>
          <a:p>
            <a:pPr marL="342900" lvl="0" indent="-342900" algn="ctr">
              <a:spcBef>
                <a:spcPct val="20000"/>
              </a:spcBef>
              <a:defRPr/>
            </a:pPr>
            <a:r>
              <a:rPr lang="en-US" sz="2800" b="0" i="0" dirty="0">
                <a:solidFill>
                  <a:srgbClr val="333333"/>
                </a:solidFill>
                <a:latin typeface="Calibri Light" charset="0"/>
                <a:ea typeface="Calibri Light" charset="0"/>
                <a:cs typeface="Calibri Light" charset="0"/>
              </a:rPr>
              <a:t>Data 3</a:t>
            </a:r>
            <a:endParaRPr lang="en-US" sz="2200" b="0" i="0" dirty="0">
              <a:solidFill>
                <a:schemeClr val="accent3">
                  <a:lumMod val="75000"/>
                </a:schemeClr>
              </a:solidFill>
              <a:latin typeface="Calibri Light" charset="0"/>
              <a:ea typeface="Calibri Light" charset="0"/>
              <a:cs typeface="Calibri Light" charset="0"/>
            </a:endParaRPr>
          </a:p>
          <a:p>
            <a:pPr marL="342900" lvl="0" indent="-342900" algn="ctr">
              <a:defRPr/>
            </a:pPr>
            <a:r>
              <a:rPr lang="en-US" sz="1800" b="0" i="0" dirty="0">
                <a:solidFill>
                  <a:srgbClr val="080808"/>
                </a:solidFill>
                <a:latin typeface="Calibri Light" charset="0"/>
                <a:ea typeface="Calibri Light" charset="0"/>
                <a:cs typeface="Calibri Light" charset="0"/>
              </a:rPr>
              <a:t>Analysis</a:t>
            </a:r>
          </a:p>
          <a:p>
            <a:pPr marL="342900" indent="-342900" algn="ctr"/>
            <a:r>
              <a:rPr lang="en-US" sz="1800" b="0" i="0" dirty="0">
                <a:solidFill>
                  <a:srgbClr val="080808"/>
                </a:solidFill>
                <a:latin typeface="Calibri Light" charset="0"/>
                <a:ea typeface="Calibri Light" charset="0"/>
                <a:cs typeface="Calibri Light" charset="0"/>
              </a:rPr>
              <a:t>Analysis</a:t>
            </a:r>
          </a:p>
          <a:p>
            <a:pPr marL="342900" lvl="0" indent="-342900" algn="ctr">
              <a:spcBef>
                <a:spcPct val="20000"/>
              </a:spcBef>
              <a:defRPr/>
            </a:pPr>
            <a:endParaRPr lang="en-US" sz="2200" b="0" i="0" dirty="0">
              <a:solidFill>
                <a:schemeClr val="accent3">
                  <a:lumMod val="75000"/>
                </a:schemeClr>
              </a:solidFill>
              <a:latin typeface="Calibri Light" charset="0"/>
              <a:ea typeface="Calibri Light" charset="0"/>
              <a:cs typeface="Calibri Light" charset="0"/>
            </a:endParaRPr>
          </a:p>
        </p:txBody>
      </p:sp>
      <p:sp>
        <p:nvSpPr>
          <p:cNvPr id="14" name="Content Placeholder 3"/>
          <p:cNvSpPr txBox="1">
            <a:spLocks/>
          </p:cNvSpPr>
          <p:nvPr userDrawn="1"/>
        </p:nvSpPr>
        <p:spPr>
          <a:xfrm>
            <a:off x="3444950" y="2987308"/>
            <a:ext cx="2057399" cy="1543050"/>
          </a:xfrm>
          <a:prstGeom prst="rect">
            <a:avLst/>
          </a:prstGeom>
        </p:spPr>
        <p:txBody>
          <a:bodyPr>
            <a:normAutofit/>
          </a:bodyPr>
          <a:lstStyle/>
          <a:p>
            <a:pPr marL="342900" lvl="0" indent="-342900" algn="ctr">
              <a:spcBef>
                <a:spcPct val="20000"/>
              </a:spcBef>
              <a:defRPr/>
            </a:pPr>
            <a:r>
              <a:rPr lang="en-US" sz="2800" b="0" i="0" dirty="0">
                <a:solidFill>
                  <a:srgbClr val="333333"/>
                </a:solidFill>
                <a:latin typeface="Calibri Light" charset="0"/>
                <a:ea typeface="Calibri Light" charset="0"/>
                <a:cs typeface="Calibri Light" charset="0"/>
              </a:rPr>
              <a:t>Data 2</a:t>
            </a:r>
            <a:endParaRPr lang="en-US" sz="2200" b="0" i="0" dirty="0">
              <a:solidFill>
                <a:schemeClr val="accent3">
                  <a:lumMod val="75000"/>
                </a:schemeClr>
              </a:solidFill>
              <a:latin typeface="Calibri Light" charset="0"/>
              <a:ea typeface="Calibri Light" charset="0"/>
              <a:cs typeface="Calibri Light" charset="0"/>
            </a:endParaRPr>
          </a:p>
          <a:p>
            <a:pPr marL="342900" lvl="0" indent="-342900" algn="ctr">
              <a:defRPr/>
            </a:pPr>
            <a:r>
              <a:rPr lang="en-US" sz="1800" b="0" i="0" dirty="0">
                <a:solidFill>
                  <a:srgbClr val="080808"/>
                </a:solidFill>
                <a:latin typeface="Calibri Light" charset="0"/>
                <a:ea typeface="Calibri Light" charset="0"/>
                <a:cs typeface="Calibri Light" charset="0"/>
              </a:rPr>
              <a:t>Analysis</a:t>
            </a:r>
          </a:p>
          <a:p>
            <a:pPr marL="342900" indent="-342900" algn="ctr"/>
            <a:r>
              <a:rPr lang="en-US" sz="1800" b="0" i="0" dirty="0">
                <a:solidFill>
                  <a:srgbClr val="080808"/>
                </a:solidFill>
                <a:latin typeface="Calibri Light" charset="0"/>
                <a:ea typeface="Calibri Light" charset="0"/>
                <a:cs typeface="Calibri Light" charset="0"/>
              </a:rPr>
              <a:t>Analysis</a:t>
            </a:r>
          </a:p>
          <a:p>
            <a:pPr marL="342900" lvl="0" indent="-342900" algn="ctr">
              <a:spcBef>
                <a:spcPct val="20000"/>
              </a:spcBef>
              <a:defRPr/>
            </a:pPr>
            <a:endParaRPr lang="en-US" sz="2200" b="0" i="0" dirty="0">
              <a:solidFill>
                <a:schemeClr val="accent3">
                  <a:lumMod val="75000"/>
                </a:schemeClr>
              </a:solidFill>
              <a:latin typeface="Calibri Light" charset="0"/>
              <a:ea typeface="Calibri Light" charset="0"/>
              <a:cs typeface="Calibri Light" charset="0"/>
            </a:endParaRPr>
          </a:p>
        </p:txBody>
      </p:sp>
      <p:sp>
        <p:nvSpPr>
          <p:cNvPr id="15" name="Content Placeholder 3"/>
          <p:cNvSpPr txBox="1">
            <a:spLocks/>
          </p:cNvSpPr>
          <p:nvPr userDrawn="1"/>
        </p:nvSpPr>
        <p:spPr>
          <a:xfrm>
            <a:off x="1289196" y="3023414"/>
            <a:ext cx="2057399" cy="1543050"/>
          </a:xfrm>
          <a:prstGeom prst="rect">
            <a:avLst/>
          </a:prstGeom>
        </p:spPr>
        <p:txBody>
          <a:bodyPr>
            <a:normAutofit/>
          </a:bodyPr>
          <a:lstStyle/>
          <a:p>
            <a:pPr marL="342900" lvl="0" indent="-342900" algn="ctr">
              <a:spcBef>
                <a:spcPct val="20000"/>
              </a:spcBef>
              <a:defRPr/>
            </a:pPr>
            <a:r>
              <a:rPr lang="en-US" sz="2800" b="0" i="0" dirty="0">
                <a:solidFill>
                  <a:srgbClr val="333333"/>
                </a:solidFill>
                <a:latin typeface="Calibri Light" charset="0"/>
                <a:ea typeface="Calibri Light" charset="0"/>
                <a:cs typeface="Calibri Light" charset="0"/>
              </a:rPr>
              <a:t>Data 1</a:t>
            </a:r>
          </a:p>
          <a:p>
            <a:pPr marL="342900" lvl="0" indent="-342900" algn="ctr">
              <a:defRPr/>
            </a:pPr>
            <a:r>
              <a:rPr lang="en-US" sz="1800" b="0" i="0" dirty="0">
                <a:solidFill>
                  <a:srgbClr val="080808"/>
                </a:solidFill>
                <a:latin typeface="Calibri Light" charset="0"/>
                <a:ea typeface="Calibri Light" charset="0"/>
                <a:cs typeface="Calibri Light" charset="0"/>
              </a:rPr>
              <a:t>Analysis</a:t>
            </a:r>
          </a:p>
          <a:p>
            <a:pPr marL="342900" indent="-342900" algn="ctr"/>
            <a:r>
              <a:rPr lang="en-US" sz="1800" b="0" i="0" dirty="0">
                <a:solidFill>
                  <a:srgbClr val="080808"/>
                </a:solidFill>
                <a:latin typeface="Calibri Light" charset="0"/>
                <a:ea typeface="Calibri Light" charset="0"/>
                <a:cs typeface="Calibri Light" charset="0"/>
              </a:rPr>
              <a:t>Analysis</a:t>
            </a:r>
          </a:p>
          <a:p>
            <a:pPr marL="342900" lvl="0" indent="-342900" algn="ctr">
              <a:spcBef>
                <a:spcPct val="20000"/>
              </a:spcBef>
              <a:defRPr/>
            </a:pPr>
            <a:endParaRPr lang="en-US" sz="2200" b="0" i="0" dirty="0">
              <a:solidFill>
                <a:schemeClr val="accent3">
                  <a:lumMod val="75000"/>
                </a:schemeClr>
              </a:solidFill>
              <a:latin typeface="Calibri Light" charset="0"/>
              <a:ea typeface="Calibri Light" charset="0"/>
              <a:cs typeface="Calibri Light" charset="0"/>
            </a:endParaRPr>
          </a:p>
        </p:txBody>
      </p:sp>
      <p:sp>
        <p:nvSpPr>
          <p:cNvPr id="19" name="Title 10"/>
          <p:cNvSpPr>
            <a:spLocks noGrp="1"/>
          </p:cNvSpPr>
          <p:nvPr>
            <p:ph type="title" hasCustomPrompt="1"/>
          </p:nvPr>
        </p:nvSpPr>
        <p:spPr>
          <a:xfrm>
            <a:off x="628650" y="188217"/>
            <a:ext cx="7886700" cy="681706"/>
          </a:xfrm>
          <a:prstGeom prst="rect">
            <a:avLst/>
          </a:prstGeom>
        </p:spPr>
        <p:txBody>
          <a:bodyPr>
            <a:noAutofit/>
          </a:bodyPr>
          <a:lstStyle>
            <a:lvl1pPr>
              <a:defRPr sz="3400" baseline="0">
                <a:solidFill>
                  <a:schemeClr val="bg1"/>
                </a:solidFill>
              </a:defRPr>
            </a:lvl1pPr>
          </a:lstStyle>
          <a:p>
            <a:r>
              <a:rPr lang="en-US" dirty="0"/>
              <a:t>Pie chart title</a:t>
            </a:r>
          </a:p>
        </p:txBody>
      </p:sp>
      <p:sp>
        <p:nvSpPr>
          <p:cNvPr id="2" name="Rectangle 1">
            <a:extLst>
              <a:ext uri="{FF2B5EF4-FFF2-40B4-BE49-F238E27FC236}">
                <a16:creationId xmlns:a16="http://schemas.microsoft.com/office/drawing/2014/main" id="{F4426A72-AC1D-B3AA-3C88-F9A6490FE19F}"/>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33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p:nvPr userDrawn="1"/>
        </p:nvGraphicFramePr>
        <p:xfrm>
          <a:off x="1332612" y="1200150"/>
          <a:ext cx="1905000" cy="1428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userDrawn="1"/>
        </p:nvGraphicFramePr>
        <p:xfrm>
          <a:off x="3505200" y="1200150"/>
          <a:ext cx="1905000" cy="142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userDrawn="1">
            <p:extLst>
              <p:ext uri="{D42A27DB-BD31-4B8C-83A1-F6EECF244321}">
                <p14:modId xmlns:p14="http://schemas.microsoft.com/office/powerpoint/2010/main" val="4121980107"/>
              </p:ext>
            </p:extLst>
          </p:nvPr>
        </p:nvGraphicFramePr>
        <p:xfrm>
          <a:off x="1600200" y="1690059"/>
          <a:ext cx="6096000" cy="30480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itle 10"/>
          <p:cNvSpPr>
            <a:spLocks noGrp="1"/>
          </p:cNvSpPr>
          <p:nvPr>
            <p:ph type="title" hasCustomPrompt="1"/>
          </p:nvPr>
        </p:nvSpPr>
        <p:spPr>
          <a:xfrm>
            <a:off x="628650" y="171169"/>
            <a:ext cx="7886700" cy="681706"/>
          </a:xfrm>
          <a:prstGeom prst="rect">
            <a:avLst/>
          </a:prstGeom>
        </p:spPr>
        <p:txBody>
          <a:bodyPr>
            <a:noAutofit/>
          </a:bodyPr>
          <a:lstStyle>
            <a:lvl1pPr>
              <a:defRPr sz="3400" baseline="0">
                <a:solidFill>
                  <a:schemeClr val="bg1"/>
                </a:solidFill>
              </a:defRPr>
            </a:lvl1pPr>
          </a:lstStyle>
          <a:p>
            <a:r>
              <a:rPr lang="en-US" dirty="0"/>
              <a:t>Bar chart title</a:t>
            </a:r>
          </a:p>
        </p:txBody>
      </p:sp>
      <p:sp>
        <p:nvSpPr>
          <p:cNvPr id="2" name="Rectangle 1">
            <a:extLst>
              <a:ext uri="{FF2B5EF4-FFF2-40B4-BE49-F238E27FC236}">
                <a16:creationId xmlns:a16="http://schemas.microsoft.com/office/drawing/2014/main" id="{EB9B3383-ACCD-3A25-5E36-45BD7790BF3A}"/>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85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14F01E-3C2B-15CE-A314-4980A3FA414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2171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FB7786-4194-4A53-A84A-802A1DA8E101}"/>
              </a:ext>
            </a:extLst>
          </p:cNvPr>
          <p:cNvSpPr/>
          <p:nvPr userDrawn="1"/>
        </p:nvSpPr>
        <p:spPr>
          <a:xfrm>
            <a:off x="7031296" y="4669624"/>
            <a:ext cx="2017188" cy="439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4" name="Picture Placeholder 1">
            <a:extLst>
              <a:ext uri="{FF2B5EF4-FFF2-40B4-BE49-F238E27FC236}">
                <a16:creationId xmlns:a16="http://schemas.microsoft.com/office/drawing/2014/main" id="{0F10D396-CE53-4B2E-8769-31D706C288A1}"/>
              </a:ext>
            </a:extLst>
          </p:cNvPr>
          <p:cNvSpPr>
            <a:spLocks noGrp="1"/>
          </p:cNvSpPr>
          <p:nvPr>
            <p:ph type="pic" sz="quarter" idx="10"/>
          </p:nvPr>
        </p:nvSpPr>
        <p:spPr>
          <a:xfrm>
            <a:off x="2" y="0"/>
            <a:ext cx="6985694" cy="5149165"/>
          </a:xfrm>
          <a:custGeom>
            <a:avLst/>
            <a:gdLst>
              <a:gd name="connsiteX0" fmla="*/ 0 w 9311833"/>
              <a:gd name="connsiteY0" fmla="*/ 0 h 6859202"/>
              <a:gd name="connsiteX1" fmla="*/ 7268902 w 9311833"/>
              <a:gd name="connsiteY1" fmla="*/ 0 h 6859202"/>
              <a:gd name="connsiteX2" fmla="*/ 3842796 w 9311833"/>
              <a:gd name="connsiteY2" fmla="*/ 6858000 h 6859202"/>
              <a:gd name="connsiteX3" fmla="*/ 8202166 w 9311833"/>
              <a:gd name="connsiteY3" fmla="*/ 1745 h 6859202"/>
              <a:gd name="connsiteX4" fmla="*/ 7268902 w 9311833"/>
              <a:gd name="connsiteY4" fmla="*/ 0 h 6859202"/>
              <a:gd name="connsiteX5" fmla="*/ 9311833 w 9311833"/>
              <a:gd name="connsiteY5" fmla="*/ 0 h 6859202"/>
              <a:gd name="connsiteX6" fmla="*/ 5888990 w 9311833"/>
              <a:gd name="connsiteY6" fmla="*/ 3267718 h 6859202"/>
              <a:gd name="connsiteX7" fmla="*/ 3887281 w 9311833"/>
              <a:gd name="connsiteY7" fmla="*/ 6859202 h 6859202"/>
              <a:gd name="connsiteX8" fmla="*/ 0 w 9311833"/>
              <a:gd name="connsiteY8" fmla="*/ 6858000 h 68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1833" h="6859202">
                <a:moveTo>
                  <a:pt x="0" y="0"/>
                </a:moveTo>
                <a:lnTo>
                  <a:pt x="7268902" y="0"/>
                </a:lnTo>
                <a:cubicBezTo>
                  <a:pt x="6641940" y="995423"/>
                  <a:pt x="4874872" y="3431894"/>
                  <a:pt x="3842796" y="6858000"/>
                </a:cubicBezTo>
                <a:cubicBezTo>
                  <a:pt x="5077430" y="3211975"/>
                  <a:pt x="6822850" y="1442793"/>
                  <a:pt x="8202166" y="1745"/>
                </a:cubicBezTo>
                <a:lnTo>
                  <a:pt x="7268902" y="0"/>
                </a:lnTo>
                <a:lnTo>
                  <a:pt x="9311833" y="0"/>
                </a:lnTo>
                <a:cubicBezTo>
                  <a:pt x="8656849" y="487102"/>
                  <a:pt x="6793082" y="2124518"/>
                  <a:pt x="5888990" y="3267718"/>
                </a:cubicBezTo>
                <a:cubicBezTo>
                  <a:pt x="4984899" y="4410918"/>
                  <a:pt x="4163065" y="5954448"/>
                  <a:pt x="3887281" y="6859202"/>
                </a:cubicBezTo>
                <a:lnTo>
                  <a:pt x="0" y="6858000"/>
                </a:lnTo>
                <a:close/>
              </a:path>
            </a:pathLst>
          </a:custGeom>
          <a:effectLst>
            <a:innerShdw blurRad="127000" dist="50800">
              <a:prstClr val="black">
                <a:alpha val="30000"/>
              </a:prstClr>
            </a:innerShdw>
          </a:effectLst>
        </p:spPr>
        <p:txBody>
          <a:bodyPr wrap="square">
            <a:noAutofit/>
          </a:bodyPr>
          <a:lstStyle/>
          <a:p>
            <a:endParaRPr lang="en-US"/>
          </a:p>
        </p:txBody>
      </p:sp>
      <p:sp>
        <p:nvSpPr>
          <p:cNvPr id="25" name="Title 1">
            <a:extLst>
              <a:ext uri="{FF2B5EF4-FFF2-40B4-BE49-F238E27FC236}">
                <a16:creationId xmlns:a16="http://schemas.microsoft.com/office/drawing/2014/main" id="{7F0549D0-247B-4209-B9C9-DE56D3A86662}"/>
              </a:ext>
            </a:extLst>
          </p:cNvPr>
          <p:cNvSpPr>
            <a:spLocks noGrp="1"/>
          </p:cNvSpPr>
          <p:nvPr>
            <p:ph type="ctrTitle"/>
          </p:nvPr>
        </p:nvSpPr>
        <p:spPr>
          <a:xfrm>
            <a:off x="5556890" y="1037871"/>
            <a:ext cx="3324140" cy="1175929"/>
          </a:xfrm>
          <a:prstGeom prst="rect">
            <a:avLst/>
          </a:prstGeom>
        </p:spPr>
        <p:txBody>
          <a:bodyPr anchor="b">
            <a:noAutofit/>
          </a:bodyPr>
          <a:lstStyle>
            <a:lvl1pPr algn="r">
              <a:lnSpc>
                <a:spcPct val="85000"/>
              </a:lnSpc>
              <a:spcBef>
                <a:spcPts val="0"/>
              </a:spcBef>
              <a:spcAft>
                <a:spcPts val="0"/>
              </a:spcAft>
              <a:defRPr sz="3299" b="0">
                <a:solidFill>
                  <a:schemeClr val="accent1"/>
                </a:solidFill>
                <a:effectLst/>
                <a:latin typeface="+mn-lt"/>
              </a:defRPr>
            </a:lvl1pPr>
          </a:lstStyle>
          <a:p>
            <a:r>
              <a:rPr lang="en-US"/>
              <a:t>Click to edit Master title style</a:t>
            </a:r>
          </a:p>
        </p:txBody>
      </p:sp>
      <p:sp>
        <p:nvSpPr>
          <p:cNvPr id="26" name="Subtitle 2">
            <a:extLst>
              <a:ext uri="{FF2B5EF4-FFF2-40B4-BE49-F238E27FC236}">
                <a16:creationId xmlns:a16="http://schemas.microsoft.com/office/drawing/2014/main" id="{E74A46CC-84C8-4F8A-ACE2-C142D7CBF875}"/>
              </a:ext>
            </a:extLst>
          </p:cNvPr>
          <p:cNvSpPr>
            <a:spLocks noGrp="1"/>
          </p:cNvSpPr>
          <p:nvPr>
            <p:ph type="subTitle" idx="1"/>
          </p:nvPr>
        </p:nvSpPr>
        <p:spPr>
          <a:xfrm>
            <a:off x="5556888" y="2223036"/>
            <a:ext cx="3324141" cy="811736"/>
          </a:xfrm>
          <a:prstGeom prst="rect">
            <a:avLst/>
          </a:prstGeom>
        </p:spPr>
        <p:txBody>
          <a:bodyPr>
            <a:noAutofit/>
          </a:bodyPr>
          <a:lstStyle>
            <a:lvl1pPr marL="0" indent="0" algn="r">
              <a:lnSpc>
                <a:spcPct val="85000"/>
              </a:lnSpc>
              <a:spcBef>
                <a:spcPts val="0"/>
              </a:spcBef>
              <a:spcAft>
                <a:spcPts val="0"/>
              </a:spcAft>
              <a:buNone/>
              <a:defRPr sz="1798" b="0">
                <a:solidFill>
                  <a:schemeClr val="tx1">
                    <a:lumMod val="75000"/>
                    <a:lumOff val="25000"/>
                  </a:schemeClr>
                </a:solidFill>
                <a:effectLst/>
                <a:latin typeface="+mj-lt"/>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pic>
        <p:nvPicPr>
          <p:cNvPr id="9" name="Graphic 8">
            <a:extLst>
              <a:ext uri="{FF2B5EF4-FFF2-40B4-BE49-F238E27FC236}">
                <a16:creationId xmlns:a16="http://schemas.microsoft.com/office/drawing/2014/main" id="{66879DB7-2564-43CE-A042-56F0E89B6C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428" y="4385570"/>
            <a:ext cx="1763986" cy="549161"/>
          </a:xfrm>
          <a:prstGeom prst="rect">
            <a:avLst/>
          </a:prstGeom>
        </p:spPr>
      </p:pic>
      <p:sp>
        <p:nvSpPr>
          <p:cNvPr id="6" name="Text Box 2">
            <a:extLst>
              <a:ext uri="{FF2B5EF4-FFF2-40B4-BE49-F238E27FC236}">
                <a16:creationId xmlns:a16="http://schemas.microsoft.com/office/drawing/2014/main" id="{00237F26-22B3-4CCE-90EC-A15FF69C3B4F}"/>
              </a:ext>
            </a:extLst>
          </p:cNvPr>
          <p:cNvSpPr txBox="1">
            <a:spLocks noChangeArrowheads="1"/>
          </p:cNvSpPr>
          <p:nvPr userDrawn="1"/>
        </p:nvSpPr>
        <p:spPr bwMode="auto">
          <a:xfrm>
            <a:off x="3352656" y="4903029"/>
            <a:ext cx="243869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tx1">
                  <a:lumMod val="75000"/>
                  <a:lumOff val="25000"/>
                </a:schemeClr>
              </a:solidFill>
              <a:effectLst/>
              <a:latin typeface="Arial" pitchFamily="34" charset="0"/>
              <a:cs typeface="Arial" pitchFamily="34" charset="0"/>
            </a:endParaRPr>
          </a:p>
        </p:txBody>
      </p:sp>
    </p:spTree>
    <p:extLst>
      <p:ext uri="{BB962C8B-B14F-4D97-AF65-F5344CB8AC3E}">
        <p14:creationId xmlns:p14="http://schemas.microsoft.com/office/powerpoint/2010/main" val="98538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360332-8D8A-4E87-8B7C-D61A1C6089AC}"/>
              </a:ext>
            </a:extLst>
          </p:cNvPr>
          <p:cNvSpPr/>
          <p:nvPr userDrawn="1"/>
        </p:nvSpPr>
        <p:spPr>
          <a:xfrm>
            <a:off x="2" y="2372111"/>
            <a:ext cx="9144002" cy="2789880"/>
          </a:xfrm>
          <a:custGeom>
            <a:avLst/>
            <a:gdLst>
              <a:gd name="connsiteX0" fmla="*/ 0 w 12188827"/>
              <a:gd name="connsiteY0" fmla="*/ 0 h 4516147"/>
              <a:gd name="connsiteX1" fmla="*/ 12188827 w 12188827"/>
              <a:gd name="connsiteY1" fmla="*/ 0 h 4516147"/>
              <a:gd name="connsiteX2" fmla="*/ 12188827 w 12188827"/>
              <a:gd name="connsiteY2" fmla="*/ 4516147 h 4516147"/>
              <a:gd name="connsiteX3" fmla="*/ 0 w 12188827"/>
              <a:gd name="connsiteY3" fmla="*/ 4516147 h 4516147"/>
              <a:gd name="connsiteX4" fmla="*/ 0 w 12188827"/>
              <a:gd name="connsiteY4" fmla="*/ 0 h 4516147"/>
              <a:gd name="connsiteX0" fmla="*/ 0 w 12188827"/>
              <a:gd name="connsiteY0" fmla="*/ 6179 h 4522326"/>
              <a:gd name="connsiteX1" fmla="*/ 6128951 w 12188827"/>
              <a:gd name="connsiteY1" fmla="*/ 0 h 4522326"/>
              <a:gd name="connsiteX2" fmla="*/ 12188827 w 12188827"/>
              <a:gd name="connsiteY2" fmla="*/ 6179 h 4522326"/>
              <a:gd name="connsiteX3" fmla="*/ 12188827 w 12188827"/>
              <a:gd name="connsiteY3" fmla="*/ 4522326 h 4522326"/>
              <a:gd name="connsiteX4" fmla="*/ 0 w 12188827"/>
              <a:gd name="connsiteY4" fmla="*/ 4522326 h 4522326"/>
              <a:gd name="connsiteX5" fmla="*/ 0 w 12188827"/>
              <a:gd name="connsiteY5" fmla="*/ 6179 h 4522326"/>
              <a:gd name="connsiteX0" fmla="*/ 0 w 12188827"/>
              <a:gd name="connsiteY0" fmla="*/ 0 h 4516147"/>
              <a:gd name="connsiteX1" fmla="*/ 6128951 w 12188827"/>
              <a:gd name="connsiteY1" fmla="*/ 1328351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95463 h 4611610"/>
              <a:gd name="connsiteX1" fmla="*/ 6128951 w 12188827"/>
              <a:gd name="connsiteY1" fmla="*/ 1423814 h 4611610"/>
              <a:gd name="connsiteX2" fmla="*/ 12188827 w 12188827"/>
              <a:gd name="connsiteY2" fmla="*/ 95463 h 4611610"/>
              <a:gd name="connsiteX3" fmla="*/ 12188827 w 12188827"/>
              <a:gd name="connsiteY3" fmla="*/ 4611610 h 4611610"/>
              <a:gd name="connsiteX4" fmla="*/ 0 w 12188827"/>
              <a:gd name="connsiteY4" fmla="*/ 4611610 h 4611610"/>
              <a:gd name="connsiteX5" fmla="*/ 0 w 12188827"/>
              <a:gd name="connsiteY5" fmla="*/ 95463 h 4611610"/>
              <a:gd name="connsiteX0" fmla="*/ 0 w 12188827"/>
              <a:gd name="connsiteY0" fmla="*/ 106588 h 4622735"/>
              <a:gd name="connsiteX1" fmla="*/ 6098059 w 12188827"/>
              <a:gd name="connsiteY1" fmla="*/ 1202980 h 4622735"/>
              <a:gd name="connsiteX2" fmla="*/ 12188827 w 12188827"/>
              <a:gd name="connsiteY2" fmla="*/ 106588 h 4622735"/>
              <a:gd name="connsiteX3" fmla="*/ 12188827 w 12188827"/>
              <a:gd name="connsiteY3" fmla="*/ 4622735 h 4622735"/>
              <a:gd name="connsiteX4" fmla="*/ 0 w 12188827"/>
              <a:gd name="connsiteY4" fmla="*/ 4622735 h 4622735"/>
              <a:gd name="connsiteX5" fmla="*/ 0 w 12188827"/>
              <a:gd name="connsiteY5" fmla="*/ 106588 h 4622735"/>
              <a:gd name="connsiteX0" fmla="*/ 0 w 12188827"/>
              <a:gd name="connsiteY0" fmla="*/ 106588 h 4622735"/>
              <a:gd name="connsiteX1" fmla="*/ 6098059 w 12188827"/>
              <a:gd name="connsiteY1" fmla="*/ 1202980 h 4622735"/>
              <a:gd name="connsiteX2" fmla="*/ 12188827 w 12188827"/>
              <a:gd name="connsiteY2" fmla="*/ 106588 h 4622735"/>
              <a:gd name="connsiteX3" fmla="*/ 12188827 w 12188827"/>
              <a:gd name="connsiteY3" fmla="*/ 4622735 h 4622735"/>
              <a:gd name="connsiteX4" fmla="*/ 0 w 12188827"/>
              <a:gd name="connsiteY4" fmla="*/ 4622735 h 4622735"/>
              <a:gd name="connsiteX5" fmla="*/ 0 w 12188827"/>
              <a:gd name="connsiteY5" fmla="*/ 106588 h 4622735"/>
              <a:gd name="connsiteX0" fmla="*/ 0 w 12188827"/>
              <a:gd name="connsiteY0" fmla="*/ 0 h 4516147"/>
              <a:gd name="connsiteX1" fmla="*/ 6098059 w 12188827"/>
              <a:gd name="connsiteY1" fmla="*/ 1096392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098059 w 12188827"/>
              <a:gd name="connsiteY1" fmla="*/ 1096392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098059 w 12188827"/>
              <a:gd name="connsiteY1" fmla="*/ 1096392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092271 w 12188827"/>
              <a:gd name="connsiteY1" fmla="*/ 1192457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103846 w 12188827"/>
              <a:gd name="connsiteY1" fmla="*/ 1082668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103846 w 12188827"/>
              <a:gd name="connsiteY1" fmla="*/ 1012340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7" h="4516147">
                <a:moveTo>
                  <a:pt x="0" y="0"/>
                </a:moveTo>
                <a:cubicBezTo>
                  <a:pt x="1242897" y="588796"/>
                  <a:pt x="4072375" y="1012340"/>
                  <a:pt x="6103846" y="1012340"/>
                </a:cubicBezTo>
                <a:cubicBezTo>
                  <a:pt x="8135317" y="1012340"/>
                  <a:pt x="10869929" y="601204"/>
                  <a:pt x="12188827" y="0"/>
                </a:cubicBezTo>
                <a:lnTo>
                  <a:pt x="12188827" y="4516147"/>
                </a:lnTo>
                <a:lnTo>
                  <a:pt x="0" y="4516147"/>
                </a:lnTo>
                <a:lnTo>
                  <a:pt x="0" y="0"/>
                </a:lnTo>
                <a:close/>
              </a:path>
            </a:pathLst>
          </a:custGeom>
          <a:gradFill flip="none" rotWithShape="1">
            <a:gsLst>
              <a:gs pos="12000">
                <a:schemeClr val="accent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99"/>
          </a:p>
        </p:txBody>
      </p:sp>
      <p:sp>
        <p:nvSpPr>
          <p:cNvPr id="6" name="Text Box 2">
            <a:extLst>
              <a:ext uri="{FF2B5EF4-FFF2-40B4-BE49-F238E27FC236}">
                <a16:creationId xmlns:a16="http://schemas.microsoft.com/office/drawing/2014/main" id="{00237F26-22B3-4CCE-90EC-A15FF69C3B4F}"/>
              </a:ext>
            </a:extLst>
          </p:cNvPr>
          <p:cNvSpPr txBox="1">
            <a:spLocks noChangeArrowheads="1"/>
          </p:cNvSpPr>
          <p:nvPr userDrawn="1"/>
        </p:nvSpPr>
        <p:spPr bwMode="auto">
          <a:xfrm>
            <a:off x="3352656" y="4919733"/>
            <a:ext cx="243869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bg1"/>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bg1"/>
              </a:solidFill>
              <a:effectLst/>
              <a:latin typeface="Arial" pitchFamily="34" charset="0"/>
              <a:cs typeface="Arial" pitchFamily="34" charset="0"/>
            </a:endParaRPr>
          </a:p>
        </p:txBody>
      </p:sp>
      <p:sp>
        <p:nvSpPr>
          <p:cNvPr id="8" name="Title 1">
            <a:extLst>
              <a:ext uri="{FF2B5EF4-FFF2-40B4-BE49-F238E27FC236}">
                <a16:creationId xmlns:a16="http://schemas.microsoft.com/office/drawing/2014/main" id="{2F482F34-AB92-44F4-AAC9-68FB4D215616}"/>
              </a:ext>
            </a:extLst>
          </p:cNvPr>
          <p:cNvSpPr>
            <a:spLocks noGrp="1"/>
          </p:cNvSpPr>
          <p:nvPr>
            <p:ph type="ctrTitle"/>
          </p:nvPr>
        </p:nvSpPr>
        <p:spPr>
          <a:xfrm>
            <a:off x="1046896" y="3025917"/>
            <a:ext cx="7061140" cy="628935"/>
          </a:xfrm>
          <a:prstGeom prst="rect">
            <a:avLst/>
          </a:prstGeom>
        </p:spPr>
        <p:txBody>
          <a:bodyPr anchor="b">
            <a:noAutofit/>
          </a:bodyPr>
          <a:lstStyle>
            <a:lvl1pPr algn="ctr">
              <a:lnSpc>
                <a:spcPct val="85000"/>
              </a:lnSpc>
              <a:spcBef>
                <a:spcPts val="0"/>
              </a:spcBef>
              <a:spcAft>
                <a:spcPts val="0"/>
              </a:spcAft>
              <a:defRPr sz="3149" b="0">
                <a:solidFill>
                  <a:schemeClr val="bg1"/>
                </a:solidFill>
                <a:effectLst/>
                <a:latin typeface="+mn-lt"/>
              </a:defRPr>
            </a:lvl1pPr>
          </a:lstStyle>
          <a:p>
            <a:r>
              <a:rPr lang="en-US"/>
              <a:t>Click to edit Master title style</a:t>
            </a:r>
          </a:p>
        </p:txBody>
      </p:sp>
      <p:sp>
        <p:nvSpPr>
          <p:cNvPr id="9" name="Subtitle 2">
            <a:extLst>
              <a:ext uri="{FF2B5EF4-FFF2-40B4-BE49-F238E27FC236}">
                <a16:creationId xmlns:a16="http://schemas.microsoft.com/office/drawing/2014/main" id="{4B32329C-6A4D-4C43-AC57-7AE423E1D09E}"/>
              </a:ext>
            </a:extLst>
          </p:cNvPr>
          <p:cNvSpPr>
            <a:spLocks noGrp="1"/>
          </p:cNvSpPr>
          <p:nvPr>
            <p:ph type="subTitle" idx="1"/>
          </p:nvPr>
        </p:nvSpPr>
        <p:spPr>
          <a:xfrm>
            <a:off x="1046896" y="3684872"/>
            <a:ext cx="7061140" cy="290992"/>
          </a:xfrm>
          <a:prstGeom prst="rect">
            <a:avLst/>
          </a:prstGeom>
        </p:spPr>
        <p:txBody>
          <a:bodyPr>
            <a:noAutofit/>
          </a:bodyPr>
          <a:lstStyle>
            <a:lvl1pPr marL="0" indent="0" algn="ctr">
              <a:lnSpc>
                <a:spcPct val="85000"/>
              </a:lnSpc>
              <a:spcBef>
                <a:spcPts val="0"/>
              </a:spcBef>
              <a:spcAft>
                <a:spcPts val="0"/>
              </a:spcAft>
              <a:buNone/>
              <a:defRPr sz="1798" b="0">
                <a:solidFill>
                  <a:schemeClr val="bg1"/>
                </a:solidFill>
                <a:effectLst/>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
        <p:nvSpPr>
          <p:cNvPr id="10" name="Picture Placeholder 2">
            <a:extLst>
              <a:ext uri="{FF2B5EF4-FFF2-40B4-BE49-F238E27FC236}">
                <a16:creationId xmlns:a16="http://schemas.microsoft.com/office/drawing/2014/main" id="{D15C5509-5E59-4013-9604-DD65237665A9}"/>
              </a:ext>
            </a:extLst>
          </p:cNvPr>
          <p:cNvSpPr>
            <a:spLocks noGrp="1"/>
          </p:cNvSpPr>
          <p:nvPr>
            <p:ph type="pic" sz="quarter" idx="10"/>
          </p:nvPr>
        </p:nvSpPr>
        <p:spPr>
          <a:xfrm>
            <a:off x="3" y="3"/>
            <a:ext cx="9144000" cy="2710984"/>
          </a:xfrm>
          <a:custGeom>
            <a:avLst/>
            <a:gdLst>
              <a:gd name="connsiteX0" fmla="*/ 0 w 12188825"/>
              <a:gd name="connsiteY0" fmla="*/ 0 h 2354263"/>
              <a:gd name="connsiteX1" fmla="*/ 12188825 w 12188825"/>
              <a:gd name="connsiteY1" fmla="*/ 0 h 2354263"/>
              <a:gd name="connsiteX2" fmla="*/ 12188825 w 12188825"/>
              <a:gd name="connsiteY2" fmla="*/ 2354263 h 2354263"/>
              <a:gd name="connsiteX3" fmla="*/ 0 w 12188825"/>
              <a:gd name="connsiteY3" fmla="*/ 2354263 h 2354263"/>
              <a:gd name="connsiteX4" fmla="*/ 0 w 12188825"/>
              <a:gd name="connsiteY4" fmla="*/ 0 h 2354263"/>
              <a:gd name="connsiteX0" fmla="*/ 0 w 12188825"/>
              <a:gd name="connsiteY0" fmla="*/ 0 h 2354263"/>
              <a:gd name="connsiteX1" fmla="*/ 12188825 w 12188825"/>
              <a:gd name="connsiteY1" fmla="*/ 0 h 2354263"/>
              <a:gd name="connsiteX2" fmla="*/ 12188825 w 12188825"/>
              <a:gd name="connsiteY2" fmla="*/ 2354263 h 2354263"/>
              <a:gd name="connsiteX3" fmla="*/ 6079524 w 12188825"/>
              <a:gd name="connsiteY3" fmla="*/ 2347784 h 2354263"/>
              <a:gd name="connsiteX4" fmla="*/ 0 w 12188825"/>
              <a:gd name="connsiteY4" fmla="*/ 2354263 h 2354263"/>
              <a:gd name="connsiteX5" fmla="*/ 0 w 12188825"/>
              <a:gd name="connsiteY5" fmla="*/ 0 h 2354263"/>
              <a:gd name="connsiteX0" fmla="*/ 0 w 12188825"/>
              <a:gd name="connsiteY0" fmla="*/ 0 h 3422821"/>
              <a:gd name="connsiteX1" fmla="*/ 12188825 w 12188825"/>
              <a:gd name="connsiteY1" fmla="*/ 0 h 3422821"/>
              <a:gd name="connsiteX2" fmla="*/ 12188825 w 12188825"/>
              <a:gd name="connsiteY2" fmla="*/ 2354263 h 3422821"/>
              <a:gd name="connsiteX3" fmla="*/ 6079524 w 12188825"/>
              <a:gd name="connsiteY3" fmla="*/ 3422821 h 3422821"/>
              <a:gd name="connsiteX4" fmla="*/ 0 w 12188825"/>
              <a:gd name="connsiteY4" fmla="*/ 2354263 h 3422821"/>
              <a:gd name="connsiteX5" fmla="*/ 0 w 12188825"/>
              <a:gd name="connsiteY5" fmla="*/ 0 h 3422821"/>
              <a:gd name="connsiteX0" fmla="*/ 0 w 12188825"/>
              <a:gd name="connsiteY0" fmla="*/ 0 h 3422821"/>
              <a:gd name="connsiteX1" fmla="*/ 12188825 w 12188825"/>
              <a:gd name="connsiteY1" fmla="*/ 0 h 3422821"/>
              <a:gd name="connsiteX2" fmla="*/ 12188825 w 12188825"/>
              <a:gd name="connsiteY2" fmla="*/ 2354263 h 3422821"/>
              <a:gd name="connsiteX3" fmla="*/ 6079524 w 12188825"/>
              <a:gd name="connsiteY3" fmla="*/ 3422821 h 3422821"/>
              <a:gd name="connsiteX4" fmla="*/ 0 w 12188825"/>
              <a:gd name="connsiteY4" fmla="*/ 2354263 h 3422821"/>
              <a:gd name="connsiteX5" fmla="*/ 0 w 12188825"/>
              <a:gd name="connsiteY5" fmla="*/ 0 h 34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3422821">
                <a:moveTo>
                  <a:pt x="0" y="0"/>
                </a:moveTo>
                <a:lnTo>
                  <a:pt x="12188825" y="0"/>
                </a:lnTo>
                <a:lnTo>
                  <a:pt x="12188825" y="2354263"/>
                </a:lnTo>
                <a:cubicBezTo>
                  <a:pt x="11170608" y="2924733"/>
                  <a:pt x="8110995" y="3422821"/>
                  <a:pt x="6079524" y="3422821"/>
                </a:cubicBezTo>
                <a:cubicBezTo>
                  <a:pt x="4048053" y="3422821"/>
                  <a:pt x="1013254" y="2924733"/>
                  <a:pt x="0" y="2354263"/>
                </a:cubicBezTo>
                <a:lnTo>
                  <a:pt x="0" y="0"/>
                </a:lnTo>
                <a:close/>
              </a:path>
            </a:pathLst>
          </a:custGeom>
        </p:spPr>
        <p:txBody>
          <a:bodyPr/>
          <a:lstStyle/>
          <a:p>
            <a:endParaRPr lang="en-US"/>
          </a:p>
        </p:txBody>
      </p:sp>
      <p:pic>
        <p:nvPicPr>
          <p:cNvPr id="14" name="Graphic 13">
            <a:extLst>
              <a:ext uri="{FF2B5EF4-FFF2-40B4-BE49-F238E27FC236}">
                <a16:creationId xmlns:a16="http://schemas.microsoft.com/office/drawing/2014/main" id="{CB55627C-FCA9-4F4E-AAD3-6F54CCFA5C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3794" y="4397997"/>
            <a:ext cx="1763986" cy="549161"/>
          </a:xfrm>
          <a:prstGeom prst="rect">
            <a:avLst/>
          </a:prstGeom>
        </p:spPr>
      </p:pic>
    </p:spTree>
    <p:extLst>
      <p:ext uri="{BB962C8B-B14F-4D97-AF65-F5344CB8AC3E}">
        <p14:creationId xmlns:p14="http://schemas.microsoft.com/office/powerpoint/2010/main" val="4237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3">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F5F45B48-A9D7-4CBE-882B-7CF25231A30B}"/>
              </a:ext>
            </a:extLst>
          </p:cNvPr>
          <p:cNvSpPr>
            <a:spLocks noGrp="1"/>
          </p:cNvSpPr>
          <p:nvPr>
            <p:ph type="pic" sz="quarter" idx="11"/>
          </p:nvPr>
        </p:nvSpPr>
        <p:spPr>
          <a:xfrm>
            <a:off x="2307500" y="0"/>
            <a:ext cx="6836501" cy="5148263"/>
          </a:xfrm>
          <a:prstGeom prst="parallelogram">
            <a:avLst>
              <a:gd name="adj" fmla="val 52500"/>
            </a:avLst>
          </a:prstGeom>
          <a:ln w="76200">
            <a:noFill/>
          </a:ln>
        </p:spPr>
        <p:txBody>
          <a:bodyPr anchor="ctr"/>
          <a:lstStyle>
            <a:lvl1pPr marL="0" indent="0" algn="ctr">
              <a:buFont typeface="Arial" panose="020B0604020202020204" pitchFamily="34" charset="0"/>
              <a:buNone/>
              <a:defRPr/>
            </a:lvl1pPr>
          </a:lstStyle>
          <a:p>
            <a:endParaRPr lang="en-US"/>
          </a:p>
        </p:txBody>
      </p:sp>
      <p:pic>
        <p:nvPicPr>
          <p:cNvPr id="19" name="Picture 18">
            <a:extLst>
              <a:ext uri="{FF2B5EF4-FFF2-40B4-BE49-F238E27FC236}">
                <a16:creationId xmlns:a16="http://schemas.microsoft.com/office/drawing/2014/main" id="{2B40E315-AFAC-401C-8EF4-91BFC9E47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90099" y="4327191"/>
            <a:ext cx="1810984" cy="661448"/>
          </a:xfrm>
          <a:prstGeom prst="rect">
            <a:avLst/>
          </a:prstGeom>
        </p:spPr>
      </p:pic>
      <p:sp>
        <p:nvSpPr>
          <p:cNvPr id="11" name="Right Triangle 10">
            <a:extLst>
              <a:ext uri="{FF2B5EF4-FFF2-40B4-BE49-F238E27FC236}">
                <a16:creationId xmlns:a16="http://schemas.microsoft.com/office/drawing/2014/main" id="{30E4BD27-A2BC-47C4-B637-CFDD458A8C1F}"/>
              </a:ext>
            </a:extLst>
          </p:cNvPr>
          <p:cNvSpPr/>
          <p:nvPr userDrawn="1"/>
        </p:nvSpPr>
        <p:spPr>
          <a:xfrm flipH="1">
            <a:off x="6347368" y="0"/>
            <a:ext cx="2796632" cy="514826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 name="Title 1"/>
          <p:cNvSpPr>
            <a:spLocks noGrp="1"/>
          </p:cNvSpPr>
          <p:nvPr>
            <p:ph type="ctrTitle"/>
          </p:nvPr>
        </p:nvSpPr>
        <p:spPr>
          <a:xfrm>
            <a:off x="488052" y="740896"/>
            <a:ext cx="3677840" cy="715853"/>
          </a:xfrm>
        </p:spPr>
        <p:txBody>
          <a:bodyPr anchor="b">
            <a:noAutofit/>
          </a:bodyPr>
          <a:lstStyle>
            <a:lvl1pPr algn="l">
              <a:lnSpc>
                <a:spcPct val="85000"/>
              </a:lnSpc>
              <a:spcBef>
                <a:spcPts val="0"/>
              </a:spcBef>
              <a:defRPr sz="4047" b="0">
                <a:solidFill>
                  <a:schemeClr val="accent2"/>
                </a:solidFill>
                <a:effectLst/>
              </a:defRPr>
            </a:lvl1pPr>
          </a:lstStyle>
          <a:p>
            <a:r>
              <a:rPr lang="en-US"/>
              <a:t>Click to edit Master title style</a:t>
            </a:r>
          </a:p>
        </p:txBody>
      </p:sp>
      <p:sp>
        <p:nvSpPr>
          <p:cNvPr id="3" name="Subtitle 2"/>
          <p:cNvSpPr>
            <a:spLocks noGrp="1"/>
          </p:cNvSpPr>
          <p:nvPr>
            <p:ph type="subTitle" idx="1"/>
          </p:nvPr>
        </p:nvSpPr>
        <p:spPr>
          <a:xfrm>
            <a:off x="488051" y="1578311"/>
            <a:ext cx="3249104" cy="575648"/>
          </a:xfrm>
        </p:spPr>
        <p:txBody>
          <a:bodyPr>
            <a:normAutofit/>
          </a:bodyPr>
          <a:lstStyle>
            <a:lvl1pPr marL="0" indent="0" algn="l">
              <a:lnSpc>
                <a:spcPct val="85000"/>
              </a:lnSpc>
              <a:spcBef>
                <a:spcPts val="0"/>
              </a:spcBef>
              <a:buNone/>
              <a:defRPr sz="2398" b="0">
                <a:solidFill>
                  <a:schemeClr val="tx1">
                    <a:lumMod val="75000"/>
                    <a:lumOff val="25000"/>
                  </a:schemeClr>
                </a:solidFill>
                <a:effectLst/>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
        <p:nvSpPr>
          <p:cNvPr id="14" name="Text Box 2"/>
          <p:cNvSpPr txBox="1">
            <a:spLocks noChangeArrowheads="1"/>
          </p:cNvSpPr>
          <p:nvPr userDrawn="1"/>
        </p:nvSpPr>
        <p:spPr bwMode="auto">
          <a:xfrm>
            <a:off x="3350958" y="4912011"/>
            <a:ext cx="244208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tx1">
                  <a:lumMod val="75000"/>
                  <a:lumOff val="25000"/>
                </a:schemeClr>
              </a:solidFill>
              <a:effectLst/>
              <a:latin typeface="Arial" pitchFamily="34" charset="0"/>
              <a:cs typeface="Arial" pitchFamily="34" charset="0"/>
            </a:endParaRPr>
          </a:p>
        </p:txBody>
      </p:sp>
      <p:pic>
        <p:nvPicPr>
          <p:cNvPr id="10" name="Graphic 9">
            <a:extLst>
              <a:ext uri="{FF2B5EF4-FFF2-40B4-BE49-F238E27FC236}">
                <a16:creationId xmlns:a16="http://schemas.microsoft.com/office/drawing/2014/main" id="{7F00046D-6D08-4825-AAC3-2B118DDC9F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72945" y="4345197"/>
            <a:ext cx="1763986" cy="549161"/>
          </a:xfrm>
          <a:prstGeom prst="rect">
            <a:avLst/>
          </a:prstGeom>
        </p:spPr>
      </p:pic>
    </p:spTree>
    <p:extLst>
      <p:ext uri="{BB962C8B-B14F-4D97-AF65-F5344CB8AC3E}">
        <p14:creationId xmlns:p14="http://schemas.microsoft.com/office/powerpoint/2010/main" val="155762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63C4FB-4DB3-43AD-975A-67AED758C839}"/>
              </a:ext>
            </a:extLst>
          </p:cNvPr>
          <p:cNvSpPr>
            <a:spLocks noGrp="1"/>
          </p:cNvSpPr>
          <p:nvPr>
            <p:ph type="pic" sz="quarter" idx="10"/>
          </p:nvPr>
        </p:nvSpPr>
        <p:spPr>
          <a:xfrm>
            <a:off x="3" y="0"/>
            <a:ext cx="9144000" cy="5148263"/>
          </a:xfrm>
        </p:spPr>
        <p:txBody>
          <a:bodyPr/>
          <a:lstStyle/>
          <a:p>
            <a:endParaRPr lang="en-US"/>
          </a:p>
        </p:txBody>
      </p:sp>
      <p:sp>
        <p:nvSpPr>
          <p:cNvPr id="2" name="Title 1"/>
          <p:cNvSpPr>
            <a:spLocks noGrp="1"/>
          </p:cNvSpPr>
          <p:nvPr>
            <p:ph type="ctrTitle"/>
          </p:nvPr>
        </p:nvSpPr>
        <p:spPr>
          <a:xfrm>
            <a:off x="5983635" y="1240457"/>
            <a:ext cx="2957190" cy="715853"/>
          </a:xfrm>
        </p:spPr>
        <p:txBody>
          <a:bodyPr anchor="b">
            <a:noAutofit/>
          </a:bodyPr>
          <a:lstStyle>
            <a:lvl1pPr algn="r">
              <a:lnSpc>
                <a:spcPct val="85000"/>
              </a:lnSpc>
              <a:spcBef>
                <a:spcPts val="0"/>
              </a:spcBef>
              <a:defRPr sz="3599" b="0">
                <a:solidFill>
                  <a:schemeClr val="bg1"/>
                </a:solidFill>
                <a:effectLst/>
              </a:defRPr>
            </a:lvl1pPr>
          </a:lstStyle>
          <a:p>
            <a:r>
              <a:rPr lang="en-US"/>
              <a:t>Click to edit Master title style</a:t>
            </a:r>
          </a:p>
        </p:txBody>
      </p:sp>
      <p:sp>
        <p:nvSpPr>
          <p:cNvPr id="3" name="Subtitle 2"/>
          <p:cNvSpPr>
            <a:spLocks noGrp="1"/>
          </p:cNvSpPr>
          <p:nvPr>
            <p:ph type="subTitle" idx="1"/>
          </p:nvPr>
        </p:nvSpPr>
        <p:spPr>
          <a:xfrm>
            <a:off x="5983635" y="2045943"/>
            <a:ext cx="2957190" cy="575648"/>
          </a:xfrm>
        </p:spPr>
        <p:txBody>
          <a:bodyPr>
            <a:normAutofit/>
          </a:bodyPr>
          <a:lstStyle>
            <a:lvl1pPr marL="0" indent="0" algn="r">
              <a:lnSpc>
                <a:spcPct val="85000"/>
              </a:lnSpc>
              <a:spcBef>
                <a:spcPts val="0"/>
              </a:spcBef>
              <a:buNone/>
              <a:defRPr sz="2398" b="0">
                <a:solidFill>
                  <a:schemeClr val="accent3">
                    <a:lumMod val="20000"/>
                    <a:lumOff val="80000"/>
                  </a:schemeClr>
                </a:solidFill>
                <a:effectLst/>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
        <p:nvSpPr>
          <p:cNvPr id="5" name="Text Box 2">
            <a:extLst>
              <a:ext uri="{FF2B5EF4-FFF2-40B4-BE49-F238E27FC236}">
                <a16:creationId xmlns:a16="http://schemas.microsoft.com/office/drawing/2014/main" id="{50834533-70CE-4C3F-95F9-22A0A21D6263}"/>
              </a:ext>
            </a:extLst>
          </p:cNvPr>
          <p:cNvSpPr txBox="1">
            <a:spLocks noChangeArrowheads="1"/>
          </p:cNvSpPr>
          <p:nvPr userDrawn="1"/>
        </p:nvSpPr>
        <p:spPr bwMode="auto">
          <a:xfrm>
            <a:off x="3350958" y="4912011"/>
            <a:ext cx="244208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tx1">
                  <a:lumMod val="75000"/>
                  <a:lumOff val="25000"/>
                </a:schemeClr>
              </a:solidFill>
              <a:effectLst/>
              <a:latin typeface="Arial" pitchFamily="34" charset="0"/>
              <a:cs typeface="Arial" pitchFamily="34" charset="0"/>
            </a:endParaRPr>
          </a:p>
        </p:txBody>
      </p:sp>
    </p:spTree>
    <p:extLst>
      <p:ext uri="{BB962C8B-B14F-4D97-AF65-F5344CB8AC3E}">
        <p14:creationId xmlns:p14="http://schemas.microsoft.com/office/powerpoint/2010/main" val="27665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C0F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5FC479B-CFA9-294C-8348-7127C59A96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140537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sp>
        <p:nvSpPr>
          <p:cNvPr id="27" name="Picture Placeholder 6"/>
          <p:cNvSpPr>
            <a:spLocks noGrp="1"/>
          </p:cNvSpPr>
          <p:nvPr>
            <p:ph type="pic" sz="quarter" idx="11"/>
          </p:nvPr>
        </p:nvSpPr>
        <p:spPr>
          <a:xfrm>
            <a:off x="-187258" y="214217"/>
            <a:ext cx="4714856" cy="4719836"/>
          </a:xfrm>
          <a:custGeom>
            <a:avLst/>
            <a:gdLst>
              <a:gd name="connsiteX0" fmla="*/ 6287296 w 12574588"/>
              <a:gd name="connsiteY0" fmla="*/ 2762385 h 12574586"/>
              <a:gd name="connsiteX1" fmla="*/ 2762385 w 12574588"/>
              <a:gd name="connsiteY1" fmla="*/ 6287295 h 12574586"/>
              <a:gd name="connsiteX2" fmla="*/ 6287296 w 12574588"/>
              <a:gd name="connsiteY2" fmla="*/ 9812201 h 12574586"/>
              <a:gd name="connsiteX3" fmla="*/ 9812203 w 12574588"/>
              <a:gd name="connsiteY3" fmla="*/ 6287295 h 12574586"/>
              <a:gd name="connsiteX4" fmla="*/ 6287296 w 12574588"/>
              <a:gd name="connsiteY4" fmla="*/ 2762385 h 12574586"/>
              <a:gd name="connsiteX5" fmla="*/ 6287296 w 12574588"/>
              <a:gd name="connsiteY5" fmla="*/ 0 h 12574586"/>
              <a:gd name="connsiteX6" fmla="*/ 12574588 w 12574588"/>
              <a:gd name="connsiteY6" fmla="*/ 6287295 h 12574586"/>
              <a:gd name="connsiteX7" fmla="*/ 12080502 w 12574588"/>
              <a:gd name="connsiteY7" fmla="*/ 8734592 h 12574586"/>
              <a:gd name="connsiteX8" fmla="*/ 11959962 w 12574588"/>
              <a:gd name="connsiteY8" fmla="*/ 9001219 h 12574586"/>
              <a:gd name="connsiteX9" fmla="*/ 11803597 w 12574588"/>
              <a:gd name="connsiteY9" fmla="*/ 8981349 h 12574586"/>
              <a:gd name="connsiteX10" fmla="*/ 11446473 w 12574588"/>
              <a:gd name="connsiteY10" fmla="*/ 8963316 h 12574586"/>
              <a:gd name="connsiteX11" fmla="*/ 7958168 w 12574588"/>
              <a:gd name="connsiteY11" fmla="*/ 12276423 h 12574586"/>
              <a:gd name="connsiteX12" fmla="*/ 7956336 w 12574588"/>
              <a:gd name="connsiteY12" fmla="*/ 12348888 h 12574586"/>
              <a:gd name="connsiteX13" fmla="*/ 7858588 w 12574588"/>
              <a:gd name="connsiteY13" fmla="*/ 12376645 h 12574586"/>
              <a:gd name="connsiteX14" fmla="*/ 6287296 w 12574588"/>
              <a:gd name="connsiteY14" fmla="*/ 12574586 h 12574586"/>
              <a:gd name="connsiteX15" fmla="*/ 0 w 12574588"/>
              <a:gd name="connsiteY15" fmla="*/ 6287295 h 12574586"/>
              <a:gd name="connsiteX16" fmla="*/ 6287296 w 12574588"/>
              <a:gd name="connsiteY16" fmla="*/ 0 h 1257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588" h="12574586">
                <a:moveTo>
                  <a:pt x="6287296" y="2762385"/>
                </a:moveTo>
                <a:cubicBezTo>
                  <a:pt x="4340541" y="2762385"/>
                  <a:pt x="2762385" y="4340541"/>
                  <a:pt x="2762385" y="6287295"/>
                </a:cubicBezTo>
                <a:cubicBezTo>
                  <a:pt x="2762385" y="8234046"/>
                  <a:pt x="4340541" y="9812201"/>
                  <a:pt x="6287296" y="9812201"/>
                </a:cubicBezTo>
                <a:cubicBezTo>
                  <a:pt x="8234047" y="9812201"/>
                  <a:pt x="9812203" y="8234046"/>
                  <a:pt x="9812203" y="6287295"/>
                </a:cubicBezTo>
                <a:cubicBezTo>
                  <a:pt x="9812203" y="4340541"/>
                  <a:pt x="8234047" y="2762385"/>
                  <a:pt x="6287296" y="2762385"/>
                </a:cubicBezTo>
                <a:close/>
                <a:moveTo>
                  <a:pt x="6287296" y="0"/>
                </a:moveTo>
                <a:cubicBezTo>
                  <a:pt x="9759671" y="0"/>
                  <a:pt x="12574588" y="2814917"/>
                  <a:pt x="12574588" y="6287295"/>
                </a:cubicBezTo>
                <a:cubicBezTo>
                  <a:pt x="12574588" y="7155388"/>
                  <a:pt x="12398656" y="7982391"/>
                  <a:pt x="12080502" y="8734592"/>
                </a:cubicBezTo>
                <a:lnTo>
                  <a:pt x="11959962" y="9001219"/>
                </a:lnTo>
                <a:lnTo>
                  <a:pt x="11803597" y="8981349"/>
                </a:lnTo>
                <a:cubicBezTo>
                  <a:pt x="11686177" y="8969425"/>
                  <a:pt x="11567038" y="8963316"/>
                  <a:pt x="11446473" y="8963316"/>
                </a:cubicBezTo>
                <a:cubicBezTo>
                  <a:pt x="9577708" y="8963316"/>
                  <a:pt x="8051718" y="10430908"/>
                  <a:pt x="7958168" y="12276423"/>
                </a:cubicBezTo>
                <a:lnTo>
                  <a:pt x="7956336" y="12348888"/>
                </a:lnTo>
                <a:lnTo>
                  <a:pt x="7858588" y="12376645"/>
                </a:lnTo>
                <a:cubicBezTo>
                  <a:pt x="7356362" y="12505862"/>
                  <a:pt x="6829854" y="12574586"/>
                  <a:pt x="6287296" y="12574586"/>
                </a:cubicBezTo>
                <a:cubicBezTo>
                  <a:pt x="2814917" y="12574586"/>
                  <a:pt x="0" y="9759669"/>
                  <a:pt x="0" y="6287295"/>
                </a:cubicBezTo>
                <a:cubicBezTo>
                  <a:pt x="0" y="2814917"/>
                  <a:pt x="2814917" y="0"/>
                  <a:pt x="6287296" y="0"/>
                </a:cubicBezTo>
                <a:close/>
              </a:path>
            </a:pathLst>
          </a:custGeom>
        </p:spPr>
        <p:txBody>
          <a:bodyPr wrap="square">
            <a:noAutofit/>
          </a:bodyPr>
          <a:lstStyle/>
          <a:p>
            <a:endParaRPr lang="en-US"/>
          </a:p>
        </p:txBody>
      </p:sp>
      <p:sp>
        <p:nvSpPr>
          <p:cNvPr id="8" name="Picture Placeholder 5"/>
          <p:cNvSpPr>
            <a:spLocks noGrp="1"/>
          </p:cNvSpPr>
          <p:nvPr>
            <p:ph type="pic" sz="quarter" idx="10"/>
          </p:nvPr>
        </p:nvSpPr>
        <p:spPr>
          <a:xfrm>
            <a:off x="1038202" y="1440972"/>
            <a:ext cx="2263935" cy="2266326"/>
          </a:xfrm>
          <a:custGeom>
            <a:avLst/>
            <a:gdLst>
              <a:gd name="connsiteX0" fmla="*/ 3295650 w 6591300"/>
              <a:gd name="connsiteY0" fmla="*/ 0 h 6591300"/>
              <a:gd name="connsiteX1" fmla="*/ 6591300 w 6591300"/>
              <a:gd name="connsiteY1" fmla="*/ 3295650 h 6591300"/>
              <a:gd name="connsiteX2" fmla="*/ 3295650 w 6591300"/>
              <a:gd name="connsiteY2" fmla="*/ 6591300 h 6591300"/>
              <a:gd name="connsiteX3" fmla="*/ 0 w 6591300"/>
              <a:gd name="connsiteY3" fmla="*/ 3295650 h 6591300"/>
              <a:gd name="connsiteX4" fmla="*/ 3295650 w 6591300"/>
              <a:gd name="connsiteY4" fmla="*/ 0 h 659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591300">
                <a:moveTo>
                  <a:pt x="3295650" y="0"/>
                </a:moveTo>
                <a:cubicBezTo>
                  <a:pt x="5115787" y="0"/>
                  <a:pt x="6591300" y="1475513"/>
                  <a:pt x="6591300" y="3295650"/>
                </a:cubicBezTo>
                <a:cubicBezTo>
                  <a:pt x="6591300" y="5115787"/>
                  <a:pt x="5115787" y="6591300"/>
                  <a:pt x="3295650" y="6591300"/>
                </a:cubicBezTo>
                <a:cubicBezTo>
                  <a:pt x="1475513" y="6591300"/>
                  <a:pt x="0" y="5115787"/>
                  <a:pt x="0" y="3295650"/>
                </a:cubicBezTo>
                <a:cubicBezTo>
                  <a:pt x="0" y="1475513"/>
                  <a:pt x="1475513" y="0"/>
                  <a:pt x="3295650" y="0"/>
                </a:cubicBezTo>
                <a:close/>
              </a:path>
            </a:pathLst>
          </a:custGeom>
          <a:noFill/>
        </p:spPr>
        <p:txBody>
          <a:bodyPr wrap="square">
            <a:noAutofit/>
          </a:bodyPr>
          <a:lstStyle/>
          <a:p>
            <a:endParaRPr lang="en-US"/>
          </a:p>
        </p:txBody>
      </p:sp>
      <p:sp>
        <p:nvSpPr>
          <p:cNvPr id="22" name="Donut 21"/>
          <p:cNvSpPr/>
          <p:nvPr userDrawn="1"/>
        </p:nvSpPr>
        <p:spPr>
          <a:xfrm>
            <a:off x="2913579" y="3692999"/>
            <a:ext cx="2390687" cy="2393213"/>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99">
              <a:solidFill>
                <a:schemeClr val="tx1"/>
              </a:solidFill>
            </a:endParaRPr>
          </a:p>
        </p:txBody>
      </p:sp>
      <p:sp>
        <p:nvSpPr>
          <p:cNvPr id="6" name="Title 1">
            <a:extLst>
              <a:ext uri="{FF2B5EF4-FFF2-40B4-BE49-F238E27FC236}">
                <a16:creationId xmlns:a16="http://schemas.microsoft.com/office/drawing/2014/main" id="{013DD847-1F47-46FE-A309-A4BFFBD3E44A}"/>
              </a:ext>
            </a:extLst>
          </p:cNvPr>
          <p:cNvSpPr>
            <a:spLocks noGrp="1"/>
          </p:cNvSpPr>
          <p:nvPr>
            <p:ph type="ctrTitle"/>
          </p:nvPr>
        </p:nvSpPr>
        <p:spPr>
          <a:xfrm>
            <a:off x="5018476" y="947175"/>
            <a:ext cx="3862553" cy="1175929"/>
          </a:xfrm>
          <a:prstGeom prst="rect">
            <a:avLst/>
          </a:prstGeom>
        </p:spPr>
        <p:txBody>
          <a:bodyPr anchor="b">
            <a:noAutofit/>
          </a:bodyPr>
          <a:lstStyle>
            <a:lvl1pPr algn="r">
              <a:lnSpc>
                <a:spcPct val="85000"/>
              </a:lnSpc>
              <a:spcBef>
                <a:spcPts val="0"/>
              </a:spcBef>
              <a:spcAft>
                <a:spcPts val="0"/>
              </a:spcAft>
              <a:defRPr sz="3299" b="0">
                <a:solidFill>
                  <a:schemeClr val="accent1"/>
                </a:solidFill>
                <a:effectLst/>
                <a:latin typeface="+mn-lt"/>
              </a:defRPr>
            </a:lvl1pPr>
          </a:lstStyle>
          <a:p>
            <a:r>
              <a:rPr lang="en-US"/>
              <a:t>Click to edit Master title style</a:t>
            </a:r>
          </a:p>
        </p:txBody>
      </p:sp>
      <p:sp>
        <p:nvSpPr>
          <p:cNvPr id="7" name="Subtitle 2">
            <a:extLst>
              <a:ext uri="{FF2B5EF4-FFF2-40B4-BE49-F238E27FC236}">
                <a16:creationId xmlns:a16="http://schemas.microsoft.com/office/drawing/2014/main" id="{76291AD5-CD7C-4404-B579-C81456DE4DB5}"/>
              </a:ext>
            </a:extLst>
          </p:cNvPr>
          <p:cNvSpPr>
            <a:spLocks noGrp="1"/>
          </p:cNvSpPr>
          <p:nvPr>
            <p:ph type="subTitle" idx="1"/>
          </p:nvPr>
        </p:nvSpPr>
        <p:spPr>
          <a:xfrm>
            <a:off x="5018478" y="2132343"/>
            <a:ext cx="3862553" cy="811736"/>
          </a:xfrm>
          <a:prstGeom prst="rect">
            <a:avLst/>
          </a:prstGeom>
        </p:spPr>
        <p:txBody>
          <a:bodyPr>
            <a:noAutofit/>
          </a:bodyPr>
          <a:lstStyle>
            <a:lvl1pPr marL="0" indent="0" algn="r">
              <a:lnSpc>
                <a:spcPct val="85000"/>
              </a:lnSpc>
              <a:spcBef>
                <a:spcPts val="0"/>
              </a:spcBef>
              <a:spcAft>
                <a:spcPts val="0"/>
              </a:spcAft>
              <a:buNone/>
              <a:defRPr sz="1798" b="0">
                <a:solidFill>
                  <a:schemeClr val="tx1">
                    <a:lumMod val="75000"/>
                    <a:lumOff val="25000"/>
                  </a:schemeClr>
                </a:solidFill>
                <a:effectLst/>
                <a:latin typeface="+mj-lt"/>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
        <p:nvSpPr>
          <p:cNvPr id="2" name="Rectangle 1">
            <a:extLst>
              <a:ext uri="{FF2B5EF4-FFF2-40B4-BE49-F238E27FC236}">
                <a16:creationId xmlns:a16="http://schemas.microsoft.com/office/drawing/2014/main" id="{414185CC-C6A1-4313-B4B0-8E938AFC82EC}"/>
              </a:ext>
            </a:extLst>
          </p:cNvPr>
          <p:cNvSpPr/>
          <p:nvPr userDrawn="1"/>
        </p:nvSpPr>
        <p:spPr>
          <a:xfrm>
            <a:off x="7031296" y="4669624"/>
            <a:ext cx="2017188" cy="439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9" name="Text Box 2">
            <a:extLst>
              <a:ext uri="{FF2B5EF4-FFF2-40B4-BE49-F238E27FC236}">
                <a16:creationId xmlns:a16="http://schemas.microsoft.com/office/drawing/2014/main" id="{0AF982BB-BDAA-48A9-B5E5-955451577885}"/>
              </a:ext>
            </a:extLst>
          </p:cNvPr>
          <p:cNvSpPr txBox="1">
            <a:spLocks noChangeArrowheads="1"/>
          </p:cNvSpPr>
          <p:nvPr userDrawn="1"/>
        </p:nvSpPr>
        <p:spPr bwMode="auto">
          <a:xfrm>
            <a:off x="6462387" y="4755275"/>
            <a:ext cx="243869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tx1">
                  <a:lumMod val="75000"/>
                  <a:lumOff val="25000"/>
                </a:schemeClr>
              </a:solidFill>
              <a:effectLst/>
              <a:latin typeface="Arial" pitchFamily="34" charset="0"/>
              <a:cs typeface="Arial" pitchFamily="34" charset="0"/>
            </a:endParaRPr>
          </a:p>
        </p:txBody>
      </p:sp>
      <p:pic>
        <p:nvPicPr>
          <p:cNvPr id="12" name="Graphic 11">
            <a:extLst>
              <a:ext uri="{FF2B5EF4-FFF2-40B4-BE49-F238E27FC236}">
                <a16:creationId xmlns:a16="http://schemas.microsoft.com/office/drawing/2014/main" id="{BF7C90E7-E268-4899-8929-1593A1379F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428" y="4133811"/>
            <a:ext cx="1763986" cy="549161"/>
          </a:xfrm>
          <a:prstGeom prst="rect">
            <a:avLst/>
          </a:prstGeom>
        </p:spPr>
      </p:pic>
    </p:spTree>
    <p:extLst>
      <p:ext uri="{BB962C8B-B14F-4D97-AF65-F5344CB8AC3E}">
        <p14:creationId xmlns:p14="http://schemas.microsoft.com/office/powerpoint/2010/main" val="141964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ransition Slide_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FD4E3F-2E57-4D5C-9B7E-785E375D76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 y="0"/>
            <a:ext cx="9144095" cy="3242181"/>
          </a:xfrm>
          <a:prstGeom prst="rect">
            <a:avLst/>
          </a:prstGeom>
        </p:spPr>
      </p:pic>
      <p:sp>
        <p:nvSpPr>
          <p:cNvPr id="7" name="Rectangle 6">
            <a:extLst>
              <a:ext uri="{FF2B5EF4-FFF2-40B4-BE49-F238E27FC236}">
                <a16:creationId xmlns:a16="http://schemas.microsoft.com/office/drawing/2014/main" id="{878C725F-855D-44D0-9694-AC48CEF44A16}"/>
              </a:ext>
            </a:extLst>
          </p:cNvPr>
          <p:cNvSpPr/>
          <p:nvPr userDrawn="1"/>
        </p:nvSpPr>
        <p:spPr>
          <a:xfrm>
            <a:off x="-46" y="4"/>
            <a:ext cx="3694663" cy="514826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 name="Title 1"/>
          <p:cNvSpPr>
            <a:spLocks noGrp="1"/>
          </p:cNvSpPr>
          <p:nvPr>
            <p:ph type="ctrTitle"/>
          </p:nvPr>
        </p:nvSpPr>
        <p:spPr>
          <a:xfrm>
            <a:off x="263225" y="56922"/>
            <a:ext cx="3258928" cy="3110175"/>
          </a:xfrm>
          <a:prstGeom prst="rect">
            <a:avLst/>
          </a:prstGeom>
        </p:spPr>
        <p:txBody>
          <a:bodyPr anchor="b">
            <a:noAutofit/>
          </a:bodyPr>
          <a:lstStyle>
            <a:lvl1pPr algn="r">
              <a:lnSpc>
                <a:spcPct val="85000"/>
              </a:lnSpc>
              <a:spcBef>
                <a:spcPts val="0"/>
              </a:spcBef>
              <a:spcAft>
                <a:spcPts val="0"/>
              </a:spcAft>
              <a:defRPr sz="2999" b="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925322" y="3379468"/>
            <a:ext cx="5121021" cy="1344929"/>
          </a:xfrm>
          <a:prstGeom prst="rect">
            <a:avLst/>
          </a:prstGeom>
        </p:spPr>
        <p:txBody>
          <a:bodyPr>
            <a:noAutofit/>
          </a:bodyPr>
          <a:lstStyle>
            <a:lvl1pPr marL="0" indent="0" algn="l">
              <a:spcBef>
                <a:spcPts val="0"/>
              </a:spcBef>
              <a:spcAft>
                <a:spcPts val="0"/>
              </a:spcAft>
              <a:buNone/>
              <a:defRPr sz="1798" b="0">
                <a:solidFill>
                  <a:schemeClr val="tx1">
                    <a:lumMod val="75000"/>
                    <a:lumOff val="25000"/>
                  </a:schemeClr>
                </a:solidFill>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32114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_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E62A4-8C3F-468F-8347-F5A5965030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 y="5"/>
            <a:ext cx="9144095" cy="3257411"/>
          </a:xfrm>
          <a:prstGeom prst="rect">
            <a:avLst/>
          </a:prstGeom>
        </p:spPr>
      </p:pic>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9" name="Rectangle 8">
            <a:extLst>
              <a:ext uri="{FF2B5EF4-FFF2-40B4-BE49-F238E27FC236}">
                <a16:creationId xmlns:a16="http://schemas.microsoft.com/office/drawing/2014/main" id="{53A6E149-1017-4EA7-923C-ABB8CE536021}"/>
              </a:ext>
            </a:extLst>
          </p:cNvPr>
          <p:cNvSpPr/>
          <p:nvPr userDrawn="1"/>
        </p:nvSpPr>
        <p:spPr>
          <a:xfrm>
            <a:off x="2" y="4"/>
            <a:ext cx="3694615" cy="5148262"/>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0" name="Title 1">
            <a:extLst>
              <a:ext uri="{FF2B5EF4-FFF2-40B4-BE49-F238E27FC236}">
                <a16:creationId xmlns:a16="http://schemas.microsoft.com/office/drawing/2014/main" id="{43167B1B-8F8A-4626-AF44-7E5E1DCE021D}"/>
              </a:ext>
            </a:extLst>
          </p:cNvPr>
          <p:cNvSpPr>
            <a:spLocks noGrp="1"/>
          </p:cNvSpPr>
          <p:nvPr>
            <p:ph type="ctrTitle"/>
          </p:nvPr>
        </p:nvSpPr>
        <p:spPr>
          <a:xfrm>
            <a:off x="301318" y="56922"/>
            <a:ext cx="3220835" cy="3110175"/>
          </a:xfrm>
          <a:prstGeom prst="rect">
            <a:avLst/>
          </a:prstGeom>
        </p:spPr>
        <p:txBody>
          <a:bodyPr anchor="b">
            <a:noAutofit/>
          </a:bodyPr>
          <a:lstStyle>
            <a:lvl1pPr algn="r">
              <a:lnSpc>
                <a:spcPct val="85000"/>
              </a:lnSpc>
              <a:spcBef>
                <a:spcPts val="0"/>
              </a:spcBef>
              <a:spcAft>
                <a:spcPts val="0"/>
              </a:spcAft>
              <a:defRPr sz="2999" b="0">
                <a:solidFill>
                  <a:schemeClr val="bg1"/>
                </a:solidFill>
                <a:latin typeface="+mj-lt"/>
              </a:defRPr>
            </a:lvl1pPr>
          </a:lstStyle>
          <a:p>
            <a:r>
              <a:rPr lang="en-US"/>
              <a:t>Click to edit Master title style</a:t>
            </a:r>
          </a:p>
        </p:txBody>
      </p:sp>
      <p:sp>
        <p:nvSpPr>
          <p:cNvPr id="11" name="Subtitle 2">
            <a:extLst>
              <a:ext uri="{FF2B5EF4-FFF2-40B4-BE49-F238E27FC236}">
                <a16:creationId xmlns:a16="http://schemas.microsoft.com/office/drawing/2014/main" id="{D6C067FC-E0B3-48A8-81A0-775840491630}"/>
              </a:ext>
            </a:extLst>
          </p:cNvPr>
          <p:cNvSpPr>
            <a:spLocks noGrp="1"/>
          </p:cNvSpPr>
          <p:nvPr>
            <p:ph type="subTitle" idx="1"/>
          </p:nvPr>
        </p:nvSpPr>
        <p:spPr>
          <a:xfrm>
            <a:off x="3925322" y="3379468"/>
            <a:ext cx="5121021" cy="1344929"/>
          </a:xfrm>
          <a:prstGeom prst="rect">
            <a:avLst/>
          </a:prstGeom>
        </p:spPr>
        <p:txBody>
          <a:bodyPr>
            <a:noAutofit/>
          </a:bodyPr>
          <a:lstStyle>
            <a:lvl1pPr marL="0" indent="0" algn="l">
              <a:spcBef>
                <a:spcPts val="0"/>
              </a:spcBef>
              <a:spcAft>
                <a:spcPts val="0"/>
              </a:spcAft>
              <a:buNone/>
              <a:defRPr sz="1798" b="0">
                <a:solidFill>
                  <a:schemeClr val="tx1">
                    <a:lumMod val="75000"/>
                    <a:lumOff val="25000"/>
                  </a:schemeClr>
                </a:solidFill>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6892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Slide_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6CFFD-C69A-46A7-A5FC-5245E0915AC9}"/>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93" y="0"/>
            <a:ext cx="9144095" cy="3257412"/>
          </a:xfrm>
          <a:prstGeom prst="rect">
            <a:avLst/>
          </a:prstGeom>
        </p:spPr>
      </p:pic>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9" name="Rectangle 8">
            <a:extLst>
              <a:ext uri="{FF2B5EF4-FFF2-40B4-BE49-F238E27FC236}">
                <a16:creationId xmlns:a16="http://schemas.microsoft.com/office/drawing/2014/main" id="{72704A9F-31D0-42A8-9580-8CFDE924B496}"/>
              </a:ext>
            </a:extLst>
          </p:cNvPr>
          <p:cNvSpPr/>
          <p:nvPr userDrawn="1"/>
        </p:nvSpPr>
        <p:spPr>
          <a:xfrm>
            <a:off x="-95" y="4"/>
            <a:ext cx="3694710" cy="514826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0" name="Title 1">
            <a:extLst>
              <a:ext uri="{FF2B5EF4-FFF2-40B4-BE49-F238E27FC236}">
                <a16:creationId xmlns:a16="http://schemas.microsoft.com/office/drawing/2014/main" id="{96331D6F-CDAA-44FD-8321-FEF8EEC3CDBC}"/>
              </a:ext>
            </a:extLst>
          </p:cNvPr>
          <p:cNvSpPr>
            <a:spLocks noGrp="1"/>
          </p:cNvSpPr>
          <p:nvPr>
            <p:ph type="ctrTitle"/>
          </p:nvPr>
        </p:nvSpPr>
        <p:spPr>
          <a:xfrm>
            <a:off x="160276" y="56922"/>
            <a:ext cx="3361877" cy="3110175"/>
          </a:xfrm>
          <a:prstGeom prst="rect">
            <a:avLst/>
          </a:prstGeom>
        </p:spPr>
        <p:txBody>
          <a:bodyPr anchor="b">
            <a:noAutofit/>
          </a:bodyPr>
          <a:lstStyle>
            <a:lvl1pPr algn="r">
              <a:lnSpc>
                <a:spcPct val="85000"/>
              </a:lnSpc>
              <a:spcBef>
                <a:spcPts val="0"/>
              </a:spcBef>
              <a:spcAft>
                <a:spcPts val="0"/>
              </a:spcAft>
              <a:defRPr sz="2999" b="0">
                <a:solidFill>
                  <a:schemeClr val="bg1"/>
                </a:solidFill>
                <a:latin typeface="+mj-lt"/>
              </a:defRPr>
            </a:lvl1pPr>
          </a:lstStyle>
          <a:p>
            <a:r>
              <a:rPr lang="en-US"/>
              <a:t>Click to edit Master title style</a:t>
            </a:r>
          </a:p>
        </p:txBody>
      </p:sp>
      <p:sp>
        <p:nvSpPr>
          <p:cNvPr id="11" name="Subtitle 2">
            <a:extLst>
              <a:ext uri="{FF2B5EF4-FFF2-40B4-BE49-F238E27FC236}">
                <a16:creationId xmlns:a16="http://schemas.microsoft.com/office/drawing/2014/main" id="{628EF09D-AB47-4E98-8CE7-EC9BF3D32707}"/>
              </a:ext>
            </a:extLst>
          </p:cNvPr>
          <p:cNvSpPr>
            <a:spLocks noGrp="1"/>
          </p:cNvSpPr>
          <p:nvPr>
            <p:ph type="subTitle" idx="1"/>
          </p:nvPr>
        </p:nvSpPr>
        <p:spPr>
          <a:xfrm>
            <a:off x="3925322" y="3379468"/>
            <a:ext cx="5121021" cy="1344929"/>
          </a:xfrm>
          <a:prstGeom prst="rect">
            <a:avLst/>
          </a:prstGeom>
        </p:spPr>
        <p:txBody>
          <a:bodyPr>
            <a:noAutofit/>
          </a:bodyPr>
          <a:lstStyle>
            <a:lvl1pPr marL="0" indent="0" algn="l">
              <a:spcBef>
                <a:spcPts val="0"/>
              </a:spcBef>
              <a:spcAft>
                <a:spcPts val="0"/>
              </a:spcAft>
              <a:buNone/>
              <a:defRPr sz="1798" b="0">
                <a:solidFill>
                  <a:schemeClr val="tx1">
                    <a:lumMod val="75000"/>
                    <a:lumOff val="25000"/>
                  </a:schemeClr>
                </a:solidFill>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9299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ransition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A6CF52-3885-43A4-BE72-BAA24F55D13A}"/>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9144095" cy="5148263"/>
          </a:xfrm>
          <a:prstGeom prst="rect">
            <a:avLst/>
          </a:prstGeom>
        </p:spPr>
      </p:pic>
      <p:sp>
        <p:nvSpPr>
          <p:cNvPr id="22" name="Rectangle 21">
            <a:extLst>
              <a:ext uri="{FF2B5EF4-FFF2-40B4-BE49-F238E27FC236}">
                <a16:creationId xmlns:a16="http://schemas.microsoft.com/office/drawing/2014/main" id="{BAC5F240-5571-40EF-AA2F-C100BE4299F9}"/>
              </a:ext>
            </a:extLst>
          </p:cNvPr>
          <p:cNvSpPr/>
          <p:nvPr userDrawn="1"/>
        </p:nvSpPr>
        <p:spPr>
          <a:xfrm>
            <a:off x="1" y="1625713"/>
            <a:ext cx="9143999" cy="1896838"/>
          </a:xfrm>
          <a:prstGeom prst="rect">
            <a:avLst/>
          </a:prstGeom>
          <a:gradFill>
            <a:gsLst>
              <a:gs pos="0">
                <a:schemeClr val="accent1">
                  <a:alpha val="50000"/>
                </a:schemeClr>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3" name="Title 1">
            <a:extLst>
              <a:ext uri="{FF2B5EF4-FFF2-40B4-BE49-F238E27FC236}">
                <a16:creationId xmlns:a16="http://schemas.microsoft.com/office/drawing/2014/main" id="{7DE04900-666A-4A2D-B13F-622E6088A754}"/>
              </a:ext>
            </a:extLst>
          </p:cNvPr>
          <p:cNvSpPr>
            <a:spLocks noGrp="1"/>
          </p:cNvSpPr>
          <p:nvPr>
            <p:ph type="ctrTitle"/>
          </p:nvPr>
        </p:nvSpPr>
        <p:spPr>
          <a:xfrm>
            <a:off x="3117612" y="1838671"/>
            <a:ext cx="5807996" cy="855591"/>
          </a:xfrm>
          <a:prstGeom prst="rect">
            <a:avLst/>
          </a:prstGeom>
        </p:spPr>
        <p:txBody>
          <a:bodyPr anchor="b">
            <a:noAutofit/>
          </a:bodyPr>
          <a:lstStyle>
            <a:lvl1pPr algn="r">
              <a:lnSpc>
                <a:spcPct val="85000"/>
              </a:lnSpc>
              <a:spcBef>
                <a:spcPts val="0"/>
              </a:spcBef>
              <a:spcAft>
                <a:spcPts val="0"/>
              </a:spcAft>
              <a:defRPr sz="3299" b="0">
                <a:solidFill>
                  <a:schemeClr val="accent1">
                    <a:lumMod val="20000"/>
                    <a:lumOff val="80000"/>
                  </a:schemeClr>
                </a:solidFill>
              </a:defRPr>
            </a:lvl1pPr>
          </a:lstStyle>
          <a:p>
            <a:r>
              <a:rPr lang="en-US"/>
              <a:t>Click to edit Master title style</a:t>
            </a:r>
          </a:p>
        </p:txBody>
      </p:sp>
      <p:sp>
        <p:nvSpPr>
          <p:cNvPr id="24" name="Subtitle 2">
            <a:extLst>
              <a:ext uri="{FF2B5EF4-FFF2-40B4-BE49-F238E27FC236}">
                <a16:creationId xmlns:a16="http://schemas.microsoft.com/office/drawing/2014/main" id="{E516EF2A-00D0-4088-A582-0220F9FCD539}"/>
              </a:ext>
            </a:extLst>
          </p:cNvPr>
          <p:cNvSpPr>
            <a:spLocks noGrp="1"/>
          </p:cNvSpPr>
          <p:nvPr>
            <p:ph type="subTitle" idx="1"/>
          </p:nvPr>
        </p:nvSpPr>
        <p:spPr>
          <a:xfrm>
            <a:off x="3117612" y="2783739"/>
            <a:ext cx="5807996" cy="738813"/>
          </a:xfrm>
          <a:prstGeom prst="rect">
            <a:avLst/>
          </a:prstGeom>
        </p:spPr>
        <p:txBody>
          <a:bodyPr>
            <a:noAutofit/>
          </a:bodyPr>
          <a:lstStyle>
            <a:lvl1pPr marL="0" indent="0" algn="r">
              <a:lnSpc>
                <a:spcPct val="85000"/>
              </a:lnSpc>
              <a:spcBef>
                <a:spcPts val="0"/>
              </a:spcBef>
              <a:spcAft>
                <a:spcPts val="0"/>
              </a:spcAft>
              <a:buNone/>
              <a:defRPr sz="1798" b="0">
                <a:solidFill>
                  <a:schemeClr val="bg1"/>
                </a:solidFill>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sp>
        <p:nvSpPr>
          <p:cNvPr id="26" name="Slide Number Placeholder 3">
            <a:extLst>
              <a:ext uri="{FF2B5EF4-FFF2-40B4-BE49-F238E27FC236}">
                <a16:creationId xmlns:a16="http://schemas.microsoft.com/office/drawing/2014/main" id="{18AFD27B-46EB-44F0-8EAB-FBDBDF4C113A}"/>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pic>
        <p:nvPicPr>
          <p:cNvPr id="8" name="Graphic 7">
            <a:extLst>
              <a:ext uri="{FF2B5EF4-FFF2-40B4-BE49-F238E27FC236}">
                <a16:creationId xmlns:a16="http://schemas.microsoft.com/office/drawing/2014/main" id="{D487BCDF-45BF-4D2E-B567-B0F1D8BFAD6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359493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ransition Slide_5">
    <p:spTree>
      <p:nvGrpSpPr>
        <p:cNvPr id="1" name=""/>
        <p:cNvGrpSpPr/>
        <p:nvPr/>
      </p:nvGrpSpPr>
      <p:grpSpPr>
        <a:xfrm>
          <a:off x="0" y="0"/>
          <a:ext cx="0" cy="0"/>
          <a:chOff x="0" y="0"/>
          <a:chExt cx="0" cy="0"/>
        </a:xfrm>
      </p:grpSpPr>
      <p:pic>
        <p:nvPicPr>
          <p:cNvPr id="6" name="Picture 5" descr="A picture containing object, ceiling&#10;&#10;Description automatically generated">
            <a:extLst>
              <a:ext uri="{FF2B5EF4-FFF2-40B4-BE49-F238E27FC236}">
                <a16:creationId xmlns:a16="http://schemas.microsoft.com/office/drawing/2014/main" id="{C290A612-3763-4FAB-A78E-AE34BE8E12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443"/>
          <a:stretch/>
        </p:blipFill>
        <p:spPr>
          <a:xfrm>
            <a:off x="0" y="1"/>
            <a:ext cx="9144095" cy="5148263"/>
          </a:xfrm>
          <a:prstGeom prst="rect">
            <a:avLst/>
          </a:prstGeom>
        </p:spPr>
      </p:pic>
      <p:sp>
        <p:nvSpPr>
          <p:cNvPr id="7" name="Rectangle 6">
            <a:extLst>
              <a:ext uri="{FF2B5EF4-FFF2-40B4-BE49-F238E27FC236}">
                <a16:creationId xmlns:a16="http://schemas.microsoft.com/office/drawing/2014/main" id="{878C725F-855D-44D0-9694-AC48CEF44A16}"/>
              </a:ext>
            </a:extLst>
          </p:cNvPr>
          <p:cNvSpPr/>
          <p:nvPr userDrawn="1"/>
        </p:nvSpPr>
        <p:spPr>
          <a:xfrm>
            <a:off x="0" y="0"/>
            <a:ext cx="9144047" cy="2704341"/>
          </a:xfrm>
          <a:prstGeom prst="rect">
            <a:avLst/>
          </a:prstGeom>
          <a:gradFill>
            <a:gsLst>
              <a:gs pos="0">
                <a:schemeClr val="accent2">
                  <a:alpha val="85000"/>
                </a:schemeClr>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 name="Title 1"/>
          <p:cNvSpPr>
            <a:spLocks noGrp="1"/>
          </p:cNvSpPr>
          <p:nvPr>
            <p:ph type="ctrTitle"/>
          </p:nvPr>
        </p:nvSpPr>
        <p:spPr>
          <a:xfrm>
            <a:off x="1668002" y="293762"/>
            <a:ext cx="5807996" cy="1124106"/>
          </a:xfrm>
          <a:prstGeom prst="rect">
            <a:avLst/>
          </a:prstGeom>
        </p:spPr>
        <p:txBody>
          <a:bodyPr anchor="b">
            <a:noAutofit/>
          </a:bodyPr>
          <a:lstStyle>
            <a:lvl1pPr algn="ctr">
              <a:lnSpc>
                <a:spcPct val="85000"/>
              </a:lnSpc>
              <a:spcBef>
                <a:spcPts val="0"/>
              </a:spcBef>
              <a:spcAft>
                <a:spcPts val="0"/>
              </a:spcAft>
              <a:defRPr sz="3299" b="0">
                <a:solidFill>
                  <a:schemeClr val="bg1"/>
                </a:solidFill>
              </a:defRPr>
            </a:lvl1pPr>
          </a:lstStyle>
          <a:p>
            <a:r>
              <a:rPr lang="en-US"/>
              <a:t>Click to edit Master title style</a:t>
            </a:r>
          </a:p>
        </p:txBody>
      </p:sp>
      <p:sp>
        <p:nvSpPr>
          <p:cNvPr id="3" name="Subtitle 2"/>
          <p:cNvSpPr>
            <a:spLocks noGrp="1"/>
          </p:cNvSpPr>
          <p:nvPr>
            <p:ph type="subTitle" idx="1"/>
          </p:nvPr>
        </p:nvSpPr>
        <p:spPr>
          <a:xfrm>
            <a:off x="1668002" y="1770827"/>
            <a:ext cx="5807996" cy="635639"/>
          </a:xfrm>
          <a:prstGeom prst="rect">
            <a:avLst/>
          </a:prstGeom>
        </p:spPr>
        <p:txBody>
          <a:bodyPr>
            <a:noAutofit/>
          </a:bodyPr>
          <a:lstStyle>
            <a:lvl1pPr marL="0" indent="0" algn="ctr">
              <a:spcBef>
                <a:spcPts val="0"/>
              </a:spcBef>
              <a:spcAft>
                <a:spcPts val="0"/>
              </a:spcAft>
              <a:buNone/>
              <a:defRPr sz="1798" b="0">
                <a:solidFill>
                  <a:schemeClr val="bg1"/>
                </a:solidFill>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cxnSp>
        <p:nvCxnSpPr>
          <p:cNvPr id="5" name="Straight Connector 4">
            <a:extLst>
              <a:ext uri="{FF2B5EF4-FFF2-40B4-BE49-F238E27FC236}">
                <a16:creationId xmlns:a16="http://schemas.microsoft.com/office/drawing/2014/main" id="{C49EAFF4-4849-43FC-9778-A67AF5C00E8C}"/>
              </a:ext>
            </a:extLst>
          </p:cNvPr>
          <p:cNvCxnSpPr/>
          <p:nvPr userDrawn="1"/>
        </p:nvCxnSpPr>
        <p:spPr>
          <a:xfrm>
            <a:off x="4229010" y="1550183"/>
            <a:ext cx="68597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01B1CEE8-9B70-4E69-B4B6-8BE7AF3E29AE}"/>
              </a:ext>
            </a:extLst>
          </p:cNvPr>
          <p:cNvSpPr>
            <a:spLocks noGrp="1"/>
          </p:cNvSpPr>
          <p:nvPr>
            <p:ph type="sldNum" sz="quarter" idx="4"/>
          </p:nvPr>
        </p:nvSpPr>
        <p:spPr>
          <a:xfrm>
            <a:off x="4202202" y="5027052"/>
            <a:ext cx="739597" cy="119198"/>
          </a:xfrm>
          <a:prstGeom prst="rect">
            <a:avLst/>
          </a:prstGeom>
        </p:spPr>
        <p:txBody>
          <a:bodyPr vert="horz" lIns="91440" tIns="45720" rIns="91440" bIns="45720" rtlCol="0" anchor="ctr"/>
          <a:lstStyle>
            <a:lvl1pPr>
              <a:defRPr lang="en-US" smtClean="0">
                <a:solidFill>
                  <a:schemeClr val="bg1">
                    <a:lumMod val="65000"/>
                  </a:schemeClr>
                </a:solidFill>
              </a:defRPr>
            </a:lvl1pPr>
          </a:lstStyle>
          <a:p>
            <a:fld id="{843265A6-63F0-4CEA-8257-F44E7EFF1D1C}" type="slidenum">
              <a:rPr lang="en-US" smtClean="0"/>
              <a:pPr/>
              <a:t>‹#›</a:t>
            </a:fld>
            <a:endParaRPr lang="en-US"/>
          </a:p>
        </p:txBody>
      </p:sp>
      <p:pic>
        <p:nvPicPr>
          <p:cNvPr id="11" name="Graphic 10">
            <a:extLst>
              <a:ext uri="{FF2B5EF4-FFF2-40B4-BE49-F238E27FC236}">
                <a16:creationId xmlns:a16="http://schemas.microsoft.com/office/drawing/2014/main" id="{A11C1A1A-50FA-43DF-8196-153AE6873F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58011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ransition Slide_6">
    <p:spTree>
      <p:nvGrpSpPr>
        <p:cNvPr id="1" name=""/>
        <p:cNvGrpSpPr/>
        <p:nvPr/>
      </p:nvGrpSpPr>
      <p:grpSpPr>
        <a:xfrm>
          <a:off x="0" y="0"/>
          <a:ext cx="0" cy="0"/>
          <a:chOff x="0" y="0"/>
          <a:chExt cx="0" cy="0"/>
        </a:xfrm>
      </p:grpSpPr>
      <p:pic>
        <p:nvPicPr>
          <p:cNvPr id="10" name="Picture 9" descr="A picture containing person, sky, man, necktie&#10;&#10;Description automatically generated">
            <a:extLst>
              <a:ext uri="{FF2B5EF4-FFF2-40B4-BE49-F238E27FC236}">
                <a16:creationId xmlns:a16="http://schemas.microsoft.com/office/drawing/2014/main" id="{3BDF9194-A656-479C-AEE1-4D23691EBD8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1982"/>
          <a:stretch/>
        </p:blipFill>
        <p:spPr>
          <a:xfrm>
            <a:off x="0" y="1"/>
            <a:ext cx="9144095" cy="5148263"/>
          </a:xfrm>
          <a:prstGeom prst="rect">
            <a:avLst/>
          </a:prstGeom>
        </p:spPr>
      </p:pic>
      <p:sp>
        <p:nvSpPr>
          <p:cNvPr id="7" name="Rectangle 6">
            <a:extLst>
              <a:ext uri="{FF2B5EF4-FFF2-40B4-BE49-F238E27FC236}">
                <a16:creationId xmlns:a16="http://schemas.microsoft.com/office/drawing/2014/main" id="{878C725F-855D-44D0-9694-AC48CEF44A16}"/>
              </a:ext>
            </a:extLst>
          </p:cNvPr>
          <p:cNvSpPr/>
          <p:nvPr userDrawn="1"/>
        </p:nvSpPr>
        <p:spPr>
          <a:xfrm>
            <a:off x="0" y="0"/>
            <a:ext cx="9144047" cy="2704341"/>
          </a:xfrm>
          <a:prstGeom prst="rect">
            <a:avLst/>
          </a:prstGeom>
          <a:gradFill>
            <a:gsLst>
              <a:gs pos="0">
                <a:schemeClr val="accent3">
                  <a:alpha val="30000"/>
                </a:schemeClr>
              </a:gs>
              <a:gs pos="100000">
                <a:schemeClr val="accent3">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 name="Title 1"/>
          <p:cNvSpPr>
            <a:spLocks noGrp="1"/>
          </p:cNvSpPr>
          <p:nvPr>
            <p:ph type="ctrTitle"/>
          </p:nvPr>
        </p:nvSpPr>
        <p:spPr>
          <a:xfrm>
            <a:off x="1668002" y="293762"/>
            <a:ext cx="5807996" cy="1124106"/>
          </a:xfrm>
          <a:prstGeom prst="rect">
            <a:avLst/>
          </a:prstGeom>
        </p:spPr>
        <p:txBody>
          <a:bodyPr anchor="b">
            <a:noAutofit/>
          </a:bodyPr>
          <a:lstStyle>
            <a:lvl1pPr algn="ctr">
              <a:lnSpc>
                <a:spcPct val="85000"/>
              </a:lnSpc>
              <a:spcBef>
                <a:spcPts val="0"/>
              </a:spcBef>
              <a:spcAft>
                <a:spcPts val="0"/>
              </a:spcAft>
              <a:defRPr sz="3299" b="0">
                <a:solidFill>
                  <a:schemeClr val="accent3">
                    <a:lumMod val="50000"/>
                  </a:schemeClr>
                </a:solidFill>
              </a:defRPr>
            </a:lvl1pPr>
          </a:lstStyle>
          <a:p>
            <a:r>
              <a:rPr lang="en-US"/>
              <a:t>Click to edit Master title style</a:t>
            </a:r>
          </a:p>
        </p:txBody>
      </p:sp>
      <p:sp>
        <p:nvSpPr>
          <p:cNvPr id="3" name="Subtitle 2"/>
          <p:cNvSpPr>
            <a:spLocks noGrp="1"/>
          </p:cNvSpPr>
          <p:nvPr>
            <p:ph type="subTitle" idx="1"/>
          </p:nvPr>
        </p:nvSpPr>
        <p:spPr>
          <a:xfrm>
            <a:off x="1668002" y="1770827"/>
            <a:ext cx="5807996" cy="635639"/>
          </a:xfrm>
          <a:prstGeom prst="rect">
            <a:avLst/>
          </a:prstGeom>
        </p:spPr>
        <p:txBody>
          <a:bodyPr>
            <a:noAutofit/>
          </a:bodyPr>
          <a:lstStyle>
            <a:lvl1pPr marL="0" indent="0" algn="ctr">
              <a:spcBef>
                <a:spcPts val="0"/>
              </a:spcBef>
              <a:spcAft>
                <a:spcPts val="0"/>
              </a:spcAft>
              <a:buNone/>
              <a:defRPr sz="1798" b="0">
                <a:solidFill>
                  <a:schemeClr val="bg1"/>
                </a:solidFill>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Click to edit Master subtitle style</a:t>
            </a:r>
          </a:p>
        </p:txBody>
      </p:sp>
      <p:cxnSp>
        <p:nvCxnSpPr>
          <p:cNvPr id="5" name="Straight Connector 4">
            <a:extLst>
              <a:ext uri="{FF2B5EF4-FFF2-40B4-BE49-F238E27FC236}">
                <a16:creationId xmlns:a16="http://schemas.microsoft.com/office/drawing/2014/main" id="{C49EAFF4-4849-43FC-9778-A67AF5C00E8C}"/>
              </a:ext>
            </a:extLst>
          </p:cNvPr>
          <p:cNvCxnSpPr/>
          <p:nvPr userDrawn="1"/>
        </p:nvCxnSpPr>
        <p:spPr>
          <a:xfrm>
            <a:off x="4229010" y="1550183"/>
            <a:ext cx="685979"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01B1CEE8-9B70-4E69-B4B6-8BE7AF3E29AE}"/>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solidFill>
                  <a:schemeClr val="bg1"/>
                </a:solidFill>
              </a:defRPr>
            </a:lvl1pPr>
          </a:lstStyle>
          <a:p>
            <a:fld id="{843265A6-63F0-4CEA-8257-F44E7EFF1D1C}" type="slidenum">
              <a:rPr lang="en-US" smtClean="0"/>
              <a:pPr/>
              <a:t>‹#›</a:t>
            </a:fld>
            <a:endParaRPr lang="en-US"/>
          </a:p>
        </p:txBody>
      </p:sp>
      <p:pic>
        <p:nvPicPr>
          <p:cNvPr id="6" name="Graphic 5">
            <a:extLst>
              <a:ext uri="{FF2B5EF4-FFF2-40B4-BE49-F238E27FC236}">
                <a16:creationId xmlns:a16="http://schemas.microsoft.com/office/drawing/2014/main" id="{5BDEDF78-F45C-4845-A7B9-48FA7BFC9D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11849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ransition Slide_7">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6AFAA4-D803-4DE9-AD58-0A40D4C3B80C}"/>
              </a:ext>
            </a:extLst>
          </p:cNvPr>
          <p:cNvSpPr/>
          <p:nvPr userDrawn="1"/>
        </p:nvSpPr>
        <p:spPr>
          <a:xfrm>
            <a:off x="0" y="7"/>
            <a:ext cx="9144850" cy="325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13" name="Title 1">
            <a:extLst>
              <a:ext uri="{FF2B5EF4-FFF2-40B4-BE49-F238E27FC236}">
                <a16:creationId xmlns:a16="http://schemas.microsoft.com/office/drawing/2014/main" id="{64BAB728-51F2-47B5-9E99-7ECCCF482E1E}"/>
              </a:ext>
            </a:extLst>
          </p:cNvPr>
          <p:cNvSpPr>
            <a:spLocks noGrp="1"/>
          </p:cNvSpPr>
          <p:nvPr>
            <p:ph type="ctrTitle"/>
          </p:nvPr>
        </p:nvSpPr>
        <p:spPr>
          <a:xfrm>
            <a:off x="4744688" y="147243"/>
            <a:ext cx="4244492" cy="3110175"/>
          </a:xfrm>
          <a:prstGeom prst="rect">
            <a:avLst/>
          </a:prstGeom>
        </p:spPr>
        <p:txBody>
          <a:bodyPr anchor="b">
            <a:noAutofit/>
          </a:bodyPr>
          <a:lstStyle>
            <a:lvl1pPr algn="l">
              <a:lnSpc>
                <a:spcPct val="85000"/>
              </a:lnSpc>
              <a:spcBef>
                <a:spcPts val="0"/>
              </a:spcBef>
              <a:spcAft>
                <a:spcPts val="0"/>
              </a:spcAft>
              <a:defRPr sz="2999" b="0">
                <a:solidFill>
                  <a:schemeClr val="bg1"/>
                </a:solidFill>
                <a:latin typeface="+mj-lt"/>
              </a:defRPr>
            </a:lvl1pPr>
          </a:lstStyle>
          <a:p>
            <a:r>
              <a:rPr lang="en-US"/>
              <a:t>Click to edit Master title style</a:t>
            </a:r>
          </a:p>
        </p:txBody>
      </p:sp>
      <p:pic>
        <p:nvPicPr>
          <p:cNvPr id="6" name="Graphic 5">
            <a:extLst>
              <a:ext uri="{FF2B5EF4-FFF2-40B4-BE49-F238E27FC236}">
                <a16:creationId xmlns:a16="http://schemas.microsoft.com/office/drawing/2014/main" id="{E14B3F7D-F818-4AB7-8E08-54D6C61116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75729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6" name="Text Placeholder 5">
            <a:extLst>
              <a:ext uri="{FF2B5EF4-FFF2-40B4-BE49-F238E27FC236}">
                <a16:creationId xmlns:a16="http://schemas.microsoft.com/office/drawing/2014/main" id="{13A33A94-4EFF-4E4A-B3C2-3740BE245F19}"/>
              </a:ext>
            </a:extLst>
          </p:cNvPr>
          <p:cNvSpPr>
            <a:spLocks noGrp="1"/>
          </p:cNvSpPr>
          <p:nvPr>
            <p:ph type="body" sz="quarter" idx="10"/>
          </p:nvPr>
        </p:nvSpPr>
        <p:spPr>
          <a:xfrm>
            <a:off x="366713" y="632812"/>
            <a:ext cx="8417228" cy="412338"/>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1798">
                <a:latin typeface="+mj-lt"/>
              </a:defRPr>
            </a:lvl1pPr>
          </a:lstStyle>
          <a:p>
            <a:pPr lvl="0"/>
            <a:r>
              <a:rPr lang="en-US"/>
              <a:t>Edit Master text styles</a:t>
            </a:r>
          </a:p>
        </p:txBody>
      </p:sp>
      <p:sp>
        <p:nvSpPr>
          <p:cNvPr id="9" name="Text Placeholder 8">
            <a:extLst>
              <a:ext uri="{FF2B5EF4-FFF2-40B4-BE49-F238E27FC236}">
                <a16:creationId xmlns:a16="http://schemas.microsoft.com/office/drawing/2014/main" id="{7D04F41A-B920-4302-BEB0-0235B682B3A6}"/>
              </a:ext>
            </a:extLst>
          </p:cNvPr>
          <p:cNvSpPr>
            <a:spLocks noGrp="1"/>
          </p:cNvSpPr>
          <p:nvPr>
            <p:ph type="body" sz="quarter" idx="11"/>
          </p:nvPr>
        </p:nvSpPr>
        <p:spPr>
          <a:xfrm>
            <a:off x="366808" y="1215562"/>
            <a:ext cx="8413957" cy="3537047"/>
          </a:xfrm>
        </p:spPr>
        <p:txBody>
          <a:bodyPr/>
          <a:lstStyle>
            <a:lvl1pPr>
              <a:spcBef>
                <a:spcPts val="300"/>
              </a:spcBef>
              <a:spcAft>
                <a:spcPts val="0"/>
              </a:spcAft>
              <a:defRPr/>
            </a:lvl1pPr>
            <a:lvl2pPr>
              <a:spcBef>
                <a:spcPts val="300"/>
              </a:spcBef>
              <a:spcAft>
                <a:spcPts val="0"/>
              </a:spcAft>
              <a:defRPr/>
            </a:lvl2pPr>
            <a:lvl3pPr>
              <a:spcBef>
                <a:spcPts val="300"/>
              </a:spcBef>
              <a:spcAft>
                <a:spcPts val="0"/>
              </a:spcAft>
              <a:defRPr/>
            </a:lvl3pPr>
          </a:lstStyle>
          <a:p>
            <a:pPr lvl="0"/>
            <a:r>
              <a:rPr lang="en-US"/>
              <a:t>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8203567-014E-4E26-84F5-38AFD6359B18}"/>
              </a:ext>
            </a:extLst>
          </p:cNvPr>
          <p:cNvSpPr>
            <a:spLocks noGrp="1"/>
          </p:cNvSpPr>
          <p:nvPr>
            <p:ph type="title"/>
          </p:nvPr>
        </p:nvSpPr>
        <p:spPr>
          <a:xfrm>
            <a:off x="366715" y="219659"/>
            <a:ext cx="8413750" cy="411861"/>
          </a:xfrm>
          <a:prstGeom prst="rect">
            <a:avLst/>
          </a:prstGeom>
        </p:spPr>
        <p:txBody>
          <a:bodyPr anchor="b">
            <a:noAutofit/>
          </a:bodyPr>
          <a:lstStyle>
            <a:lvl1pPr algn="l">
              <a:lnSpc>
                <a:spcPct val="85000"/>
              </a:lnSpc>
              <a:spcBef>
                <a:spcPts val="0"/>
              </a:spcBef>
              <a:spcAft>
                <a:spcPts val="0"/>
              </a:spcAft>
              <a:defRPr lang="en-US" sz="2398" b="0" dirty="0">
                <a:cs typeface="Arial" panose="020B0604020202020204" pitchFamily="34" charset="0"/>
              </a:defRPr>
            </a:lvl1pPr>
          </a:lstStyle>
          <a:p>
            <a:pPr lvl="0">
              <a:lnSpc>
                <a:spcPct val="100000"/>
              </a:lnSpc>
            </a:pPr>
            <a:r>
              <a:rPr lang="en-US"/>
              <a:t>Click to edit Master title style</a:t>
            </a:r>
          </a:p>
        </p:txBody>
      </p:sp>
    </p:spTree>
    <p:extLst>
      <p:ext uri="{BB962C8B-B14F-4D97-AF65-F5344CB8AC3E}">
        <p14:creationId xmlns:p14="http://schemas.microsoft.com/office/powerpoint/2010/main" val="23837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366715" y="219659"/>
            <a:ext cx="8413750" cy="411861"/>
          </a:xfrm>
          <a:prstGeom prst="rect">
            <a:avLst/>
          </a:prstGeom>
        </p:spPr>
        <p:txBody>
          <a:bodyPr anchor="b">
            <a:noAutofit/>
          </a:bodyPr>
          <a:lstStyle>
            <a:lvl1pPr algn="l">
              <a:lnSpc>
                <a:spcPct val="85000"/>
              </a:lnSpc>
              <a:spcBef>
                <a:spcPts val="0"/>
              </a:spcBef>
              <a:spcAft>
                <a:spcPts val="0"/>
              </a:spcAft>
              <a:defRPr lang="en-US" sz="2398" b="0" dirty="0">
                <a:cs typeface="Arial" panose="020B0604020202020204" pitchFamily="34" charset="0"/>
              </a:defRPr>
            </a:lvl1pPr>
          </a:lstStyle>
          <a:p>
            <a:pPr lvl="0">
              <a:lnSpc>
                <a:spcPct val="100000"/>
              </a:lnSpc>
            </a:pPr>
            <a:r>
              <a:rPr lang="en-US"/>
              <a:t>Click to edit Master title style</a:t>
            </a:r>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6" name="Text Placeholder 5">
            <a:extLst>
              <a:ext uri="{FF2B5EF4-FFF2-40B4-BE49-F238E27FC236}">
                <a16:creationId xmlns:a16="http://schemas.microsoft.com/office/drawing/2014/main" id="{E2B555D6-8F0A-4BA9-A54D-3604314F3169}"/>
              </a:ext>
            </a:extLst>
          </p:cNvPr>
          <p:cNvSpPr>
            <a:spLocks noGrp="1"/>
          </p:cNvSpPr>
          <p:nvPr>
            <p:ph type="body" sz="quarter" idx="10"/>
          </p:nvPr>
        </p:nvSpPr>
        <p:spPr>
          <a:xfrm>
            <a:off x="366713" y="632812"/>
            <a:ext cx="8417228" cy="412338"/>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1798">
                <a:latin typeface="+mj-lt"/>
              </a:defRPr>
            </a:lvl1pPr>
          </a:lstStyle>
          <a:p>
            <a:pPr lvl="0"/>
            <a:r>
              <a:rPr lang="en-US"/>
              <a:t>Edit Master text styles</a:t>
            </a:r>
          </a:p>
        </p:txBody>
      </p:sp>
    </p:spTree>
    <p:extLst>
      <p:ext uri="{BB962C8B-B14F-4D97-AF65-F5344CB8AC3E}">
        <p14:creationId xmlns:p14="http://schemas.microsoft.com/office/powerpoint/2010/main" val="291895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E3CE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BF7917A-6E7B-4248-B064-B42AC0F892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152" y="3536176"/>
            <a:ext cx="3415660" cy="1466748"/>
          </a:xfrm>
          <a:prstGeom prst="rect">
            <a:avLst/>
          </a:prstGeom>
        </p:spPr>
      </p:pic>
    </p:spTree>
    <p:extLst>
      <p:ext uri="{BB962C8B-B14F-4D97-AF65-F5344CB8AC3E}">
        <p14:creationId xmlns:p14="http://schemas.microsoft.com/office/powerpoint/2010/main" val="210355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71E20D-F8BA-421F-8BFE-906AA974DB48}"/>
              </a:ext>
            </a:extLst>
          </p:cNvPr>
          <p:cNvSpPr>
            <a:spLocks noGrp="1"/>
          </p:cNvSpPr>
          <p:nvPr>
            <p:ph type="title"/>
          </p:nvPr>
        </p:nvSpPr>
        <p:spPr>
          <a:xfrm>
            <a:off x="366715" y="219659"/>
            <a:ext cx="8413750" cy="411861"/>
          </a:xfrm>
          <a:prstGeom prst="rect">
            <a:avLst/>
          </a:prstGeom>
        </p:spPr>
        <p:txBody>
          <a:bodyPr>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5" name="Slide Number Placeholder 3">
            <a:extLst>
              <a:ext uri="{FF2B5EF4-FFF2-40B4-BE49-F238E27FC236}">
                <a16:creationId xmlns:a16="http://schemas.microsoft.com/office/drawing/2014/main" id="{0BBCAA7B-0362-435C-A1B1-E8838658727E}"/>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115061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0A4D1A58-5650-4BBF-BC15-4AC4A981DDE1}"/>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148412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31CB8D-7035-4E78-B7C8-F183A909F445}"/>
              </a:ext>
            </a:extLst>
          </p:cNvPr>
          <p:cNvSpPr>
            <a:spLocks noGrp="1"/>
          </p:cNvSpPr>
          <p:nvPr>
            <p:ph type="title"/>
          </p:nvPr>
        </p:nvSpPr>
        <p:spPr>
          <a:xfrm>
            <a:off x="366715" y="221106"/>
            <a:ext cx="8413750" cy="411861"/>
          </a:xfrm>
          <a:prstGeom prst="rect">
            <a:avLst/>
          </a:prstGeom>
        </p:spPr>
        <p:txBody>
          <a:bodyPr>
            <a:noAutofit/>
          </a:bodyPr>
          <a:lstStyle>
            <a:lvl1pPr algn="l">
              <a:lnSpc>
                <a:spcPct val="85000"/>
              </a:lnSpc>
              <a:spcBef>
                <a:spcPts val="0"/>
              </a:spcBef>
              <a:spcAft>
                <a:spcPts val="0"/>
              </a:spcAft>
              <a:defRPr lang="en-US" sz="2398" b="0" dirty="0">
                <a:cs typeface="Arial" panose="020B0604020202020204" pitchFamily="34" charset="0"/>
              </a:defRPr>
            </a:lvl1pPr>
          </a:lstStyle>
          <a:p>
            <a:pPr lvl="0">
              <a:lnSpc>
                <a:spcPct val="100000"/>
              </a:lnSpc>
            </a:pPr>
            <a:r>
              <a:rPr lang="en-US"/>
              <a:t>Click to edit Master title style</a:t>
            </a:r>
          </a:p>
        </p:txBody>
      </p:sp>
      <p:sp>
        <p:nvSpPr>
          <p:cNvPr id="9" name="Slide Number Placeholder 3">
            <a:extLst>
              <a:ext uri="{FF2B5EF4-FFF2-40B4-BE49-F238E27FC236}">
                <a16:creationId xmlns:a16="http://schemas.microsoft.com/office/drawing/2014/main" id="{85CA40A2-1686-4E7C-836B-10D39A8A2728}"/>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10" name="Text Placeholder 5">
            <a:extLst>
              <a:ext uri="{FF2B5EF4-FFF2-40B4-BE49-F238E27FC236}">
                <a16:creationId xmlns:a16="http://schemas.microsoft.com/office/drawing/2014/main" id="{DCEEA3F3-CDC7-4B3A-B52B-71BE49C3A60E}"/>
              </a:ext>
            </a:extLst>
          </p:cNvPr>
          <p:cNvSpPr>
            <a:spLocks noGrp="1"/>
          </p:cNvSpPr>
          <p:nvPr>
            <p:ph type="body" sz="quarter" idx="10"/>
          </p:nvPr>
        </p:nvSpPr>
        <p:spPr>
          <a:xfrm>
            <a:off x="366713" y="632812"/>
            <a:ext cx="8413957" cy="412338"/>
          </a:xfrm>
          <a:prstGeom prst="rect">
            <a:avLst/>
          </a:prstGeom>
        </p:spPr>
        <p:txBody>
          <a:bodyPr/>
          <a:lstStyle>
            <a:lvl1pPr marL="0" indent="0">
              <a:lnSpc>
                <a:spcPct val="85000"/>
              </a:lnSpc>
              <a:spcBef>
                <a:spcPts val="0"/>
              </a:spcBef>
              <a:spcAft>
                <a:spcPts val="0"/>
              </a:spcAft>
              <a:buFont typeface="Arial" panose="020B0604020202020204" pitchFamily="34" charset="0"/>
              <a:buNone/>
              <a:defRPr sz="1798">
                <a:latin typeface="+mj-lt"/>
              </a:defRPr>
            </a:lvl1pPr>
          </a:lstStyle>
          <a:p>
            <a:pPr lvl="0"/>
            <a:r>
              <a:rPr lang="en-US"/>
              <a:t>Edit Master text styles</a:t>
            </a:r>
          </a:p>
        </p:txBody>
      </p:sp>
      <p:sp>
        <p:nvSpPr>
          <p:cNvPr id="11" name="Text Placeholder 8">
            <a:extLst>
              <a:ext uri="{FF2B5EF4-FFF2-40B4-BE49-F238E27FC236}">
                <a16:creationId xmlns:a16="http://schemas.microsoft.com/office/drawing/2014/main" id="{C2EF8BFC-4D61-44EB-808D-26256A29E76B}"/>
              </a:ext>
            </a:extLst>
          </p:cNvPr>
          <p:cNvSpPr>
            <a:spLocks noGrp="1"/>
          </p:cNvSpPr>
          <p:nvPr>
            <p:ph type="body" sz="quarter" idx="11"/>
          </p:nvPr>
        </p:nvSpPr>
        <p:spPr>
          <a:xfrm>
            <a:off x="366713" y="1347909"/>
            <a:ext cx="3964368" cy="3320088"/>
          </a:xfrm>
        </p:spPr>
        <p:txBody>
          <a:bodyPr/>
          <a:lstStyle>
            <a:lvl1pPr>
              <a:spcBef>
                <a:spcPts val="300"/>
              </a:spcBef>
              <a:spcAft>
                <a:spcPts val="0"/>
              </a:spcAft>
              <a:defRPr/>
            </a:lvl1pPr>
            <a:lvl2pPr>
              <a:spcBef>
                <a:spcPts val="300"/>
              </a:spcBef>
              <a:spcAft>
                <a:spcPts val="0"/>
              </a:spcAft>
              <a:defRPr/>
            </a:lvl2pPr>
            <a:lvl3pPr>
              <a:spcBef>
                <a:spcPts val="300"/>
              </a:spcBef>
              <a:spcAft>
                <a:spcPts val="0"/>
              </a:spcAft>
              <a:defRPr/>
            </a:lvl3pPr>
          </a:lstStyle>
          <a:p>
            <a:pPr lvl="0"/>
            <a:r>
              <a:rPr lang="en-US"/>
              <a:t>Edit Master text styles</a:t>
            </a:r>
          </a:p>
          <a:p>
            <a:pPr lvl="1"/>
            <a:r>
              <a:rPr lang="en-US"/>
              <a:t>Second level</a:t>
            </a:r>
          </a:p>
          <a:p>
            <a:pPr lvl="2"/>
            <a:r>
              <a:rPr lang="en-US"/>
              <a:t>Third level</a:t>
            </a:r>
          </a:p>
        </p:txBody>
      </p:sp>
      <p:sp>
        <p:nvSpPr>
          <p:cNvPr id="13" name="Text Placeholder 8">
            <a:extLst>
              <a:ext uri="{FF2B5EF4-FFF2-40B4-BE49-F238E27FC236}">
                <a16:creationId xmlns:a16="http://schemas.microsoft.com/office/drawing/2014/main" id="{01FEC510-A2F0-4740-BC27-89A469EF581F}"/>
              </a:ext>
            </a:extLst>
          </p:cNvPr>
          <p:cNvSpPr>
            <a:spLocks noGrp="1"/>
          </p:cNvSpPr>
          <p:nvPr>
            <p:ph type="body" sz="quarter" idx="13"/>
          </p:nvPr>
        </p:nvSpPr>
        <p:spPr>
          <a:xfrm>
            <a:off x="4816095" y="1347909"/>
            <a:ext cx="3964368" cy="3320088"/>
          </a:xfrm>
        </p:spPr>
        <p:txBody>
          <a:bodyPr/>
          <a:lstStyle>
            <a:lvl1pPr>
              <a:spcBef>
                <a:spcPts val="300"/>
              </a:spcBef>
              <a:spcAft>
                <a:spcPts val="0"/>
              </a:spcAft>
              <a:defRPr/>
            </a:lvl1pPr>
            <a:lvl2pPr>
              <a:spcBef>
                <a:spcPts val="300"/>
              </a:spcBef>
              <a:spcAft>
                <a:spcPts val="0"/>
              </a:spcAft>
              <a:defRPr/>
            </a:lvl2pPr>
            <a:lvl3pPr>
              <a:spcBef>
                <a:spcPts val="300"/>
              </a:spcBef>
              <a:spcAft>
                <a:spcPts val="0"/>
              </a:spcAft>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43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Team of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2" y="5"/>
            <a:ext cx="9143987" cy="243247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366715" y="219659"/>
            <a:ext cx="8413750" cy="411861"/>
          </a:xfrm>
          <a:prstGeom prst="rect">
            <a:avLst/>
          </a:prstGeom>
        </p:spPr>
        <p:txBody>
          <a:bodyPr>
            <a:noAutofit/>
          </a:bodyPr>
          <a:lstStyle>
            <a:lvl1pPr algn="l">
              <a:lnSpc>
                <a:spcPct val="85000"/>
              </a:lnSpc>
              <a:spcBef>
                <a:spcPts val="0"/>
              </a:spcBef>
              <a:spcAft>
                <a:spcPts val="0"/>
              </a:spcAft>
              <a:defRPr lang="en-US" sz="2398"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366713" y="632812"/>
            <a:ext cx="8413957" cy="412338"/>
          </a:xfrm>
          <a:prstGeom prst="rect">
            <a:avLst/>
          </a:prstGeom>
        </p:spPr>
        <p:txBody>
          <a:bodyPr/>
          <a:lstStyle>
            <a:lvl1pPr marL="0" indent="0">
              <a:lnSpc>
                <a:spcPct val="85000"/>
              </a:lnSpc>
              <a:spcBef>
                <a:spcPts val="0"/>
              </a:spcBef>
              <a:spcAft>
                <a:spcPts val="0"/>
              </a:spcAft>
              <a:buFont typeface="Arial" panose="020B0604020202020204" pitchFamily="34" charset="0"/>
              <a:buNone/>
              <a:defRPr sz="1798">
                <a:solidFill>
                  <a:schemeClr val="tx1">
                    <a:lumMod val="75000"/>
                    <a:lumOff val="25000"/>
                  </a:schemeClr>
                </a:solidFill>
                <a:latin typeface="+mj-lt"/>
              </a:defRPr>
            </a:lvl1pPr>
          </a:lstStyle>
          <a:p>
            <a:pPr lvl="0"/>
            <a:r>
              <a:rPr lang="en-US"/>
              <a:t>Edit Master text styles</a:t>
            </a:r>
          </a:p>
        </p:txBody>
      </p:sp>
      <p:sp>
        <p:nvSpPr>
          <p:cNvPr id="3" name="Picture Placeholder 9">
            <a:extLst>
              <a:ext uri="{FF2B5EF4-FFF2-40B4-BE49-F238E27FC236}">
                <a16:creationId xmlns:a16="http://schemas.microsoft.com/office/drawing/2014/main" id="{E4BC8C79-8FB0-4F4F-AC11-D936B91BF9B1}"/>
              </a:ext>
            </a:extLst>
          </p:cNvPr>
          <p:cNvSpPr>
            <a:spLocks noGrp="1" noChangeAspect="1"/>
          </p:cNvSpPr>
          <p:nvPr>
            <p:ph type="pic" sz="quarter" idx="11"/>
          </p:nvPr>
        </p:nvSpPr>
        <p:spPr>
          <a:xfrm>
            <a:off x="1841182" y="1574351"/>
            <a:ext cx="1712565" cy="1713704"/>
          </a:xfrm>
          <a:prstGeom prst="ellipse">
            <a:avLst/>
          </a:prstGeom>
          <a:ln w="38100">
            <a:solidFill>
              <a:schemeClr val="bg1"/>
            </a:solidFill>
          </a:ln>
        </p:spPr>
        <p:txBody>
          <a:bodyPr anchor="ctr"/>
          <a:lstStyle>
            <a:lvl1pPr marL="0" indent="0" algn="ctr">
              <a:buFont typeface="Arial" panose="020B0604020202020204" pitchFamily="34" charset="0"/>
              <a:buNone/>
              <a:defRPr/>
            </a:lvl1pPr>
          </a:lstStyle>
          <a:p>
            <a:endParaRPr lang="en-US"/>
          </a:p>
        </p:txBody>
      </p:sp>
      <p:sp>
        <p:nvSpPr>
          <p:cNvPr id="15" name="Text Placeholder 11">
            <a:extLst>
              <a:ext uri="{FF2B5EF4-FFF2-40B4-BE49-F238E27FC236}">
                <a16:creationId xmlns:a16="http://schemas.microsoft.com/office/drawing/2014/main" id="{A151B3D3-D8F4-4C37-9655-6B3B7E8118DD}"/>
              </a:ext>
            </a:extLst>
          </p:cNvPr>
          <p:cNvSpPr>
            <a:spLocks noGrp="1"/>
          </p:cNvSpPr>
          <p:nvPr>
            <p:ph type="body" sz="quarter" idx="24" hasCustomPrompt="1"/>
          </p:nvPr>
        </p:nvSpPr>
        <p:spPr>
          <a:xfrm>
            <a:off x="1838194" y="3378646"/>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16" name="Text Placeholder 11">
            <a:extLst>
              <a:ext uri="{FF2B5EF4-FFF2-40B4-BE49-F238E27FC236}">
                <a16:creationId xmlns:a16="http://schemas.microsoft.com/office/drawing/2014/main" id="{AB8E7F27-1AC5-4B3F-8FD2-AFC9C63E2B63}"/>
              </a:ext>
            </a:extLst>
          </p:cNvPr>
          <p:cNvSpPr>
            <a:spLocks noGrp="1"/>
          </p:cNvSpPr>
          <p:nvPr>
            <p:ph type="body" sz="quarter" idx="25" hasCustomPrompt="1"/>
          </p:nvPr>
        </p:nvSpPr>
        <p:spPr>
          <a:xfrm>
            <a:off x="1838498" y="3597452"/>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17" name="Text Placeholder 11">
            <a:extLst>
              <a:ext uri="{FF2B5EF4-FFF2-40B4-BE49-F238E27FC236}">
                <a16:creationId xmlns:a16="http://schemas.microsoft.com/office/drawing/2014/main" id="{CE889727-4D62-4D53-A01E-5685B08F9EB6}"/>
              </a:ext>
            </a:extLst>
          </p:cNvPr>
          <p:cNvSpPr>
            <a:spLocks noGrp="1"/>
          </p:cNvSpPr>
          <p:nvPr>
            <p:ph type="body" sz="quarter" idx="26" hasCustomPrompt="1"/>
          </p:nvPr>
        </p:nvSpPr>
        <p:spPr>
          <a:xfrm>
            <a:off x="3717075" y="3378646"/>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18" name="Text Placeholder 11">
            <a:extLst>
              <a:ext uri="{FF2B5EF4-FFF2-40B4-BE49-F238E27FC236}">
                <a16:creationId xmlns:a16="http://schemas.microsoft.com/office/drawing/2014/main" id="{A0A90BB6-9798-459E-93BF-C51C795D6E3B}"/>
              </a:ext>
            </a:extLst>
          </p:cNvPr>
          <p:cNvSpPr>
            <a:spLocks noGrp="1"/>
          </p:cNvSpPr>
          <p:nvPr>
            <p:ph type="body" sz="quarter" idx="27" hasCustomPrompt="1"/>
          </p:nvPr>
        </p:nvSpPr>
        <p:spPr>
          <a:xfrm>
            <a:off x="3717376" y="3597452"/>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19" name="Text Placeholder 11">
            <a:extLst>
              <a:ext uri="{FF2B5EF4-FFF2-40B4-BE49-F238E27FC236}">
                <a16:creationId xmlns:a16="http://schemas.microsoft.com/office/drawing/2014/main" id="{189A245F-5BA6-4DFA-AB8B-A5FE720049BF}"/>
              </a:ext>
            </a:extLst>
          </p:cNvPr>
          <p:cNvSpPr>
            <a:spLocks noGrp="1"/>
          </p:cNvSpPr>
          <p:nvPr>
            <p:ph type="body" sz="quarter" idx="28" hasCustomPrompt="1"/>
          </p:nvPr>
        </p:nvSpPr>
        <p:spPr>
          <a:xfrm>
            <a:off x="5597731" y="3378646"/>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0" name="Text Placeholder 11">
            <a:extLst>
              <a:ext uri="{FF2B5EF4-FFF2-40B4-BE49-F238E27FC236}">
                <a16:creationId xmlns:a16="http://schemas.microsoft.com/office/drawing/2014/main" id="{7D04BB4D-B215-4056-A1C8-7B75D5678F79}"/>
              </a:ext>
            </a:extLst>
          </p:cNvPr>
          <p:cNvSpPr>
            <a:spLocks noGrp="1"/>
          </p:cNvSpPr>
          <p:nvPr>
            <p:ph type="body" sz="quarter" idx="29" hasCustomPrompt="1"/>
          </p:nvPr>
        </p:nvSpPr>
        <p:spPr>
          <a:xfrm>
            <a:off x="5598033" y="3597452"/>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4" name="Picture Placeholder 3">
            <a:extLst>
              <a:ext uri="{FF2B5EF4-FFF2-40B4-BE49-F238E27FC236}">
                <a16:creationId xmlns:a16="http://schemas.microsoft.com/office/drawing/2014/main" id="{605FE5F6-7DCE-4A39-8151-0EBF6AE3F847}"/>
              </a:ext>
            </a:extLst>
          </p:cNvPr>
          <p:cNvSpPr>
            <a:spLocks noGrp="1"/>
          </p:cNvSpPr>
          <p:nvPr>
            <p:ph type="pic" sz="quarter" idx="30"/>
          </p:nvPr>
        </p:nvSpPr>
        <p:spPr>
          <a:xfrm>
            <a:off x="3716911" y="1573234"/>
            <a:ext cx="1714947" cy="1714742"/>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2" name="Picture Placeholder 11">
            <a:extLst>
              <a:ext uri="{FF2B5EF4-FFF2-40B4-BE49-F238E27FC236}">
                <a16:creationId xmlns:a16="http://schemas.microsoft.com/office/drawing/2014/main" id="{73AD49D9-0B3E-49E7-A92C-1ADD748053A8}"/>
              </a:ext>
            </a:extLst>
          </p:cNvPr>
          <p:cNvSpPr>
            <a:spLocks noGrp="1"/>
          </p:cNvSpPr>
          <p:nvPr>
            <p:ph type="pic" sz="quarter" idx="31"/>
          </p:nvPr>
        </p:nvSpPr>
        <p:spPr>
          <a:xfrm>
            <a:off x="5597731" y="1573234"/>
            <a:ext cx="1714947" cy="1716088"/>
          </a:xfrm>
          <a:prstGeom prst="ellipse">
            <a:avLst/>
          </a:prstGeom>
          <a:ln w="38100">
            <a:solidFill>
              <a:schemeClr val="bg1"/>
            </a:solidFill>
          </a:ln>
        </p:spPr>
        <p:txBody>
          <a:bodyPr vert="horz" lIns="91440" tIns="45720" rIns="91440" bIns="45720" rtlCol="0" anchor="ctr">
            <a:noAutofit/>
          </a:bodyPr>
          <a:lstStyle>
            <a:lvl1pPr>
              <a:defRPr lang="en-US" dirty="0"/>
            </a:lvl1pPr>
          </a:lstStyle>
          <a:p>
            <a:pPr marL="0" lvl="0" indent="0" algn="ctr">
              <a:buNone/>
            </a:pPr>
            <a:endParaRPr lang="en-US"/>
          </a:p>
        </p:txBody>
      </p:sp>
    </p:spTree>
    <p:extLst>
      <p:ext uri="{BB962C8B-B14F-4D97-AF65-F5344CB8AC3E}">
        <p14:creationId xmlns:p14="http://schemas.microsoft.com/office/powerpoint/2010/main" val="219008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Team of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2" y="5"/>
            <a:ext cx="9143987" cy="243247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366715" y="219659"/>
            <a:ext cx="8413750" cy="411861"/>
          </a:xfrm>
          <a:prstGeom prst="rect">
            <a:avLst/>
          </a:prstGeom>
        </p:spPr>
        <p:txBody>
          <a:bodyPr>
            <a:noAutofit/>
          </a:bodyPr>
          <a:lstStyle>
            <a:lvl1pPr algn="l">
              <a:lnSpc>
                <a:spcPct val="85000"/>
              </a:lnSpc>
              <a:spcBef>
                <a:spcPts val="0"/>
              </a:spcBef>
              <a:spcAft>
                <a:spcPts val="0"/>
              </a:spcAft>
              <a:defRPr lang="en-US" sz="2398"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366713" y="632812"/>
            <a:ext cx="8413957" cy="412338"/>
          </a:xfrm>
          <a:prstGeom prst="rect">
            <a:avLst/>
          </a:prstGeom>
        </p:spPr>
        <p:txBody>
          <a:bodyPr/>
          <a:lstStyle>
            <a:lvl1pPr marL="0" indent="0">
              <a:lnSpc>
                <a:spcPct val="85000"/>
              </a:lnSpc>
              <a:spcBef>
                <a:spcPts val="0"/>
              </a:spcBef>
              <a:spcAft>
                <a:spcPts val="0"/>
              </a:spcAft>
              <a:buFont typeface="Arial" panose="020B0604020202020204" pitchFamily="34" charset="0"/>
              <a:buNone/>
              <a:defRPr sz="1798">
                <a:solidFill>
                  <a:schemeClr val="tx1">
                    <a:lumMod val="75000"/>
                    <a:lumOff val="25000"/>
                  </a:schemeClr>
                </a:solidFill>
                <a:latin typeface="+mj-lt"/>
              </a:defRPr>
            </a:lvl1pPr>
          </a:lstStyle>
          <a:p>
            <a:pPr lvl="0"/>
            <a:r>
              <a:rPr lang="en-US"/>
              <a:t>Edit Master text styles</a:t>
            </a:r>
          </a:p>
        </p:txBody>
      </p:sp>
      <p:sp>
        <p:nvSpPr>
          <p:cNvPr id="16" name="Text Placeholder 11">
            <a:extLst>
              <a:ext uri="{FF2B5EF4-FFF2-40B4-BE49-F238E27FC236}">
                <a16:creationId xmlns:a16="http://schemas.microsoft.com/office/drawing/2014/main" id="{DB7268C7-EFC4-4CAF-9916-7F6001106E59}"/>
              </a:ext>
            </a:extLst>
          </p:cNvPr>
          <p:cNvSpPr>
            <a:spLocks noGrp="1"/>
          </p:cNvSpPr>
          <p:nvPr>
            <p:ph type="body" sz="quarter" idx="24" hasCustomPrompt="1"/>
          </p:nvPr>
        </p:nvSpPr>
        <p:spPr>
          <a:xfrm>
            <a:off x="905113" y="3377028"/>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17" name="Text Placeholder 11">
            <a:extLst>
              <a:ext uri="{FF2B5EF4-FFF2-40B4-BE49-F238E27FC236}">
                <a16:creationId xmlns:a16="http://schemas.microsoft.com/office/drawing/2014/main" id="{D4D088F2-2621-4E77-841F-FE0FD66F4CB2}"/>
              </a:ext>
            </a:extLst>
          </p:cNvPr>
          <p:cNvSpPr>
            <a:spLocks noGrp="1"/>
          </p:cNvSpPr>
          <p:nvPr>
            <p:ph type="body" sz="quarter" idx="25" hasCustomPrompt="1"/>
          </p:nvPr>
        </p:nvSpPr>
        <p:spPr>
          <a:xfrm>
            <a:off x="905414" y="3595835"/>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18" name="Text Placeholder 11">
            <a:extLst>
              <a:ext uri="{FF2B5EF4-FFF2-40B4-BE49-F238E27FC236}">
                <a16:creationId xmlns:a16="http://schemas.microsoft.com/office/drawing/2014/main" id="{E59E36D6-B7D0-4513-9FBE-4AE29A2C1A38}"/>
              </a:ext>
            </a:extLst>
          </p:cNvPr>
          <p:cNvSpPr>
            <a:spLocks noGrp="1"/>
          </p:cNvSpPr>
          <p:nvPr>
            <p:ph type="body" sz="quarter" idx="26" hasCustomPrompt="1"/>
          </p:nvPr>
        </p:nvSpPr>
        <p:spPr>
          <a:xfrm>
            <a:off x="2780704" y="3377028"/>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19" name="Text Placeholder 11">
            <a:extLst>
              <a:ext uri="{FF2B5EF4-FFF2-40B4-BE49-F238E27FC236}">
                <a16:creationId xmlns:a16="http://schemas.microsoft.com/office/drawing/2014/main" id="{188566F4-4EF2-4D45-8249-0EAAC8C82AF7}"/>
              </a:ext>
            </a:extLst>
          </p:cNvPr>
          <p:cNvSpPr>
            <a:spLocks noGrp="1"/>
          </p:cNvSpPr>
          <p:nvPr>
            <p:ph type="body" sz="quarter" idx="27" hasCustomPrompt="1"/>
          </p:nvPr>
        </p:nvSpPr>
        <p:spPr>
          <a:xfrm>
            <a:off x="2781006" y="3595835"/>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0" name="Text Placeholder 11">
            <a:extLst>
              <a:ext uri="{FF2B5EF4-FFF2-40B4-BE49-F238E27FC236}">
                <a16:creationId xmlns:a16="http://schemas.microsoft.com/office/drawing/2014/main" id="{3ED512FC-E6A3-4396-AAAE-CE146203D32D}"/>
              </a:ext>
            </a:extLst>
          </p:cNvPr>
          <p:cNvSpPr>
            <a:spLocks noGrp="1"/>
          </p:cNvSpPr>
          <p:nvPr>
            <p:ph type="body" sz="quarter" idx="28" hasCustomPrompt="1"/>
          </p:nvPr>
        </p:nvSpPr>
        <p:spPr>
          <a:xfrm>
            <a:off x="4661662" y="3377028"/>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1" name="Text Placeholder 11">
            <a:extLst>
              <a:ext uri="{FF2B5EF4-FFF2-40B4-BE49-F238E27FC236}">
                <a16:creationId xmlns:a16="http://schemas.microsoft.com/office/drawing/2014/main" id="{C3760C3F-D963-4E43-8482-82D8481C625F}"/>
              </a:ext>
            </a:extLst>
          </p:cNvPr>
          <p:cNvSpPr>
            <a:spLocks noGrp="1"/>
          </p:cNvSpPr>
          <p:nvPr>
            <p:ph type="body" sz="quarter" idx="29" hasCustomPrompt="1"/>
          </p:nvPr>
        </p:nvSpPr>
        <p:spPr>
          <a:xfrm>
            <a:off x="4661964" y="3595835"/>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2" name="Text Placeholder 11">
            <a:extLst>
              <a:ext uri="{FF2B5EF4-FFF2-40B4-BE49-F238E27FC236}">
                <a16:creationId xmlns:a16="http://schemas.microsoft.com/office/drawing/2014/main" id="{E90BED84-F7D0-42B6-AD75-00644532DA74}"/>
              </a:ext>
            </a:extLst>
          </p:cNvPr>
          <p:cNvSpPr>
            <a:spLocks noGrp="1"/>
          </p:cNvSpPr>
          <p:nvPr>
            <p:ph type="body" sz="quarter" idx="30" hasCustomPrompt="1"/>
          </p:nvPr>
        </p:nvSpPr>
        <p:spPr>
          <a:xfrm>
            <a:off x="6537252" y="3377028"/>
            <a:ext cx="1714947"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3" name="Text Placeholder 11">
            <a:extLst>
              <a:ext uri="{FF2B5EF4-FFF2-40B4-BE49-F238E27FC236}">
                <a16:creationId xmlns:a16="http://schemas.microsoft.com/office/drawing/2014/main" id="{3A044E25-C568-49B1-BE88-42DE5AFB77C1}"/>
              </a:ext>
            </a:extLst>
          </p:cNvPr>
          <p:cNvSpPr>
            <a:spLocks noGrp="1"/>
          </p:cNvSpPr>
          <p:nvPr>
            <p:ph type="body" sz="quarter" idx="31" hasCustomPrompt="1"/>
          </p:nvPr>
        </p:nvSpPr>
        <p:spPr>
          <a:xfrm>
            <a:off x="6537553" y="3595835"/>
            <a:ext cx="1714947"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4" name="Picture Placeholder 3">
            <a:extLst>
              <a:ext uri="{FF2B5EF4-FFF2-40B4-BE49-F238E27FC236}">
                <a16:creationId xmlns:a16="http://schemas.microsoft.com/office/drawing/2014/main" id="{786EA628-7BBC-4A85-8D62-C8B61D35A254}"/>
              </a:ext>
            </a:extLst>
          </p:cNvPr>
          <p:cNvSpPr>
            <a:spLocks noGrp="1"/>
          </p:cNvSpPr>
          <p:nvPr>
            <p:ph type="pic" sz="quarter" idx="32"/>
          </p:nvPr>
        </p:nvSpPr>
        <p:spPr>
          <a:xfrm>
            <a:off x="905113" y="1580909"/>
            <a:ext cx="1714947" cy="1716088"/>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3" name="Picture Placeholder 12">
            <a:extLst>
              <a:ext uri="{FF2B5EF4-FFF2-40B4-BE49-F238E27FC236}">
                <a16:creationId xmlns:a16="http://schemas.microsoft.com/office/drawing/2014/main" id="{CAC9AE2D-3710-44FF-B718-23684BD2D082}"/>
              </a:ext>
            </a:extLst>
          </p:cNvPr>
          <p:cNvSpPr>
            <a:spLocks noGrp="1"/>
          </p:cNvSpPr>
          <p:nvPr>
            <p:ph type="pic" sz="quarter" idx="33"/>
          </p:nvPr>
        </p:nvSpPr>
        <p:spPr>
          <a:xfrm>
            <a:off x="2780836" y="1580915"/>
            <a:ext cx="1714947" cy="1716087"/>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5" name="Picture Placeholder 14">
            <a:extLst>
              <a:ext uri="{FF2B5EF4-FFF2-40B4-BE49-F238E27FC236}">
                <a16:creationId xmlns:a16="http://schemas.microsoft.com/office/drawing/2014/main" id="{5F33B3FC-C012-4CF2-91B2-D9C757940C58}"/>
              </a:ext>
            </a:extLst>
          </p:cNvPr>
          <p:cNvSpPr>
            <a:spLocks noGrp="1"/>
          </p:cNvSpPr>
          <p:nvPr>
            <p:ph type="pic" sz="quarter" idx="34"/>
          </p:nvPr>
        </p:nvSpPr>
        <p:spPr>
          <a:xfrm>
            <a:off x="4661964" y="1580909"/>
            <a:ext cx="1714947" cy="1716088"/>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25" name="Picture Placeholder 24">
            <a:extLst>
              <a:ext uri="{FF2B5EF4-FFF2-40B4-BE49-F238E27FC236}">
                <a16:creationId xmlns:a16="http://schemas.microsoft.com/office/drawing/2014/main" id="{564CEFC0-1B45-4F83-9294-877ADEA7870B}"/>
              </a:ext>
            </a:extLst>
          </p:cNvPr>
          <p:cNvSpPr>
            <a:spLocks noGrp="1"/>
          </p:cNvSpPr>
          <p:nvPr>
            <p:ph type="pic" sz="quarter" idx="35"/>
          </p:nvPr>
        </p:nvSpPr>
        <p:spPr>
          <a:xfrm>
            <a:off x="6543092" y="1580909"/>
            <a:ext cx="1713755" cy="1716088"/>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181384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ur Team of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2" y="5"/>
            <a:ext cx="9143987" cy="243247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366715" y="219659"/>
            <a:ext cx="8413750" cy="411861"/>
          </a:xfrm>
          <a:prstGeom prst="rect">
            <a:avLst/>
          </a:prstGeom>
        </p:spPr>
        <p:txBody>
          <a:bodyPr>
            <a:noAutofit/>
          </a:bodyPr>
          <a:lstStyle>
            <a:lvl1pPr algn="l">
              <a:lnSpc>
                <a:spcPct val="85000"/>
              </a:lnSpc>
              <a:spcBef>
                <a:spcPts val="0"/>
              </a:spcBef>
              <a:spcAft>
                <a:spcPts val="0"/>
              </a:spcAft>
              <a:defRPr lang="en-US" sz="2398"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366713" y="632812"/>
            <a:ext cx="8413957" cy="412338"/>
          </a:xfrm>
          <a:prstGeom prst="rect">
            <a:avLst/>
          </a:prstGeom>
        </p:spPr>
        <p:txBody>
          <a:bodyPr/>
          <a:lstStyle>
            <a:lvl1pPr marL="0" indent="0">
              <a:lnSpc>
                <a:spcPct val="85000"/>
              </a:lnSpc>
              <a:spcBef>
                <a:spcPts val="0"/>
              </a:spcBef>
              <a:spcAft>
                <a:spcPts val="0"/>
              </a:spcAft>
              <a:buFont typeface="Arial" panose="020B0604020202020204" pitchFamily="34" charset="0"/>
              <a:buNone/>
              <a:defRPr sz="1798">
                <a:solidFill>
                  <a:schemeClr val="tx1">
                    <a:lumMod val="75000"/>
                    <a:lumOff val="25000"/>
                  </a:schemeClr>
                </a:solidFill>
                <a:latin typeface="+mj-lt"/>
              </a:defRPr>
            </a:lvl1pPr>
          </a:lstStyle>
          <a:p>
            <a:pPr lvl="0"/>
            <a:r>
              <a:rPr lang="en-US"/>
              <a:t>Edit Master text styles</a:t>
            </a:r>
          </a:p>
        </p:txBody>
      </p:sp>
      <p:sp>
        <p:nvSpPr>
          <p:cNvPr id="18" name="Text Placeholder 11">
            <a:extLst>
              <a:ext uri="{FF2B5EF4-FFF2-40B4-BE49-F238E27FC236}">
                <a16:creationId xmlns:a16="http://schemas.microsoft.com/office/drawing/2014/main" id="{7C64D1BB-CE1C-482C-9AC0-FACA97E378A5}"/>
              </a:ext>
            </a:extLst>
          </p:cNvPr>
          <p:cNvSpPr>
            <a:spLocks noGrp="1"/>
          </p:cNvSpPr>
          <p:nvPr>
            <p:ph type="body" sz="quarter" idx="15" hasCustomPrompt="1"/>
          </p:nvPr>
        </p:nvSpPr>
        <p:spPr>
          <a:xfrm>
            <a:off x="255110" y="3325546"/>
            <a:ext cx="1577751"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19" name="Text Placeholder 11">
            <a:extLst>
              <a:ext uri="{FF2B5EF4-FFF2-40B4-BE49-F238E27FC236}">
                <a16:creationId xmlns:a16="http://schemas.microsoft.com/office/drawing/2014/main" id="{8A6ED942-C81F-41D7-B90F-6205B1B9AFE0}"/>
              </a:ext>
            </a:extLst>
          </p:cNvPr>
          <p:cNvSpPr>
            <a:spLocks noGrp="1"/>
          </p:cNvSpPr>
          <p:nvPr>
            <p:ph type="body" sz="quarter" idx="23" hasCustomPrompt="1"/>
          </p:nvPr>
        </p:nvSpPr>
        <p:spPr>
          <a:xfrm>
            <a:off x="255411" y="3544352"/>
            <a:ext cx="1577751"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0" name="Text Placeholder 11">
            <a:extLst>
              <a:ext uri="{FF2B5EF4-FFF2-40B4-BE49-F238E27FC236}">
                <a16:creationId xmlns:a16="http://schemas.microsoft.com/office/drawing/2014/main" id="{7CD140E8-DB5B-4D5F-BBCD-F276BDEB58C8}"/>
              </a:ext>
            </a:extLst>
          </p:cNvPr>
          <p:cNvSpPr>
            <a:spLocks noGrp="1"/>
          </p:cNvSpPr>
          <p:nvPr>
            <p:ph type="body" sz="quarter" idx="24" hasCustomPrompt="1"/>
          </p:nvPr>
        </p:nvSpPr>
        <p:spPr>
          <a:xfrm>
            <a:off x="2022638" y="3325546"/>
            <a:ext cx="1577751"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1" name="Text Placeholder 11">
            <a:extLst>
              <a:ext uri="{FF2B5EF4-FFF2-40B4-BE49-F238E27FC236}">
                <a16:creationId xmlns:a16="http://schemas.microsoft.com/office/drawing/2014/main" id="{FB99AD55-7097-409B-B96D-C3FC8AE1E4F1}"/>
              </a:ext>
            </a:extLst>
          </p:cNvPr>
          <p:cNvSpPr>
            <a:spLocks noGrp="1"/>
          </p:cNvSpPr>
          <p:nvPr>
            <p:ph type="body" sz="quarter" idx="25" hasCustomPrompt="1"/>
          </p:nvPr>
        </p:nvSpPr>
        <p:spPr>
          <a:xfrm>
            <a:off x="2022939" y="3544352"/>
            <a:ext cx="1577751"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2" name="Text Placeholder 11">
            <a:extLst>
              <a:ext uri="{FF2B5EF4-FFF2-40B4-BE49-F238E27FC236}">
                <a16:creationId xmlns:a16="http://schemas.microsoft.com/office/drawing/2014/main" id="{2F9C7B15-889C-464E-8049-EE6DCDF875EB}"/>
              </a:ext>
            </a:extLst>
          </p:cNvPr>
          <p:cNvSpPr>
            <a:spLocks noGrp="1"/>
          </p:cNvSpPr>
          <p:nvPr>
            <p:ph type="body" sz="quarter" idx="26" hasCustomPrompt="1"/>
          </p:nvPr>
        </p:nvSpPr>
        <p:spPr>
          <a:xfrm>
            <a:off x="3790165" y="3325546"/>
            <a:ext cx="1577751"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3" name="Text Placeholder 11">
            <a:extLst>
              <a:ext uri="{FF2B5EF4-FFF2-40B4-BE49-F238E27FC236}">
                <a16:creationId xmlns:a16="http://schemas.microsoft.com/office/drawing/2014/main" id="{E1AF6B3F-F592-4D21-9075-F3FCA14A24F9}"/>
              </a:ext>
            </a:extLst>
          </p:cNvPr>
          <p:cNvSpPr>
            <a:spLocks noGrp="1"/>
          </p:cNvSpPr>
          <p:nvPr>
            <p:ph type="body" sz="quarter" idx="27" hasCustomPrompt="1"/>
          </p:nvPr>
        </p:nvSpPr>
        <p:spPr>
          <a:xfrm>
            <a:off x="3790467" y="3544352"/>
            <a:ext cx="1577751"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4" name="Text Placeholder 11">
            <a:extLst>
              <a:ext uri="{FF2B5EF4-FFF2-40B4-BE49-F238E27FC236}">
                <a16:creationId xmlns:a16="http://schemas.microsoft.com/office/drawing/2014/main" id="{1B8F93E6-8643-4225-BC18-096901557FB8}"/>
              </a:ext>
            </a:extLst>
          </p:cNvPr>
          <p:cNvSpPr>
            <a:spLocks noGrp="1"/>
          </p:cNvSpPr>
          <p:nvPr>
            <p:ph type="body" sz="quarter" idx="28" hasCustomPrompt="1"/>
          </p:nvPr>
        </p:nvSpPr>
        <p:spPr>
          <a:xfrm>
            <a:off x="5557693" y="3325546"/>
            <a:ext cx="1577751"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5" name="Text Placeholder 11">
            <a:extLst>
              <a:ext uri="{FF2B5EF4-FFF2-40B4-BE49-F238E27FC236}">
                <a16:creationId xmlns:a16="http://schemas.microsoft.com/office/drawing/2014/main" id="{20EE661E-6829-496E-8C7C-5D5FFDDB96D5}"/>
              </a:ext>
            </a:extLst>
          </p:cNvPr>
          <p:cNvSpPr>
            <a:spLocks noGrp="1"/>
          </p:cNvSpPr>
          <p:nvPr>
            <p:ph type="body" sz="quarter" idx="29" hasCustomPrompt="1"/>
          </p:nvPr>
        </p:nvSpPr>
        <p:spPr>
          <a:xfrm>
            <a:off x="5557995" y="3544352"/>
            <a:ext cx="1577751"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6" name="Text Placeholder 11">
            <a:extLst>
              <a:ext uri="{FF2B5EF4-FFF2-40B4-BE49-F238E27FC236}">
                <a16:creationId xmlns:a16="http://schemas.microsoft.com/office/drawing/2014/main" id="{64F14724-533C-4E88-8B5A-CD63A08349B1}"/>
              </a:ext>
            </a:extLst>
          </p:cNvPr>
          <p:cNvSpPr>
            <a:spLocks noGrp="1"/>
          </p:cNvSpPr>
          <p:nvPr>
            <p:ph type="body" sz="quarter" idx="30" hasCustomPrompt="1"/>
          </p:nvPr>
        </p:nvSpPr>
        <p:spPr>
          <a:xfrm>
            <a:off x="7325220" y="3325546"/>
            <a:ext cx="1577751"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7" name="Text Placeholder 11">
            <a:extLst>
              <a:ext uri="{FF2B5EF4-FFF2-40B4-BE49-F238E27FC236}">
                <a16:creationId xmlns:a16="http://schemas.microsoft.com/office/drawing/2014/main" id="{3CB86317-F7C2-45DA-8A7D-BDFC5DB79125}"/>
              </a:ext>
            </a:extLst>
          </p:cNvPr>
          <p:cNvSpPr>
            <a:spLocks noGrp="1"/>
          </p:cNvSpPr>
          <p:nvPr>
            <p:ph type="body" sz="quarter" idx="31" hasCustomPrompt="1"/>
          </p:nvPr>
        </p:nvSpPr>
        <p:spPr>
          <a:xfrm>
            <a:off x="7325521" y="3544352"/>
            <a:ext cx="1577751"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4" name="Picture Placeholder 3">
            <a:extLst>
              <a:ext uri="{FF2B5EF4-FFF2-40B4-BE49-F238E27FC236}">
                <a16:creationId xmlns:a16="http://schemas.microsoft.com/office/drawing/2014/main" id="{E51A75A4-6886-4418-8359-5538A6944350}"/>
              </a:ext>
            </a:extLst>
          </p:cNvPr>
          <p:cNvSpPr>
            <a:spLocks noGrp="1"/>
          </p:cNvSpPr>
          <p:nvPr>
            <p:ph type="pic" sz="quarter" idx="32"/>
          </p:nvPr>
        </p:nvSpPr>
        <p:spPr>
          <a:xfrm>
            <a:off x="254860" y="1649622"/>
            <a:ext cx="1577751" cy="1578801"/>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3" name="Picture Placeholder 12">
            <a:extLst>
              <a:ext uri="{FF2B5EF4-FFF2-40B4-BE49-F238E27FC236}">
                <a16:creationId xmlns:a16="http://schemas.microsoft.com/office/drawing/2014/main" id="{DB92D9F5-A167-4E73-BE9E-CD27A05D412C}"/>
              </a:ext>
            </a:extLst>
          </p:cNvPr>
          <p:cNvSpPr>
            <a:spLocks noGrp="1"/>
          </p:cNvSpPr>
          <p:nvPr>
            <p:ph type="pic" sz="quarter" idx="33"/>
          </p:nvPr>
        </p:nvSpPr>
        <p:spPr>
          <a:xfrm>
            <a:off x="2022208" y="1649622"/>
            <a:ext cx="1577751" cy="1578801"/>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5" name="Picture Placeholder 14">
            <a:extLst>
              <a:ext uri="{FF2B5EF4-FFF2-40B4-BE49-F238E27FC236}">
                <a16:creationId xmlns:a16="http://schemas.microsoft.com/office/drawing/2014/main" id="{627F7FEF-18FD-4B73-AA0E-866F38D952F1}"/>
              </a:ext>
            </a:extLst>
          </p:cNvPr>
          <p:cNvSpPr>
            <a:spLocks noGrp="1"/>
          </p:cNvSpPr>
          <p:nvPr>
            <p:ph type="pic" sz="quarter" idx="34"/>
          </p:nvPr>
        </p:nvSpPr>
        <p:spPr>
          <a:xfrm>
            <a:off x="3790228" y="1649622"/>
            <a:ext cx="1577751" cy="1578801"/>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28" name="Picture Placeholder 27">
            <a:extLst>
              <a:ext uri="{FF2B5EF4-FFF2-40B4-BE49-F238E27FC236}">
                <a16:creationId xmlns:a16="http://schemas.microsoft.com/office/drawing/2014/main" id="{44458E98-FE20-47E1-A42C-EAEB57AC0E55}"/>
              </a:ext>
            </a:extLst>
          </p:cNvPr>
          <p:cNvSpPr>
            <a:spLocks noGrp="1"/>
          </p:cNvSpPr>
          <p:nvPr>
            <p:ph type="pic" sz="quarter" idx="35"/>
          </p:nvPr>
        </p:nvSpPr>
        <p:spPr>
          <a:xfrm>
            <a:off x="5557995" y="1649622"/>
            <a:ext cx="1577751" cy="1578801"/>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30" name="Picture Placeholder 29">
            <a:extLst>
              <a:ext uri="{FF2B5EF4-FFF2-40B4-BE49-F238E27FC236}">
                <a16:creationId xmlns:a16="http://schemas.microsoft.com/office/drawing/2014/main" id="{71389440-A39B-489C-A58D-15E3D2D5F497}"/>
              </a:ext>
            </a:extLst>
          </p:cNvPr>
          <p:cNvSpPr>
            <a:spLocks noGrp="1"/>
          </p:cNvSpPr>
          <p:nvPr>
            <p:ph type="pic" sz="quarter" idx="36"/>
          </p:nvPr>
        </p:nvSpPr>
        <p:spPr>
          <a:xfrm>
            <a:off x="7326474" y="1649622"/>
            <a:ext cx="1577751" cy="1578801"/>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4256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r Team of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2" y="5"/>
            <a:ext cx="9143987" cy="243247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366715" y="221106"/>
            <a:ext cx="8413750" cy="411861"/>
          </a:xfrm>
          <a:prstGeom prst="rect">
            <a:avLst/>
          </a:prstGeom>
        </p:spPr>
        <p:txBody>
          <a:bodyPr>
            <a:noAutofit/>
          </a:bodyPr>
          <a:lstStyle>
            <a:lvl1pPr algn="l">
              <a:lnSpc>
                <a:spcPct val="85000"/>
              </a:lnSpc>
              <a:spcBef>
                <a:spcPts val="0"/>
              </a:spcBef>
              <a:spcAft>
                <a:spcPts val="0"/>
              </a:spcAft>
              <a:defRPr lang="en-US" sz="2398"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366713" y="632812"/>
            <a:ext cx="8413957" cy="412338"/>
          </a:xfrm>
          <a:prstGeom prst="rect">
            <a:avLst/>
          </a:prstGeom>
        </p:spPr>
        <p:txBody>
          <a:bodyPr/>
          <a:lstStyle>
            <a:lvl1pPr marL="0" indent="0">
              <a:lnSpc>
                <a:spcPct val="85000"/>
              </a:lnSpc>
              <a:spcBef>
                <a:spcPts val="0"/>
              </a:spcBef>
              <a:spcAft>
                <a:spcPts val="0"/>
              </a:spcAft>
              <a:buFont typeface="Arial" panose="020B0604020202020204" pitchFamily="34" charset="0"/>
              <a:buNone/>
              <a:defRPr sz="1798">
                <a:solidFill>
                  <a:schemeClr val="tx1">
                    <a:lumMod val="75000"/>
                    <a:lumOff val="25000"/>
                  </a:schemeClr>
                </a:solidFill>
                <a:latin typeface="+mj-lt"/>
              </a:defRPr>
            </a:lvl1pPr>
          </a:lstStyle>
          <a:p>
            <a:pPr lvl="0"/>
            <a:r>
              <a:rPr lang="en-US"/>
              <a:t>Edit Master text styles</a:t>
            </a:r>
          </a:p>
        </p:txBody>
      </p:sp>
      <p:sp>
        <p:nvSpPr>
          <p:cNvPr id="12" name="Text Placeholder 11">
            <a:extLst>
              <a:ext uri="{FF2B5EF4-FFF2-40B4-BE49-F238E27FC236}">
                <a16:creationId xmlns:a16="http://schemas.microsoft.com/office/drawing/2014/main" id="{381F0115-9663-4D01-9FA2-B87D37F2123F}"/>
              </a:ext>
            </a:extLst>
          </p:cNvPr>
          <p:cNvSpPr>
            <a:spLocks noGrp="1"/>
          </p:cNvSpPr>
          <p:nvPr>
            <p:ph type="body" sz="quarter" idx="15" hasCustomPrompt="1"/>
          </p:nvPr>
        </p:nvSpPr>
        <p:spPr>
          <a:xfrm>
            <a:off x="219852" y="3203989"/>
            <a:ext cx="1344518"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0" name="Text Placeholder 11">
            <a:extLst>
              <a:ext uri="{FF2B5EF4-FFF2-40B4-BE49-F238E27FC236}">
                <a16:creationId xmlns:a16="http://schemas.microsoft.com/office/drawing/2014/main" id="{2E4E5733-4E89-45EA-A178-64D8B1135932}"/>
              </a:ext>
            </a:extLst>
          </p:cNvPr>
          <p:cNvSpPr>
            <a:spLocks noGrp="1"/>
          </p:cNvSpPr>
          <p:nvPr>
            <p:ph type="body" sz="quarter" idx="23" hasCustomPrompt="1"/>
          </p:nvPr>
        </p:nvSpPr>
        <p:spPr>
          <a:xfrm>
            <a:off x="220153" y="3422796"/>
            <a:ext cx="1344518"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1" name="Text Placeholder 11">
            <a:extLst>
              <a:ext uri="{FF2B5EF4-FFF2-40B4-BE49-F238E27FC236}">
                <a16:creationId xmlns:a16="http://schemas.microsoft.com/office/drawing/2014/main" id="{6D3D7E83-1ED8-4877-9065-68240BA438E7}"/>
              </a:ext>
            </a:extLst>
          </p:cNvPr>
          <p:cNvSpPr>
            <a:spLocks noGrp="1"/>
          </p:cNvSpPr>
          <p:nvPr>
            <p:ph type="body" sz="quarter" idx="24" hasCustomPrompt="1"/>
          </p:nvPr>
        </p:nvSpPr>
        <p:spPr>
          <a:xfrm>
            <a:off x="1693662" y="3203989"/>
            <a:ext cx="1344518"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2" name="Text Placeholder 11">
            <a:extLst>
              <a:ext uri="{FF2B5EF4-FFF2-40B4-BE49-F238E27FC236}">
                <a16:creationId xmlns:a16="http://schemas.microsoft.com/office/drawing/2014/main" id="{BEA96BFC-4C2B-4992-AB97-7A4C321FB502}"/>
              </a:ext>
            </a:extLst>
          </p:cNvPr>
          <p:cNvSpPr>
            <a:spLocks noGrp="1"/>
          </p:cNvSpPr>
          <p:nvPr>
            <p:ph type="body" sz="quarter" idx="25" hasCustomPrompt="1"/>
          </p:nvPr>
        </p:nvSpPr>
        <p:spPr>
          <a:xfrm>
            <a:off x="1693964" y="3422796"/>
            <a:ext cx="1344518"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3" name="Text Placeholder 11">
            <a:extLst>
              <a:ext uri="{FF2B5EF4-FFF2-40B4-BE49-F238E27FC236}">
                <a16:creationId xmlns:a16="http://schemas.microsoft.com/office/drawing/2014/main" id="{31ED5B3E-1E82-4435-8A47-182EA9A37267}"/>
              </a:ext>
            </a:extLst>
          </p:cNvPr>
          <p:cNvSpPr>
            <a:spLocks noGrp="1"/>
          </p:cNvSpPr>
          <p:nvPr>
            <p:ph type="body" sz="quarter" idx="26" hasCustomPrompt="1"/>
          </p:nvPr>
        </p:nvSpPr>
        <p:spPr>
          <a:xfrm>
            <a:off x="3163520" y="3203989"/>
            <a:ext cx="1344518"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4" name="Text Placeholder 11">
            <a:extLst>
              <a:ext uri="{FF2B5EF4-FFF2-40B4-BE49-F238E27FC236}">
                <a16:creationId xmlns:a16="http://schemas.microsoft.com/office/drawing/2014/main" id="{4791CFFA-44EC-43B9-AE90-F6BEE9306AE5}"/>
              </a:ext>
            </a:extLst>
          </p:cNvPr>
          <p:cNvSpPr>
            <a:spLocks noGrp="1"/>
          </p:cNvSpPr>
          <p:nvPr>
            <p:ph type="body" sz="quarter" idx="27" hasCustomPrompt="1"/>
          </p:nvPr>
        </p:nvSpPr>
        <p:spPr>
          <a:xfrm>
            <a:off x="3163821" y="3422796"/>
            <a:ext cx="1344518"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5" name="Text Placeholder 11">
            <a:extLst>
              <a:ext uri="{FF2B5EF4-FFF2-40B4-BE49-F238E27FC236}">
                <a16:creationId xmlns:a16="http://schemas.microsoft.com/office/drawing/2014/main" id="{22D0DACF-7F12-4164-8E5F-14787098132C}"/>
              </a:ext>
            </a:extLst>
          </p:cNvPr>
          <p:cNvSpPr>
            <a:spLocks noGrp="1"/>
          </p:cNvSpPr>
          <p:nvPr>
            <p:ph type="body" sz="quarter" idx="28" hasCustomPrompt="1"/>
          </p:nvPr>
        </p:nvSpPr>
        <p:spPr>
          <a:xfrm>
            <a:off x="4643716" y="3203989"/>
            <a:ext cx="1344518"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6" name="Text Placeholder 11">
            <a:extLst>
              <a:ext uri="{FF2B5EF4-FFF2-40B4-BE49-F238E27FC236}">
                <a16:creationId xmlns:a16="http://schemas.microsoft.com/office/drawing/2014/main" id="{EB2AB450-80C3-4ADC-BC9A-B30A308CA216}"/>
              </a:ext>
            </a:extLst>
          </p:cNvPr>
          <p:cNvSpPr>
            <a:spLocks noGrp="1"/>
          </p:cNvSpPr>
          <p:nvPr>
            <p:ph type="body" sz="quarter" idx="29" hasCustomPrompt="1"/>
          </p:nvPr>
        </p:nvSpPr>
        <p:spPr>
          <a:xfrm>
            <a:off x="4644018" y="3422796"/>
            <a:ext cx="1344518"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7" name="Text Placeholder 11">
            <a:extLst>
              <a:ext uri="{FF2B5EF4-FFF2-40B4-BE49-F238E27FC236}">
                <a16:creationId xmlns:a16="http://schemas.microsoft.com/office/drawing/2014/main" id="{26B2CE2F-068B-4DEA-95DD-87B82540A2A3}"/>
              </a:ext>
            </a:extLst>
          </p:cNvPr>
          <p:cNvSpPr>
            <a:spLocks noGrp="1"/>
          </p:cNvSpPr>
          <p:nvPr>
            <p:ph type="body" sz="quarter" idx="30" hasCustomPrompt="1"/>
          </p:nvPr>
        </p:nvSpPr>
        <p:spPr>
          <a:xfrm>
            <a:off x="6114792" y="3203989"/>
            <a:ext cx="1344518"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28" name="Text Placeholder 11">
            <a:extLst>
              <a:ext uri="{FF2B5EF4-FFF2-40B4-BE49-F238E27FC236}">
                <a16:creationId xmlns:a16="http://schemas.microsoft.com/office/drawing/2014/main" id="{34179B7A-1DD5-4B74-8E2D-3F64CEE14517}"/>
              </a:ext>
            </a:extLst>
          </p:cNvPr>
          <p:cNvSpPr>
            <a:spLocks noGrp="1"/>
          </p:cNvSpPr>
          <p:nvPr>
            <p:ph type="body" sz="quarter" idx="31" hasCustomPrompt="1"/>
          </p:nvPr>
        </p:nvSpPr>
        <p:spPr>
          <a:xfrm>
            <a:off x="6115094" y="3422796"/>
            <a:ext cx="1344518"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29" name="Text Placeholder 11">
            <a:extLst>
              <a:ext uri="{FF2B5EF4-FFF2-40B4-BE49-F238E27FC236}">
                <a16:creationId xmlns:a16="http://schemas.microsoft.com/office/drawing/2014/main" id="{84552032-5C26-4B34-BE53-2C8E023D6C21}"/>
              </a:ext>
            </a:extLst>
          </p:cNvPr>
          <p:cNvSpPr>
            <a:spLocks noGrp="1"/>
          </p:cNvSpPr>
          <p:nvPr>
            <p:ph type="body" sz="quarter" idx="32" hasCustomPrompt="1"/>
          </p:nvPr>
        </p:nvSpPr>
        <p:spPr>
          <a:xfrm>
            <a:off x="7588907" y="3203989"/>
            <a:ext cx="1344518" cy="205931"/>
          </a:xfrm>
          <a:prstGeom prst="rect">
            <a:avLst/>
          </a:prstGeom>
          <a:ln>
            <a:noFill/>
          </a:ln>
        </p:spPr>
        <p:txBody>
          <a:bodyPr lIns="0" rIns="0"/>
          <a:lstStyle>
            <a:lvl1pPr marL="0" indent="0" algn="ctr">
              <a:buNone/>
              <a:defRPr sz="1348" b="1">
                <a:latin typeface="+mn-lt"/>
              </a:defRPr>
            </a:lvl1pPr>
          </a:lstStyle>
          <a:p>
            <a:pPr lvl="0"/>
            <a:r>
              <a:rPr lang="en-US"/>
              <a:t>Name</a:t>
            </a:r>
          </a:p>
        </p:txBody>
      </p:sp>
      <p:sp>
        <p:nvSpPr>
          <p:cNvPr id="30" name="Text Placeholder 11">
            <a:extLst>
              <a:ext uri="{FF2B5EF4-FFF2-40B4-BE49-F238E27FC236}">
                <a16:creationId xmlns:a16="http://schemas.microsoft.com/office/drawing/2014/main" id="{3361E658-786F-4B1D-BCBF-34AFCCB028A3}"/>
              </a:ext>
            </a:extLst>
          </p:cNvPr>
          <p:cNvSpPr>
            <a:spLocks noGrp="1"/>
          </p:cNvSpPr>
          <p:nvPr>
            <p:ph type="body" sz="quarter" idx="33" hasCustomPrompt="1"/>
          </p:nvPr>
        </p:nvSpPr>
        <p:spPr>
          <a:xfrm>
            <a:off x="7589207" y="3422796"/>
            <a:ext cx="1344518" cy="475060"/>
          </a:xfrm>
          <a:prstGeom prst="rect">
            <a:avLst/>
          </a:prstGeom>
          <a:ln>
            <a:noFill/>
          </a:ln>
        </p:spPr>
        <p:txBody>
          <a:bodyPr lIns="0" rIns="0"/>
          <a:lstStyle>
            <a:lvl1pPr marL="0" indent="0" algn="ctr">
              <a:buNone/>
              <a:defRPr sz="1200">
                <a:latin typeface="+mj-lt"/>
              </a:defRPr>
            </a:lvl1pPr>
          </a:lstStyle>
          <a:p>
            <a:pPr lvl="0"/>
            <a:r>
              <a:rPr lang="en-US"/>
              <a:t>Title</a:t>
            </a:r>
          </a:p>
        </p:txBody>
      </p:sp>
      <p:sp>
        <p:nvSpPr>
          <p:cNvPr id="4" name="Picture Placeholder 3">
            <a:extLst>
              <a:ext uri="{FF2B5EF4-FFF2-40B4-BE49-F238E27FC236}">
                <a16:creationId xmlns:a16="http://schemas.microsoft.com/office/drawing/2014/main" id="{437487A2-76A7-4279-95F2-44A4B7DDAC68}"/>
              </a:ext>
            </a:extLst>
          </p:cNvPr>
          <p:cNvSpPr>
            <a:spLocks noGrp="1"/>
          </p:cNvSpPr>
          <p:nvPr>
            <p:ph type="pic" sz="quarter" idx="34"/>
          </p:nvPr>
        </p:nvSpPr>
        <p:spPr>
          <a:xfrm>
            <a:off x="220326" y="1759747"/>
            <a:ext cx="1344565" cy="1345413"/>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4" name="Picture Placeholder 13">
            <a:extLst>
              <a:ext uri="{FF2B5EF4-FFF2-40B4-BE49-F238E27FC236}">
                <a16:creationId xmlns:a16="http://schemas.microsoft.com/office/drawing/2014/main" id="{94B1BE5B-773F-49AF-835B-14E4E9B3A898}"/>
              </a:ext>
            </a:extLst>
          </p:cNvPr>
          <p:cNvSpPr>
            <a:spLocks noGrp="1"/>
          </p:cNvSpPr>
          <p:nvPr>
            <p:ph type="pic" sz="quarter" idx="35"/>
          </p:nvPr>
        </p:nvSpPr>
        <p:spPr>
          <a:xfrm>
            <a:off x="1693615" y="1759752"/>
            <a:ext cx="1344565" cy="134546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17" name="Picture Placeholder 16">
            <a:extLst>
              <a:ext uri="{FF2B5EF4-FFF2-40B4-BE49-F238E27FC236}">
                <a16:creationId xmlns:a16="http://schemas.microsoft.com/office/drawing/2014/main" id="{F3C3465D-3500-4829-B7B9-18064090D8A4}"/>
              </a:ext>
            </a:extLst>
          </p:cNvPr>
          <p:cNvSpPr>
            <a:spLocks noGrp="1"/>
          </p:cNvSpPr>
          <p:nvPr>
            <p:ph type="pic" sz="quarter" idx="36"/>
          </p:nvPr>
        </p:nvSpPr>
        <p:spPr>
          <a:xfrm>
            <a:off x="3163821" y="1759752"/>
            <a:ext cx="1344566" cy="134546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31" name="Picture Placeholder 30">
            <a:extLst>
              <a:ext uri="{FF2B5EF4-FFF2-40B4-BE49-F238E27FC236}">
                <a16:creationId xmlns:a16="http://schemas.microsoft.com/office/drawing/2014/main" id="{1C16347C-BDE4-43E7-AF26-B0FF93F77C05}"/>
              </a:ext>
            </a:extLst>
          </p:cNvPr>
          <p:cNvSpPr>
            <a:spLocks noGrp="1"/>
          </p:cNvSpPr>
          <p:nvPr>
            <p:ph type="pic" sz="quarter" idx="37"/>
          </p:nvPr>
        </p:nvSpPr>
        <p:spPr>
          <a:xfrm>
            <a:off x="4645161" y="1759752"/>
            <a:ext cx="1343375" cy="134546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33" name="Picture Placeholder 32">
            <a:extLst>
              <a:ext uri="{FF2B5EF4-FFF2-40B4-BE49-F238E27FC236}">
                <a16:creationId xmlns:a16="http://schemas.microsoft.com/office/drawing/2014/main" id="{42DF6306-A31D-45C7-A6D0-62F96A47D07E}"/>
              </a:ext>
            </a:extLst>
          </p:cNvPr>
          <p:cNvSpPr>
            <a:spLocks noGrp="1"/>
          </p:cNvSpPr>
          <p:nvPr>
            <p:ph type="pic" sz="quarter" idx="38"/>
          </p:nvPr>
        </p:nvSpPr>
        <p:spPr>
          <a:xfrm>
            <a:off x="6107010" y="1759752"/>
            <a:ext cx="1343375" cy="134546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
        <p:nvSpPr>
          <p:cNvPr id="35" name="Picture Placeholder 34">
            <a:extLst>
              <a:ext uri="{FF2B5EF4-FFF2-40B4-BE49-F238E27FC236}">
                <a16:creationId xmlns:a16="http://schemas.microsoft.com/office/drawing/2014/main" id="{D859DFFB-5483-4E58-9656-A97DFD6062A5}"/>
              </a:ext>
            </a:extLst>
          </p:cNvPr>
          <p:cNvSpPr>
            <a:spLocks noGrp="1"/>
          </p:cNvSpPr>
          <p:nvPr>
            <p:ph type="pic" sz="quarter" idx="39"/>
          </p:nvPr>
        </p:nvSpPr>
        <p:spPr>
          <a:xfrm>
            <a:off x="7589207" y="1759747"/>
            <a:ext cx="1343375" cy="1345413"/>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195131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7B0EFB0-41C8-4788-9025-8DE5FD25A348}"/>
              </a:ext>
            </a:extLst>
          </p:cNvPr>
          <p:cNvSpPr>
            <a:spLocks noGrp="1"/>
          </p:cNvSpPr>
          <p:nvPr>
            <p:ph type="title"/>
          </p:nvPr>
        </p:nvSpPr>
        <p:spPr>
          <a:xfrm>
            <a:off x="3959841" y="221106"/>
            <a:ext cx="5025681" cy="411861"/>
          </a:xfrm>
          <a:prstGeom prst="rect">
            <a:avLst/>
          </a:prstGeom>
        </p:spPr>
        <p:txBody>
          <a:bodyPr>
            <a:noAutofit/>
          </a:bodyPr>
          <a:lstStyle>
            <a:lvl1pPr>
              <a:lnSpc>
                <a:spcPct val="85000"/>
              </a:lnSpc>
              <a:spcBef>
                <a:spcPts val="0"/>
              </a:spcBef>
              <a:spcAft>
                <a:spcPts val="0"/>
              </a:spcAft>
              <a:defRPr lang="en-US" sz="2398" b="0" dirty="0">
                <a:cs typeface="Arial" panose="020B0604020202020204" pitchFamily="34" charset="0"/>
              </a:defRPr>
            </a:lvl1pPr>
          </a:lstStyle>
          <a:p>
            <a:pPr lvl="0">
              <a:lnSpc>
                <a:spcPct val="100000"/>
              </a:lnSpc>
            </a:pPr>
            <a:r>
              <a:rPr lang="en-US"/>
              <a:t>Click to edit Master title style</a:t>
            </a:r>
          </a:p>
        </p:txBody>
      </p:sp>
      <p:sp>
        <p:nvSpPr>
          <p:cNvPr id="25" name="Text Placeholder 8">
            <a:extLst>
              <a:ext uri="{FF2B5EF4-FFF2-40B4-BE49-F238E27FC236}">
                <a16:creationId xmlns:a16="http://schemas.microsoft.com/office/drawing/2014/main" id="{0E335584-063E-4492-9747-9511E39B53F4}"/>
              </a:ext>
            </a:extLst>
          </p:cNvPr>
          <p:cNvSpPr>
            <a:spLocks noGrp="1"/>
          </p:cNvSpPr>
          <p:nvPr>
            <p:ph type="body" sz="quarter" idx="11"/>
          </p:nvPr>
        </p:nvSpPr>
        <p:spPr>
          <a:xfrm>
            <a:off x="3959841" y="650828"/>
            <a:ext cx="5025681" cy="328249"/>
          </a:xfrm>
          <a:prstGeom prst="rect">
            <a:avLst/>
          </a:prstGeom>
        </p:spPr>
        <p:txBody>
          <a:bodyPr vert="horz" lIns="91440" tIns="45720" rIns="91440" bIns="45720" rtlCol="0">
            <a:noAutofit/>
          </a:bodyPr>
          <a:lstStyle>
            <a:lvl1pPr>
              <a:lnSpc>
                <a:spcPct val="85000"/>
              </a:lnSpc>
              <a:spcBef>
                <a:spcPts val="0"/>
              </a:spcBef>
              <a:spcAft>
                <a:spcPts val="0"/>
              </a:spcAft>
              <a:defRPr lang="en-US" sz="1798" dirty="0">
                <a:latin typeface="+mj-lt"/>
              </a:defRPr>
            </a:lvl1pPr>
          </a:lstStyle>
          <a:p>
            <a:pPr marL="0" lvl="0" indent="0">
              <a:buFont typeface="Arial" panose="020B0604020202020204" pitchFamily="34" charset="0"/>
              <a:buNone/>
            </a:pPr>
            <a:r>
              <a:rPr lang="en-US"/>
              <a:t>Click to edit Master text styles</a:t>
            </a:r>
          </a:p>
        </p:txBody>
      </p:sp>
      <p:sp>
        <p:nvSpPr>
          <p:cNvPr id="12" name="Content Placeholder 2">
            <a:extLst>
              <a:ext uri="{FF2B5EF4-FFF2-40B4-BE49-F238E27FC236}">
                <a16:creationId xmlns:a16="http://schemas.microsoft.com/office/drawing/2014/main" id="{FF5A7A03-FF55-4422-9574-ABD11F44B399}"/>
              </a:ext>
            </a:extLst>
          </p:cNvPr>
          <p:cNvSpPr>
            <a:spLocks noGrp="1"/>
          </p:cNvSpPr>
          <p:nvPr>
            <p:ph idx="1" hasCustomPrompt="1"/>
          </p:nvPr>
        </p:nvSpPr>
        <p:spPr>
          <a:xfrm>
            <a:off x="3959841" y="1347909"/>
            <a:ext cx="5025681" cy="3320088"/>
          </a:xfrm>
          <a:prstGeom prst="rect">
            <a:avLst/>
          </a:prstGeom>
        </p:spPr>
        <p:txBody>
          <a:bodyPr vert="horz" lIns="91440" tIns="45720" rIns="91440" bIns="45720" rtlCol="0">
            <a:noAutofit/>
          </a:bodyPr>
          <a:lstStyle>
            <a:lvl1pPr>
              <a:defRPr lang="en-US" dirty="0"/>
            </a:lvl1pPr>
            <a:lvl2pPr marL="384328" indent="-170152">
              <a:defRPr lang="en-US" dirty="0"/>
            </a:lvl2pPr>
            <a:lvl3pPr marL="643720" indent="-171340">
              <a:defRPr lang="en-US" dirty="0"/>
            </a:lvl3pPr>
          </a:lstStyle>
          <a:p>
            <a:pPr marL="172532" lvl="0" indent="-172532">
              <a:buFont typeface="Arial" panose="020B0604020202020204" pitchFamily="34" charset="0"/>
              <a:buChar char="•"/>
            </a:pPr>
            <a:r>
              <a:rPr lang="en-US"/>
              <a:t>Click to edit Master text styles</a:t>
            </a:r>
          </a:p>
          <a:p>
            <a:pPr marL="471189" lvl="1" indent="-257012">
              <a:buClr>
                <a:schemeClr val="tx1">
                  <a:lumMod val="75000"/>
                  <a:lumOff val="25000"/>
                </a:schemeClr>
              </a:buClr>
              <a:buFont typeface="Calibri Light" panose="020F0302020204030204" pitchFamily="34" charset="0"/>
              <a:buChar char="–"/>
            </a:pPr>
            <a:r>
              <a:rPr lang="en-US"/>
              <a:t>Second level</a:t>
            </a:r>
          </a:p>
          <a:p>
            <a:pPr marL="857898" lvl="2"/>
            <a:r>
              <a:rPr lang="en-US"/>
              <a:t>Third level</a:t>
            </a:r>
          </a:p>
        </p:txBody>
      </p:sp>
      <p:sp>
        <p:nvSpPr>
          <p:cNvPr id="16" name="Picture Placeholder 26">
            <a:extLst>
              <a:ext uri="{FF2B5EF4-FFF2-40B4-BE49-F238E27FC236}">
                <a16:creationId xmlns:a16="http://schemas.microsoft.com/office/drawing/2014/main" id="{3DC7B562-4C8A-428E-9732-CF9F3A81B0AB}"/>
              </a:ext>
            </a:extLst>
          </p:cNvPr>
          <p:cNvSpPr>
            <a:spLocks noGrp="1"/>
          </p:cNvSpPr>
          <p:nvPr>
            <p:ph type="pic" sz="quarter" idx="12"/>
          </p:nvPr>
        </p:nvSpPr>
        <p:spPr>
          <a:xfrm>
            <a:off x="-1112528" y="214217"/>
            <a:ext cx="4714856" cy="4719836"/>
          </a:xfrm>
          <a:custGeom>
            <a:avLst/>
            <a:gdLst>
              <a:gd name="connsiteX0" fmla="*/ 6287296 w 12574588"/>
              <a:gd name="connsiteY0" fmla="*/ 2762385 h 12574586"/>
              <a:gd name="connsiteX1" fmla="*/ 2762385 w 12574588"/>
              <a:gd name="connsiteY1" fmla="*/ 6287295 h 12574586"/>
              <a:gd name="connsiteX2" fmla="*/ 6287296 w 12574588"/>
              <a:gd name="connsiteY2" fmla="*/ 9812201 h 12574586"/>
              <a:gd name="connsiteX3" fmla="*/ 9812203 w 12574588"/>
              <a:gd name="connsiteY3" fmla="*/ 6287295 h 12574586"/>
              <a:gd name="connsiteX4" fmla="*/ 6287296 w 12574588"/>
              <a:gd name="connsiteY4" fmla="*/ 2762385 h 12574586"/>
              <a:gd name="connsiteX5" fmla="*/ 6287296 w 12574588"/>
              <a:gd name="connsiteY5" fmla="*/ 0 h 12574586"/>
              <a:gd name="connsiteX6" fmla="*/ 12574588 w 12574588"/>
              <a:gd name="connsiteY6" fmla="*/ 6287295 h 12574586"/>
              <a:gd name="connsiteX7" fmla="*/ 12080502 w 12574588"/>
              <a:gd name="connsiteY7" fmla="*/ 8734592 h 12574586"/>
              <a:gd name="connsiteX8" fmla="*/ 11959962 w 12574588"/>
              <a:gd name="connsiteY8" fmla="*/ 9001219 h 12574586"/>
              <a:gd name="connsiteX9" fmla="*/ 11803597 w 12574588"/>
              <a:gd name="connsiteY9" fmla="*/ 8981349 h 12574586"/>
              <a:gd name="connsiteX10" fmla="*/ 11446473 w 12574588"/>
              <a:gd name="connsiteY10" fmla="*/ 8963316 h 12574586"/>
              <a:gd name="connsiteX11" fmla="*/ 7958168 w 12574588"/>
              <a:gd name="connsiteY11" fmla="*/ 12276423 h 12574586"/>
              <a:gd name="connsiteX12" fmla="*/ 7956336 w 12574588"/>
              <a:gd name="connsiteY12" fmla="*/ 12348888 h 12574586"/>
              <a:gd name="connsiteX13" fmla="*/ 7858588 w 12574588"/>
              <a:gd name="connsiteY13" fmla="*/ 12376645 h 12574586"/>
              <a:gd name="connsiteX14" fmla="*/ 6287296 w 12574588"/>
              <a:gd name="connsiteY14" fmla="*/ 12574586 h 12574586"/>
              <a:gd name="connsiteX15" fmla="*/ 0 w 12574588"/>
              <a:gd name="connsiteY15" fmla="*/ 6287295 h 12574586"/>
              <a:gd name="connsiteX16" fmla="*/ 6287296 w 12574588"/>
              <a:gd name="connsiteY16" fmla="*/ 0 h 1257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588" h="12574586">
                <a:moveTo>
                  <a:pt x="6287296" y="2762385"/>
                </a:moveTo>
                <a:cubicBezTo>
                  <a:pt x="4340541" y="2762385"/>
                  <a:pt x="2762385" y="4340541"/>
                  <a:pt x="2762385" y="6287295"/>
                </a:cubicBezTo>
                <a:cubicBezTo>
                  <a:pt x="2762385" y="8234046"/>
                  <a:pt x="4340541" y="9812201"/>
                  <a:pt x="6287296" y="9812201"/>
                </a:cubicBezTo>
                <a:cubicBezTo>
                  <a:pt x="8234047" y="9812201"/>
                  <a:pt x="9812203" y="8234046"/>
                  <a:pt x="9812203" y="6287295"/>
                </a:cubicBezTo>
                <a:cubicBezTo>
                  <a:pt x="9812203" y="4340541"/>
                  <a:pt x="8234047" y="2762385"/>
                  <a:pt x="6287296" y="2762385"/>
                </a:cubicBezTo>
                <a:close/>
                <a:moveTo>
                  <a:pt x="6287296" y="0"/>
                </a:moveTo>
                <a:cubicBezTo>
                  <a:pt x="9759671" y="0"/>
                  <a:pt x="12574588" y="2814917"/>
                  <a:pt x="12574588" y="6287295"/>
                </a:cubicBezTo>
                <a:cubicBezTo>
                  <a:pt x="12574588" y="7155388"/>
                  <a:pt x="12398656" y="7982391"/>
                  <a:pt x="12080502" y="8734592"/>
                </a:cubicBezTo>
                <a:lnTo>
                  <a:pt x="11959962" y="9001219"/>
                </a:lnTo>
                <a:lnTo>
                  <a:pt x="11803597" y="8981349"/>
                </a:lnTo>
                <a:cubicBezTo>
                  <a:pt x="11686177" y="8969425"/>
                  <a:pt x="11567038" y="8963316"/>
                  <a:pt x="11446473" y="8963316"/>
                </a:cubicBezTo>
                <a:cubicBezTo>
                  <a:pt x="9577708" y="8963316"/>
                  <a:pt x="8051718" y="10430908"/>
                  <a:pt x="7958168" y="12276423"/>
                </a:cubicBezTo>
                <a:lnTo>
                  <a:pt x="7956336" y="12348888"/>
                </a:lnTo>
                <a:lnTo>
                  <a:pt x="7858588" y="12376645"/>
                </a:lnTo>
                <a:cubicBezTo>
                  <a:pt x="7356362" y="12505862"/>
                  <a:pt x="6829854" y="12574586"/>
                  <a:pt x="6287296" y="12574586"/>
                </a:cubicBezTo>
                <a:cubicBezTo>
                  <a:pt x="2814917" y="12574586"/>
                  <a:pt x="0" y="9759669"/>
                  <a:pt x="0" y="6287295"/>
                </a:cubicBezTo>
                <a:cubicBezTo>
                  <a:pt x="0" y="2814917"/>
                  <a:pt x="2814917" y="0"/>
                  <a:pt x="6287296" y="0"/>
                </a:cubicBezTo>
                <a:close/>
              </a:path>
            </a:pathLst>
          </a:custGeom>
        </p:spPr>
        <p:txBody>
          <a:bodyPr wrap="square">
            <a:noAutofit/>
          </a:bodyPr>
          <a:lstStyle/>
          <a:p>
            <a:endParaRPr lang="en-US"/>
          </a:p>
        </p:txBody>
      </p:sp>
      <p:sp>
        <p:nvSpPr>
          <p:cNvPr id="18" name="Picture Placeholder 25">
            <a:extLst>
              <a:ext uri="{FF2B5EF4-FFF2-40B4-BE49-F238E27FC236}">
                <a16:creationId xmlns:a16="http://schemas.microsoft.com/office/drawing/2014/main" id="{AD01D90D-4F90-4C43-80F8-CE6DA0876710}"/>
              </a:ext>
            </a:extLst>
          </p:cNvPr>
          <p:cNvSpPr>
            <a:spLocks noGrp="1"/>
          </p:cNvSpPr>
          <p:nvPr>
            <p:ph type="pic" sz="quarter" idx="10"/>
          </p:nvPr>
        </p:nvSpPr>
        <p:spPr>
          <a:xfrm>
            <a:off x="112930" y="1440972"/>
            <a:ext cx="2263935" cy="2266326"/>
          </a:xfrm>
          <a:custGeom>
            <a:avLst/>
            <a:gdLst>
              <a:gd name="connsiteX0" fmla="*/ 3295650 w 6591300"/>
              <a:gd name="connsiteY0" fmla="*/ 0 h 6591300"/>
              <a:gd name="connsiteX1" fmla="*/ 6591300 w 6591300"/>
              <a:gd name="connsiteY1" fmla="*/ 3295650 h 6591300"/>
              <a:gd name="connsiteX2" fmla="*/ 3295650 w 6591300"/>
              <a:gd name="connsiteY2" fmla="*/ 6591300 h 6591300"/>
              <a:gd name="connsiteX3" fmla="*/ 0 w 6591300"/>
              <a:gd name="connsiteY3" fmla="*/ 3295650 h 6591300"/>
              <a:gd name="connsiteX4" fmla="*/ 3295650 w 6591300"/>
              <a:gd name="connsiteY4" fmla="*/ 0 h 659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591300">
                <a:moveTo>
                  <a:pt x="3295650" y="0"/>
                </a:moveTo>
                <a:cubicBezTo>
                  <a:pt x="5115787" y="0"/>
                  <a:pt x="6591300" y="1475513"/>
                  <a:pt x="6591300" y="3295650"/>
                </a:cubicBezTo>
                <a:cubicBezTo>
                  <a:pt x="6591300" y="5115787"/>
                  <a:pt x="5115787" y="6591300"/>
                  <a:pt x="3295650" y="6591300"/>
                </a:cubicBezTo>
                <a:cubicBezTo>
                  <a:pt x="1475513" y="6591300"/>
                  <a:pt x="0" y="5115787"/>
                  <a:pt x="0" y="3295650"/>
                </a:cubicBezTo>
                <a:cubicBezTo>
                  <a:pt x="0" y="1475513"/>
                  <a:pt x="1475513" y="0"/>
                  <a:pt x="3295650" y="0"/>
                </a:cubicBezTo>
                <a:close/>
              </a:path>
            </a:pathLst>
          </a:custGeom>
          <a:noFill/>
        </p:spPr>
        <p:txBody>
          <a:bodyPr wrap="square">
            <a:noAutofit/>
          </a:bodyPr>
          <a:lstStyle/>
          <a:p>
            <a:endParaRPr lang="en-US"/>
          </a:p>
        </p:txBody>
      </p:sp>
      <p:sp>
        <p:nvSpPr>
          <p:cNvPr id="19" name="Slide Number Placeholder 3">
            <a:extLst>
              <a:ext uri="{FF2B5EF4-FFF2-40B4-BE49-F238E27FC236}">
                <a16:creationId xmlns:a16="http://schemas.microsoft.com/office/drawing/2014/main" id="{7151F85E-2360-485A-B2C9-6CC55637EA37}"/>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308924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nd Content - Side Layout">
    <p:spTree>
      <p:nvGrpSpPr>
        <p:cNvPr id="1" name=""/>
        <p:cNvGrpSpPr/>
        <p:nvPr/>
      </p:nvGrpSpPr>
      <p:grpSpPr>
        <a:xfrm>
          <a:off x="0" y="0"/>
          <a:ext cx="0" cy="0"/>
          <a:chOff x="0" y="0"/>
          <a:chExt cx="0" cy="0"/>
        </a:xfrm>
      </p:grpSpPr>
      <p:sp>
        <p:nvSpPr>
          <p:cNvPr id="11" name="Rectangle 10"/>
          <p:cNvSpPr/>
          <p:nvPr userDrawn="1"/>
        </p:nvSpPr>
        <p:spPr>
          <a:xfrm rot="16200000">
            <a:off x="-1170169" y="1170840"/>
            <a:ext cx="5151732" cy="2811388"/>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4"/>
          </a:p>
        </p:txBody>
      </p:sp>
      <p:sp>
        <p:nvSpPr>
          <p:cNvPr id="2" name="Title 1"/>
          <p:cNvSpPr>
            <a:spLocks noGrp="1"/>
          </p:cNvSpPr>
          <p:nvPr>
            <p:ph type="title"/>
          </p:nvPr>
        </p:nvSpPr>
        <p:spPr>
          <a:xfrm>
            <a:off x="162934" y="913921"/>
            <a:ext cx="2348007" cy="1672925"/>
          </a:xfrm>
          <a:prstGeom prst="rect">
            <a:avLst/>
          </a:prstGeom>
        </p:spPr>
        <p:txBody>
          <a:bodyPr anchor="b">
            <a:noAutofit/>
          </a:bodyPr>
          <a:lstStyle>
            <a:lvl1pPr algn="r">
              <a:lnSpc>
                <a:spcPct val="85000"/>
              </a:lnSpc>
              <a:spcBef>
                <a:spcPts val="0"/>
              </a:spcBef>
              <a:spcAft>
                <a:spcPts val="0"/>
              </a:spcAft>
              <a:defRPr sz="2698" b="0">
                <a:solidFill>
                  <a:schemeClr val="tx1">
                    <a:lumMod val="75000"/>
                    <a:lumOff val="25000"/>
                  </a:schemeClr>
                </a:solidFill>
              </a:defRPr>
            </a:lvl1pPr>
          </a:lstStyle>
          <a:p>
            <a:r>
              <a:rPr lang="en-US"/>
              <a:t>Click to edit Master title style</a:t>
            </a:r>
          </a:p>
        </p:txBody>
      </p:sp>
      <p:sp>
        <p:nvSpPr>
          <p:cNvPr id="5" name="Text Placeholder 4"/>
          <p:cNvSpPr>
            <a:spLocks noGrp="1"/>
          </p:cNvSpPr>
          <p:nvPr>
            <p:ph type="body" sz="quarter" idx="12"/>
          </p:nvPr>
        </p:nvSpPr>
        <p:spPr>
          <a:xfrm>
            <a:off x="162934" y="2554675"/>
            <a:ext cx="2348007" cy="1975003"/>
          </a:xfrm>
          <a:prstGeom prst="rect">
            <a:avLst/>
          </a:prstGeom>
        </p:spPr>
        <p:txBody>
          <a:bodyPr>
            <a:noAutofit/>
          </a:bodyPr>
          <a:lstStyle>
            <a:lvl1pPr marL="0" indent="0" algn="r">
              <a:lnSpc>
                <a:spcPct val="85000"/>
              </a:lnSpc>
              <a:spcBef>
                <a:spcPts val="0"/>
              </a:spcBef>
              <a:spcAft>
                <a:spcPts val="0"/>
              </a:spcAft>
              <a:buFont typeface="Arial" panose="020B0604020202020204" pitchFamily="34" charset="0"/>
              <a:buNone/>
              <a:defRPr sz="1798" b="0">
                <a:solidFill>
                  <a:schemeClr val="bg2">
                    <a:lumMod val="50000"/>
                  </a:schemeClr>
                </a:solidFill>
              </a:defRPr>
            </a:lvl1pPr>
          </a:lstStyle>
          <a:p>
            <a:pPr lvl="0"/>
            <a:r>
              <a:rPr lang="en-US"/>
              <a:t>Edit Master text styles</a:t>
            </a:r>
          </a:p>
        </p:txBody>
      </p:sp>
      <p:sp>
        <p:nvSpPr>
          <p:cNvPr id="12" name="Content Placeholder 2">
            <a:extLst>
              <a:ext uri="{FF2B5EF4-FFF2-40B4-BE49-F238E27FC236}">
                <a16:creationId xmlns:a16="http://schemas.microsoft.com/office/drawing/2014/main" id="{52B4DB4B-41EB-413C-951D-EE0BA489F127}"/>
              </a:ext>
            </a:extLst>
          </p:cNvPr>
          <p:cNvSpPr>
            <a:spLocks noGrp="1"/>
          </p:cNvSpPr>
          <p:nvPr>
            <p:ph idx="1" hasCustomPrompt="1"/>
          </p:nvPr>
        </p:nvSpPr>
        <p:spPr>
          <a:xfrm>
            <a:off x="2974325" y="223944"/>
            <a:ext cx="6011200" cy="4444053"/>
          </a:xfrm>
          <a:prstGeom prst="rect">
            <a:avLst/>
          </a:prstGeom>
        </p:spPr>
        <p:txBody>
          <a:bodyPr vert="horz" lIns="91440" tIns="45720" rIns="91440" bIns="45720" rtlCol="0" anchor="ctr">
            <a:noAutofit/>
          </a:bodyPr>
          <a:lstStyle>
            <a:lvl1pPr>
              <a:defRPr lang="en-US" dirty="0"/>
            </a:lvl1pPr>
            <a:lvl2pPr>
              <a:defRPr lang="en-US" dirty="0"/>
            </a:lvl2pPr>
            <a:lvl3pPr>
              <a:defRPr lang="en-US" dirty="0"/>
            </a:lvl3pPr>
          </a:lstStyle>
          <a:p>
            <a:pPr marL="172532" lvl="0" indent="-172532">
              <a:buFont typeface="Arial" panose="020B0604020202020204" pitchFamily="34" charset="0"/>
              <a:buChar char="•"/>
            </a:pPr>
            <a:r>
              <a:rPr lang="en-US"/>
              <a:t>Click to edit Master text styles</a:t>
            </a:r>
          </a:p>
          <a:p>
            <a:pPr marL="471189" lvl="1" indent="-257012">
              <a:buClr>
                <a:schemeClr val="tx1">
                  <a:lumMod val="75000"/>
                  <a:lumOff val="25000"/>
                </a:schemeClr>
              </a:buClr>
              <a:buFont typeface="Calibri Light" panose="020F0302020204030204" pitchFamily="34" charset="0"/>
              <a:buChar char="–"/>
            </a:pPr>
            <a:r>
              <a:rPr lang="en-US"/>
              <a:t>Second level</a:t>
            </a:r>
          </a:p>
          <a:p>
            <a:pPr marL="857898" lvl="2"/>
            <a:r>
              <a:rPr lang="en-US"/>
              <a:t>Third level</a:t>
            </a:r>
          </a:p>
        </p:txBody>
      </p:sp>
      <p:sp>
        <p:nvSpPr>
          <p:cNvPr id="14" name="Slide Number Placeholder 3">
            <a:extLst>
              <a:ext uri="{FF2B5EF4-FFF2-40B4-BE49-F238E27FC236}">
                <a16:creationId xmlns:a16="http://schemas.microsoft.com/office/drawing/2014/main" id="{58C5AE48-5E0A-4C4D-91F0-A7034D9B215F}"/>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10943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52B6B43-EFC4-40C4-858B-23BCE3471851}"/>
              </a:ext>
            </a:extLst>
          </p:cNvPr>
          <p:cNvSpPr>
            <a:spLocks noGrp="1"/>
          </p:cNvSpPr>
          <p:nvPr>
            <p:ph type="pic" sz="quarter" idx="14"/>
          </p:nvPr>
        </p:nvSpPr>
        <p:spPr>
          <a:xfrm>
            <a:off x="0" y="0"/>
            <a:ext cx="2811798" cy="5148263"/>
          </a:xfrm>
        </p:spPr>
        <p:txBody>
          <a:bodyPr anchor="ct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52B4DB4B-41EB-413C-951D-EE0BA489F127}"/>
              </a:ext>
            </a:extLst>
          </p:cNvPr>
          <p:cNvSpPr>
            <a:spLocks noGrp="1"/>
          </p:cNvSpPr>
          <p:nvPr>
            <p:ph idx="1" hasCustomPrompt="1"/>
          </p:nvPr>
        </p:nvSpPr>
        <p:spPr>
          <a:xfrm>
            <a:off x="2974325" y="1160075"/>
            <a:ext cx="6011200" cy="3507922"/>
          </a:xfrm>
          <a:prstGeom prst="rect">
            <a:avLst/>
          </a:prstGeom>
        </p:spPr>
        <p:txBody>
          <a:bodyPr vert="horz" lIns="91440" tIns="45720" rIns="91440" bIns="45720" rtlCol="0" anchor="t">
            <a:noAutofit/>
          </a:bodyPr>
          <a:lstStyle>
            <a:lvl1pPr>
              <a:defRPr lang="en-US" dirty="0"/>
            </a:lvl1pPr>
            <a:lvl2pPr>
              <a:defRPr lang="en-US" dirty="0"/>
            </a:lvl2pPr>
            <a:lvl3pPr>
              <a:defRPr lang="en-US" dirty="0"/>
            </a:lvl3pPr>
          </a:lstStyle>
          <a:p>
            <a:pPr marL="172532" lvl="0" indent="-172532">
              <a:buFont typeface="Arial" panose="020B0604020202020204" pitchFamily="34" charset="0"/>
              <a:buChar char="•"/>
            </a:pPr>
            <a:r>
              <a:rPr lang="en-US"/>
              <a:t>Click to edit Master text styles</a:t>
            </a:r>
          </a:p>
          <a:p>
            <a:pPr marL="471189" lvl="1" indent="-257012">
              <a:buClr>
                <a:schemeClr val="tx1">
                  <a:lumMod val="75000"/>
                  <a:lumOff val="25000"/>
                </a:schemeClr>
              </a:buClr>
              <a:buFont typeface="Calibri Light" panose="020F0302020204030204" pitchFamily="34" charset="0"/>
              <a:buChar char="–"/>
            </a:pPr>
            <a:r>
              <a:rPr lang="en-US"/>
              <a:t>Second level</a:t>
            </a:r>
          </a:p>
          <a:p>
            <a:pPr marL="857898" lvl="2"/>
            <a:r>
              <a:rPr lang="en-US"/>
              <a:t>Third level</a:t>
            </a:r>
          </a:p>
        </p:txBody>
      </p:sp>
      <p:sp>
        <p:nvSpPr>
          <p:cNvPr id="14" name="Slide Number Placeholder 3">
            <a:extLst>
              <a:ext uri="{FF2B5EF4-FFF2-40B4-BE49-F238E27FC236}">
                <a16:creationId xmlns:a16="http://schemas.microsoft.com/office/drawing/2014/main" id="{58C5AE48-5E0A-4C4D-91F0-A7034D9B215F}"/>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7" name="Title 1">
            <a:extLst>
              <a:ext uri="{FF2B5EF4-FFF2-40B4-BE49-F238E27FC236}">
                <a16:creationId xmlns:a16="http://schemas.microsoft.com/office/drawing/2014/main" id="{E69294B8-6CA2-4CDF-89B8-98904060D82C}"/>
              </a:ext>
            </a:extLst>
          </p:cNvPr>
          <p:cNvSpPr>
            <a:spLocks noGrp="1"/>
          </p:cNvSpPr>
          <p:nvPr>
            <p:ph type="title"/>
          </p:nvPr>
        </p:nvSpPr>
        <p:spPr>
          <a:xfrm>
            <a:off x="2974325" y="226267"/>
            <a:ext cx="6011200" cy="411861"/>
          </a:xfrm>
          <a:prstGeom prst="rect">
            <a:avLst/>
          </a:prstGeom>
        </p:spPr>
        <p:txBody>
          <a:bodyPr>
            <a:noAutofit/>
          </a:bodyPr>
          <a:lstStyle>
            <a:lvl1pPr algn="l">
              <a:lnSpc>
                <a:spcPct val="85000"/>
              </a:lnSpc>
              <a:spcBef>
                <a:spcPts val="0"/>
              </a:spcBef>
              <a:spcAft>
                <a:spcPts val="0"/>
              </a:spcAft>
              <a:defRPr lang="en-US" sz="2398" b="0" dirty="0">
                <a:cs typeface="Arial" panose="020B0604020202020204" pitchFamily="34" charset="0"/>
              </a:defRPr>
            </a:lvl1pPr>
          </a:lstStyle>
          <a:p>
            <a:pPr lvl="0">
              <a:lnSpc>
                <a:spcPct val="100000"/>
              </a:lnSpc>
            </a:pPr>
            <a:r>
              <a:rPr lang="en-US"/>
              <a:t>Click to edit Master title style</a:t>
            </a:r>
          </a:p>
        </p:txBody>
      </p:sp>
      <p:sp>
        <p:nvSpPr>
          <p:cNvPr id="8" name="Text Placeholder 5">
            <a:extLst>
              <a:ext uri="{FF2B5EF4-FFF2-40B4-BE49-F238E27FC236}">
                <a16:creationId xmlns:a16="http://schemas.microsoft.com/office/drawing/2014/main" id="{28F105A8-4EBE-4BE4-8454-28041E3B0824}"/>
              </a:ext>
            </a:extLst>
          </p:cNvPr>
          <p:cNvSpPr>
            <a:spLocks noGrp="1"/>
          </p:cNvSpPr>
          <p:nvPr>
            <p:ph type="body" sz="quarter" idx="10"/>
          </p:nvPr>
        </p:nvSpPr>
        <p:spPr>
          <a:xfrm>
            <a:off x="2972224" y="632812"/>
            <a:ext cx="6011200" cy="412338"/>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1798">
                <a:latin typeface="+mj-lt"/>
              </a:defRPr>
            </a:lvl1pPr>
          </a:lstStyle>
          <a:p>
            <a:pPr lvl="0"/>
            <a:r>
              <a:rPr lang="en-US"/>
              <a:t>Edit Master text styles</a:t>
            </a:r>
          </a:p>
        </p:txBody>
      </p:sp>
    </p:spTree>
    <p:extLst>
      <p:ext uri="{BB962C8B-B14F-4D97-AF65-F5344CB8AC3E}">
        <p14:creationId xmlns:p14="http://schemas.microsoft.com/office/powerpoint/2010/main" val="61226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C0F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3547B21-6BB8-F943-8E28-268F5DE431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521176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title and Content - S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8F1647-F2D5-41DF-8357-68423C1D76CC}"/>
              </a:ext>
            </a:extLst>
          </p:cNvPr>
          <p:cNvSpPr>
            <a:spLocks noGrp="1"/>
          </p:cNvSpPr>
          <p:nvPr>
            <p:ph type="pic" sz="quarter" idx="12"/>
          </p:nvPr>
        </p:nvSpPr>
        <p:spPr>
          <a:xfrm>
            <a:off x="3975341" y="0"/>
            <a:ext cx="5168659" cy="5148263"/>
          </a:xfrm>
          <a:prstGeom prst="parallelogram">
            <a:avLst>
              <a:gd name="adj" fmla="val 36587"/>
            </a:avLst>
          </a:prstGeom>
        </p:spPr>
        <p:txBody>
          <a:bodyPr anchor="ctr"/>
          <a:lstStyle>
            <a:lvl1pPr marL="0" indent="0" algn="ctr">
              <a:buNone/>
              <a:defRPr/>
            </a:lvl1pPr>
          </a:lstStyle>
          <a:p>
            <a:endParaRPr lang="en-US"/>
          </a:p>
        </p:txBody>
      </p:sp>
      <p:sp>
        <p:nvSpPr>
          <p:cNvPr id="11" name="Right Triangle 10">
            <a:extLst>
              <a:ext uri="{FF2B5EF4-FFF2-40B4-BE49-F238E27FC236}">
                <a16:creationId xmlns:a16="http://schemas.microsoft.com/office/drawing/2014/main" id="{B42DD184-9B7E-494C-A318-0A2344F91860}"/>
              </a:ext>
            </a:extLst>
          </p:cNvPr>
          <p:cNvSpPr/>
          <p:nvPr userDrawn="1"/>
        </p:nvSpPr>
        <p:spPr>
          <a:xfrm flipH="1">
            <a:off x="7231624" y="0"/>
            <a:ext cx="1912374" cy="5148263"/>
          </a:xfrm>
          <a:prstGeom prst="rtTriangl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2" name="Content Placeholder 2">
            <a:extLst>
              <a:ext uri="{FF2B5EF4-FFF2-40B4-BE49-F238E27FC236}">
                <a16:creationId xmlns:a16="http://schemas.microsoft.com/office/drawing/2014/main" id="{52B4DB4B-41EB-413C-951D-EE0BA489F127}"/>
              </a:ext>
            </a:extLst>
          </p:cNvPr>
          <p:cNvSpPr>
            <a:spLocks noGrp="1"/>
          </p:cNvSpPr>
          <p:nvPr>
            <p:ph idx="1" hasCustomPrompt="1"/>
          </p:nvPr>
        </p:nvSpPr>
        <p:spPr>
          <a:xfrm>
            <a:off x="371451" y="1160075"/>
            <a:ext cx="3885465" cy="3507922"/>
          </a:xfrm>
          <a:prstGeom prst="rect">
            <a:avLst/>
          </a:prstGeom>
        </p:spPr>
        <p:txBody>
          <a:bodyPr vert="horz" lIns="91440" tIns="45720" rIns="91440" bIns="45720" rtlCol="0" anchor="t">
            <a:noAutofit/>
          </a:bodyPr>
          <a:lstStyle>
            <a:lvl1pPr>
              <a:defRPr lang="en-US" dirty="0"/>
            </a:lvl1pPr>
            <a:lvl2pPr>
              <a:defRPr lang="en-US" dirty="0"/>
            </a:lvl2pPr>
            <a:lvl3pPr>
              <a:defRPr lang="en-US" dirty="0"/>
            </a:lvl3pPr>
          </a:lstStyle>
          <a:p>
            <a:pPr marL="172532" lvl="0" indent="-172532">
              <a:buFont typeface="Arial" panose="020B0604020202020204" pitchFamily="34" charset="0"/>
              <a:buChar char="•"/>
            </a:pPr>
            <a:r>
              <a:rPr lang="en-US"/>
              <a:t>Click to edit Master text styles</a:t>
            </a:r>
          </a:p>
          <a:p>
            <a:pPr marL="471189" lvl="1" indent="-257012">
              <a:buClr>
                <a:schemeClr val="tx1">
                  <a:lumMod val="75000"/>
                  <a:lumOff val="25000"/>
                </a:schemeClr>
              </a:buClr>
              <a:buFont typeface="Calibri Light" panose="020F0302020204030204" pitchFamily="34" charset="0"/>
              <a:buChar char="–"/>
            </a:pPr>
            <a:r>
              <a:rPr lang="en-US"/>
              <a:t>Second level</a:t>
            </a:r>
          </a:p>
          <a:p>
            <a:pPr marL="857898" lvl="2"/>
            <a:r>
              <a:rPr lang="en-US"/>
              <a:t>Third level</a:t>
            </a:r>
          </a:p>
        </p:txBody>
      </p:sp>
      <p:sp>
        <p:nvSpPr>
          <p:cNvPr id="7" name="Title 1">
            <a:extLst>
              <a:ext uri="{FF2B5EF4-FFF2-40B4-BE49-F238E27FC236}">
                <a16:creationId xmlns:a16="http://schemas.microsoft.com/office/drawing/2014/main" id="{E69294B8-6CA2-4CDF-89B8-98904060D82C}"/>
              </a:ext>
            </a:extLst>
          </p:cNvPr>
          <p:cNvSpPr>
            <a:spLocks noGrp="1"/>
          </p:cNvSpPr>
          <p:nvPr>
            <p:ph type="title"/>
          </p:nvPr>
        </p:nvSpPr>
        <p:spPr>
          <a:xfrm>
            <a:off x="371452" y="219659"/>
            <a:ext cx="4975080" cy="411861"/>
          </a:xfrm>
          <a:prstGeom prst="rect">
            <a:avLst/>
          </a:prstGeom>
        </p:spPr>
        <p:txBody>
          <a:bodyPr>
            <a:noAutofit/>
          </a:bodyPr>
          <a:lstStyle>
            <a:lvl1pPr algn="l">
              <a:lnSpc>
                <a:spcPct val="85000"/>
              </a:lnSpc>
              <a:spcBef>
                <a:spcPts val="0"/>
              </a:spcBef>
              <a:spcAft>
                <a:spcPts val="0"/>
              </a:spcAft>
              <a:defRPr lang="en-US" sz="2398" b="0" dirty="0">
                <a:cs typeface="Arial" panose="020B0604020202020204" pitchFamily="34" charset="0"/>
              </a:defRPr>
            </a:lvl1pPr>
          </a:lstStyle>
          <a:p>
            <a:pPr lvl="0">
              <a:lnSpc>
                <a:spcPct val="100000"/>
              </a:lnSpc>
            </a:pPr>
            <a:r>
              <a:rPr lang="en-US"/>
              <a:t>Click to edit Master title style</a:t>
            </a:r>
          </a:p>
        </p:txBody>
      </p:sp>
      <p:sp>
        <p:nvSpPr>
          <p:cNvPr id="8" name="Text Placeholder 5">
            <a:extLst>
              <a:ext uri="{FF2B5EF4-FFF2-40B4-BE49-F238E27FC236}">
                <a16:creationId xmlns:a16="http://schemas.microsoft.com/office/drawing/2014/main" id="{28F105A8-4EBE-4BE4-8454-28041E3B0824}"/>
              </a:ext>
            </a:extLst>
          </p:cNvPr>
          <p:cNvSpPr>
            <a:spLocks noGrp="1"/>
          </p:cNvSpPr>
          <p:nvPr>
            <p:ph type="body" sz="quarter" idx="10"/>
          </p:nvPr>
        </p:nvSpPr>
        <p:spPr>
          <a:xfrm>
            <a:off x="369351" y="632812"/>
            <a:ext cx="4977137" cy="412338"/>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1798">
                <a:latin typeface="+mj-lt"/>
              </a:defRPr>
            </a:lvl1pPr>
          </a:lstStyle>
          <a:p>
            <a:pPr lvl="0"/>
            <a:r>
              <a:rPr lang="en-US"/>
              <a:t>Edit Master text styles</a:t>
            </a:r>
          </a:p>
        </p:txBody>
      </p:sp>
      <p:pic>
        <p:nvPicPr>
          <p:cNvPr id="15" name="Graphic 14">
            <a:extLst>
              <a:ext uri="{FF2B5EF4-FFF2-40B4-BE49-F238E27FC236}">
                <a16:creationId xmlns:a16="http://schemas.microsoft.com/office/drawing/2014/main" id="{EE13DBEC-638F-48AD-A9AE-70B251BB64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1318" y="4729538"/>
            <a:ext cx="1173023" cy="383596"/>
          </a:xfrm>
          <a:prstGeom prst="rect">
            <a:avLst/>
          </a:prstGeom>
        </p:spPr>
      </p:pic>
      <p:sp>
        <p:nvSpPr>
          <p:cNvPr id="14" name="Slide Number Placeholder 3">
            <a:extLst>
              <a:ext uri="{FF2B5EF4-FFF2-40B4-BE49-F238E27FC236}">
                <a16:creationId xmlns:a16="http://schemas.microsoft.com/office/drawing/2014/main" id="{58C5AE48-5E0A-4C4D-91F0-A7034D9B215F}"/>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35085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 Layout with Sidebar">
    <p:spTree>
      <p:nvGrpSpPr>
        <p:cNvPr id="1" name=""/>
        <p:cNvGrpSpPr/>
        <p:nvPr/>
      </p:nvGrpSpPr>
      <p:grpSpPr>
        <a:xfrm>
          <a:off x="0" y="0"/>
          <a:ext cx="0" cy="0"/>
          <a:chOff x="0" y="0"/>
          <a:chExt cx="0" cy="0"/>
        </a:xfrm>
      </p:grpSpPr>
      <p:sp>
        <p:nvSpPr>
          <p:cNvPr id="18" name="Rectangle 17"/>
          <p:cNvSpPr/>
          <p:nvPr userDrawn="1"/>
        </p:nvSpPr>
        <p:spPr>
          <a:xfrm>
            <a:off x="6731000" y="671"/>
            <a:ext cx="2413000" cy="514759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4"/>
          </a:p>
        </p:txBody>
      </p:sp>
      <p:pic>
        <p:nvPicPr>
          <p:cNvPr id="15" name="Picture 14">
            <a:extLst>
              <a:ext uri="{FF2B5EF4-FFF2-40B4-BE49-F238E27FC236}">
                <a16:creationId xmlns:a16="http://schemas.microsoft.com/office/drawing/2014/main" id="{B63074C0-E6F2-437E-B3BA-5571696C5D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47439" y="1104502"/>
            <a:ext cx="1598529" cy="3171330"/>
          </a:xfrm>
          <a:prstGeom prst="rect">
            <a:avLst/>
          </a:prstGeom>
        </p:spPr>
      </p:pic>
      <p:cxnSp>
        <p:nvCxnSpPr>
          <p:cNvPr id="17" name="Straight Connector 16"/>
          <p:cNvCxnSpPr>
            <a:cxnSpLocks/>
          </p:cNvCxnSpPr>
          <p:nvPr userDrawn="1"/>
        </p:nvCxnSpPr>
        <p:spPr>
          <a:xfrm>
            <a:off x="442931" y="1341415"/>
            <a:ext cx="553584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618243EC-22C0-4BF2-9F74-7FAE55163A4C}"/>
              </a:ext>
            </a:extLst>
          </p:cNvPr>
          <p:cNvSpPr>
            <a:spLocks noGrp="1"/>
          </p:cNvSpPr>
          <p:nvPr>
            <p:ph type="title"/>
          </p:nvPr>
        </p:nvSpPr>
        <p:spPr>
          <a:xfrm>
            <a:off x="366712" y="221106"/>
            <a:ext cx="5986567" cy="411861"/>
          </a:xfrm>
          <a:prstGeom prst="rect">
            <a:avLst/>
          </a:prstGeom>
        </p:spPr>
        <p:txBody>
          <a:bodyPr>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19" name="Content Placeholder 2">
            <a:extLst>
              <a:ext uri="{FF2B5EF4-FFF2-40B4-BE49-F238E27FC236}">
                <a16:creationId xmlns:a16="http://schemas.microsoft.com/office/drawing/2014/main" id="{7B47E816-A9DC-4F99-88BF-E6C29A855B08}"/>
              </a:ext>
            </a:extLst>
          </p:cNvPr>
          <p:cNvSpPr>
            <a:spLocks noGrp="1"/>
          </p:cNvSpPr>
          <p:nvPr>
            <p:ph idx="1" hasCustomPrompt="1"/>
          </p:nvPr>
        </p:nvSpPr>
        <p:spPr>
          <a:xfrm>
            <a:off x="366713" y="1488241"/>
            <a:ext cx="5234844" cy="3179756"/>
          </a:xfrm>
          <a:prstGeom prst="rect">
            <a:avLst/>
          </a:prstGeom>
        </p:spPr>
        <p:txBody>
          <a:bodyPr vert="horz" lIns="91440" tIns="45720" rIns="91440" bIns="45720" rtlCol="0">
            <a:noAutofit/>
          </a:bodyPr>
          <a:lstStyle>
            <a:lvl1pPr>
              <a:defRPr lang="en-US" dirty="0"/>
            </a:lvl1pPr>
            <a:lvl2pPr>
              <a:defRPr lang="en-US" dirty="0"/>
            </a:lvl2pPr>
            <a:lvl3pPr>
              <a:defRPr lang="en-US" dirty="0"/>
            </a:lvl3pPr>
          </a:lstStyle>
          <a:p>
            <a:pPr marL="172532" lvl="0" indent="-172532">
              <a:buFont typeface="Arial" panose="020B0604020202020204" pitchFamily="34" charset="0"/>
              <a:buChar char="•"/>
            </a:pPr>
            <a:r>
              <a:rPr lang="en-US"/>
              <a:t>Click to edit Master text styles</a:t>
            </a:r>
          </a:p>
          <a:p>
            <a:pPr marL="471189" lvl="1" indent="-257012">
              <a:buClr>
                <a:schemeClr val="tx1">
                  <a:lumMod val="75000"/>
                  <a:lumOff val="25000"/>
                </a:schemeClr>
              </a:buClr>
              <a:buFont typeface="Calibri Light" panose="020F0302020204030204" pitchFamily="34" charset="0"/>
              <a:buChar char="–"/>
            </a:pPr>
            <a:r>
              <a:rPr lang="en-US"/>
              <a:t>Second level</a:t>
            </a:r>
          </a:p>
          <a:p>
            <a:pPr marL="857898" lvl="2"/>
            <a:r>
              <a:rPr lang="en-US"/>
              <a:t>Third level</a:t>
            </a:r>
          </a:p>
        </p:txBody>
      </p:sp>
      <p:sp>
        <p:nvSpPr>
          <p:cNvPr id="13" name="Slide Number Placeholder 3">
            <a:extLst>
              <a:ext uri="{FF2B5EF4-FFF2-40B4-BE49-F238E27FC236}">
                <a16:creationId xmlns:a16="http://schemas.microsoft.com/office/drawing/2014/main" id="{8975ABD4-2A1A-4669-88B5-B84E4F482F2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pic>
        <p:nvPicPr>
          <p:cNvPr id="14" name="Graphic 13">
            <a:extLst>
              <a:ext uri="{FF2B5EF4-FFF2-40B4-BE49-F238E27FC236}">
                <a16:creationId xmlns:a16="http://schemas.microsoft.com/office/drawing/2014/main" id="{FFFB3F2E-2978-4AE0-8640-9B3EED4F62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
        <p:nvSpPr>
          <p:cNvPr id="3" name="Picture Placeholder 2">
            <a:extLst>
              <a:ext uri="{FF2B5EF4-FFF2-40B4-BE49-F238E27FC236}">
                <a16:creationId xmlns:a16="http://schemas.microsoft.com/office/drawing/2014/main" id="{A1BED53C-1B82-42AD-852E-E0B0EB72A660}"/>
              </a:ext>
            </a:extLst>
          </p:cNvPr>
          <p:cNvSpPr>
            <a:spLocks noGrp="1"/>
          </p:cNvSpPr>
          <p:nvPr>
            <p:ph type="pic" sz="quarter" idx="11"/>
          </p:nvPr>
        </p:nvSpPr>
        <p:spPr>
          <a:xfrm>
            <a:off x="5993814" y="1236397"/>
            <a:ext cx="1505342" cy="2830353"/>
          </a:xfrm>
          <a:solidFill>
            <a:schemeClr val="bg1"/>
          </a:solidFill>
          <a:effectLst>
            <a:innerShdw blurRad="114300">
              <a:prstClr val="black"/>
            </a:inn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7011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Layout with Image Op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FF919B-4495-4CA7-8DB2-8D82C643A0E4}"/>
              </a:ext>
            </a:extLst>
          </p:cNvPr>
          <p:cNvSpPr>
            <a:spLocks noGrp="1"/>
          </p:cNvSpPr>
          <p:nvPr>
            <p:ph type="pic" sz="quarter" idx="15"/>
          </p:nvPr>
        </p:nvSpPr>
        <p:spPr>
          <a:xfrm>
            <a:off x="3" y="0"/>
            <a:ext cx="9144000" cy="3528706"/>
          </a:xfrm>
        </p:spPr>
        <p:txBody>
          <a:bodyPr/>
          <a:lstStyle/>
          <a:p>
            <a:endParaRPr lang="en-US"/>
          </a:p>
        </p:txBody>
      </p:sp>
      <p:sp>
        <p:nvSpPr>
          <p:cNvPr id="5" name="Title 1">
            <a:extLst>
              <a:ext uri="{FF2B5EF4-FFF2-40B4-BE49-F238E27FC236}">
                <a16:creationId xmlns:a16="http://schemas.microsoft.com/office/drawing/2014/main" id="{F724E4C2-22FA-4D38-A253-2E693F29F837}"/>
              </a:ext>
            </a:extLst>
          </p:cNvPr>
          <p:cNvSpPr>
            <a:spLocks noGrp="1"/>
          </p:cNvSpPr>
          <p:nvPr>
            <p:ph type="title"/>
          </p:nvPr>
        </p:nvSpPr>
        <p:spPr>
          <a:xfrm>
            <a:off x="366715" y="221106"/>
            <a:ext cx="5069539" cy="411861"/>
          </a:xfrm>
          <a:prstGeom prst="rect">
            <a:avLst/>
          </a:prstGeom>
        </p:spPr>
        <p:txBody>
          <a:bodyPr anchor="t">
            <a:noAutofit/>
          </a:bodyPr>
          <a:lstStyle>
            <a:lvl1pPr algn="l">
              <a:lnSpc>
                <a:spcPct val="85000"/>
              </a:lnSpc>
              <a:defRPr lang="en-US" sz="2398" b="0" dirty="0">
                <a:solidFill>
                  <a:schemeClr val="bg1"/>
                </a:solidFill>
                <a:latin typeface="+mn-lt"/>
                <a:cs typeface="Arial" panose="020B0604020202020204" pitchFamily="34" charset="0"/>
              </a:defRPr>
            </a:lvl1pPr>
          </a:lstStyle>
          <a:p>
            <a:pPr lvl="0">
              <a:lnSpc>
                <a:spcPct val="100000"/>
              </a:lnSpc>
            </a:pPr>
            <a:endParaRPr lang="en-US"/>
          </a:p>
        </p:txBody>
      </p:sp>
      <p:sp>
        <p:nvSpPr>
          <p:cNvPr id="9" name="Text Placeholder 8">
            <a:extLst>
              <a:ext uri="{FF2B5EF4-FFF2-40B4-BE49-F238E27FC236}">
                <a16:creationId xmlns:a16="http://schemas.microsoft.com/office/drawing/2014/main" id="{67A91C2B-7479-42CF-A321-3B27FCDAB774}"/>
              </a:ext>
            </a:extLst>
          </p:cNvPr>
          <p:cNvSpPr>
            <a:spLocks noGrp="1"/>
          </p:cNvSpPr>
          <p:nvPr>
            <p:ph type="body" sz="quarter" idx="13"/>
          </p:nvPr>
        </p:nvSpPr>
        <p:spPr>
          <a:xfrm>
            <a:off x="366808" y="1200581"/>
            <a:ext cx="5069811" cy="2141028"/>
          </a:xfrm>
          <a:prstGeom prst="rect">
            <a:avLst/>
          </a:prstGeom>
        </p:spPr>
        <p:txBody>
          <a:bodyPr vert="horz" lIns="91440" tIns="45720" rIns="91440" bIns="45720" rtlCol="0">
            <a:noAutofit/>
          </a:bodyPr>
          <a:lstStyle>
            <a:lvl1pPr>
              <a:buClr>
                <a:schemeClr val="bg1"/>
              </a:buClr>
              <a:defRPr lang="en-US" dirty="0">
                <a:solidFill>
                  <a:schemeClr val="bg1"/>
                </a:solidFill>
              </a:defRPr>
            </a:lvl1pPr>
          </a:lstStyle>
          <a:p>
            <a:pPr marL="172532" lvl="0" indent="-172532">
              <a:buFont typeface="Arial" panose="020B0604020202020204" pitchFamily="34" charset="0"/>
              <a:buChar char="•"/>
            </a:pPr>
            <a:r>
              <a:rPr lang="en-US"/>
              <a:t>Edit Master text styles</a:t>
            </a:r>
          </a:p>
        </p:txBody>
      </p:sp>
      <p:sp>
        <p:nvSpPr>
          <p:cNvPr id="10" name="Text Placeholder 8">
            <a:extLst>
              <a:ext uri="{FF2B5EF4-FFF2-40B4-BE49-F238E27FC236}">
                <a16:creationId xmlns:a16="http://schemas.microsoft.com/office/drawing/2014/main" id="{813E3FF6-8D25-4589-8E14-A89AFD0225CE}"/>
              </a:ext>
            </a:extLst>
          </p:cNvPr>
          <p:cNvSpPr>
            <a:spLocks noGrp="1"/>
          </p:cNvSpPr>
          <p:nvPr>
            <p:ph type="body" sz="quarter" idx="14"/>
          </p:nvPr>
        </p:nvSpPr>
        <p:spPr>
          <a:xfrm>
            <a:off x="366440" y="3749629"/>
            <a:ext cx="5069811" cy="1103164"/>
          </a:xfrm>
          <a:prstGeom prst="rect">
            <a:avLst/>
          </a:prstGeom>
        </p:spPr>
        <p:txBody>
          <a:bodyPr vert="horz" lIns="91440" tIns="45720" rIns="91440" bIns="45720" rtlCol="0">
            <a:noAutofit/>
          </a:bodyPr>
          <a:lstStyle>
            <a:lvl1pPr>
              <a:defRPr lang="en-US" dirty="0"/>
            </a:lvl1pPr>
          </a:lstStyle>
          <a:p>
            <a:pPr marL="172532" lvl="0" indent="-172532">
              <a:buFont typeface="Arial" panose="020B0604020202020204" pitchFamily="34" charset="0"/>
              <a:buChar char="•"/>
            </a:pPr>
            <a:r>
              <a:rPr lang="en-US"/>
              <a:t>Edit Master text styles</a:t>
            </a:r>
          </a:p>
        </p:txBody>
      </p:sp>
      <p:sp>
        <p:nvSpPr>
          <p:cNvPr id="11" name="Slide Number Placeholder 3">
            <a:extLst>
              <a:ext uri="{FF2B5EF4-FFF2-40B4-BE49-F238E27FC236}">
                <a16:creationId xmlns:a16="http://schemas.microsoft.com/office/drawing/2014/main" id="{86515E3F-DD3C-4064-A6F1-14AF927AFA54}"/>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pic>
        <p:nvPicPr>
          <p:cNvPr id="12" name="Graphic 11">
            <a:extLst>
              <a:ext uri="{FF2B5EF4-FFF2-40B4-BE49-F238E27FC236}">
                <a16:creationId xmlns:a16="http://schemas.microsoft.com/office/drawing/2014/main" id="{502034DF-657E-4B2B-81EB-EEF7E1420E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1318" y="4729538"/>
            <a:ext cx="1173023" cy="383596"/>
          </a:xfrm>
          <a:prstGeom prst="rect">
            <a:avLst/>
          </a:prstGeom>
        </p:spPr>
      </p:pic>
      <p:pic>
        <p:nvPicPr>
          <p:cNvPr id="15" name="Picture 14">
            <a:extLst>
              <a:ext uri="{FF2B5EF4-FFF2-40B4-BE49-F238E27FC236}">
                <a16:creationId xmlns:a16="http://schemas.microsoft.com/office/drawing/2014/main" id="{91B84EFC-2ACF-4511-AD9A-2861D91623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81593" y="732113"/>
            <a:ext cx="1900161" cy="3769739"/>
          </a:xfrm>
          <a:prstGeom prst="rect">
            <a:avLst/>
          </a:prstGeom>
        </p:spPr>
      </p:pic>
      <p:sp>
        <p:nvSpPr>
          <p:cNvPr id="8" name="Picture Placeholder 7">
            <a:extLst>
              <a:ext uri="{FF2B5EF4-FFF2-40B4-BE49-F238E27FC236}">
                <a16:creationId xmlns:a16="http://schemas.microsoft.com/office/drawing/2014/main" id="{E753E5F1-1E31-47D3-A4C9-CD75F9E6F84D}"/>
              </a:ext>
            </a:extLst>
          </p:cNvPr>
          <p:cNvSpPr>
            <a:spLocks noGrp="1"/>
          </p:cNvSpPr>
          <p:nvPr>
            <p:ph type="pic" sz="quarter" idx="16"/>
          </p:nvPr>
        </p:nvSpPr>
        <p:spPr>
          <a:xfrm>
            <a:off x="6534774" y="891658"/>
            <a:ext cx="1789975" cy="3369014"/>
          </a:xfrm>
          <a:solidFill>
            <a:schemeClr val="bg1"/>
          </a:solidFill>
          <a:effectLst>
            <a:innerShdw blurRad="114300">
              <a:prstClr val="black"/>
            </a:inn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428341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 Layout larg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4EC5667-B1C3-4CC8-B278-DEBB8D23702F}"/>
              </a:ext>
            </a:extLst>
          </p:cNvPr>
          <p:cNvSpPr/>
          <p:nvPr userDrawn="1"/>
        </p:nvSpPr>
        <p:spPr>
          <a:xfrm>
            <a:off x="-2983" y="3049054"/>
            <a:ext cx="9144670" cy="211558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pic>
        <p:nvPicPr>
          <p:cNvPr id="14" name="Picture 13">
            <a:extLst>
              <a:ext uri="{FF2B5EF4-FFF2-40B4-BE49-F238E27FC236}">
                <a16:creationId xmlns:a16="http://schemas.microsoft.com/office/drawing/2014/main" id="{5BA5C85C-AFA0-4274-9C4E-F26F15169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9648" y="662142"/>
            <a:ext cx="3121203" cy="4502498"/>
          </a:xfrm>
          <a:prstGeom prst="rect">
            <a:avLst/>
          </a:prstGeom>
        </p:spPr>
      </p:pic>
      <p:sp>
        <p:nvSpPr>
          <p:cNvPr id="8" name="Title 1">
            <a:extLst>
              <a:ext uri="{FF2B5EF4-FFF2-40B4-BE49-F238E27FC236}">
                <a16:creationId xmlns:a16="http://schemas.microsoft.com/office/drawing/2014/main" id="{D32F442F-35BE-4D6B-96B6-36C35D1712DA}"/>
              </a:ext>
            </a:extLst>
          </p:cNvPr>
          <p:cNvSpPr>
            <a:spLocks noGrp="1"/>
          </p:cNvSpPr>
          <p:nvPr>
            <p:ph type="title"/>
          </p:nvPr>
        </p:nvSpPr>
        <p:spPr>
          <a:xfrm>
            <a:off x="366713" y="221106"/>
            <a:ext cx="4491873" cy="411861"/>
          </a:xfrm>
          <a:prstGeom prst="rect">
            <a:avLst/>
          </a:prstGeom>
        </p:spPr>
        <p:txBody>
          <a:bodyPr anchor="t">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10" name="Content Placeholder 2">
            <a:extLst>
              <a:ext uri="{FF2B5EF4-FFF2-40B4-BE49-F238E27FC236}">
                <a16:creationId xmlns:a16="http://schemas.microsoft.com/office/drawing/2014/main" id="{02979E8E-2DB1-46CC-9693-D171F183574D}"/>
              </a:ext>
            </a:extLst>
          </p:cNvPr>
          <p:cNvSpPr>
            <a:spLocks noGrp="1"/>
          </p:cNvSpPr>
          <p:nvPr>
            <p:ph idx="1" hasCustomPrompt="1"/>
          </p:nvPr>
        </p:nvSpPr>
        <p:spPr>
          <a:xfrm>
            <a:off x="366713" y="1347909"/>
            <a:ext cx="4217240" cy="3320088"/>
          </a:xfrm>
          <a:prstGeom prst="rect">
            <a:avLst/>
          </a:prstGeom>
        </p:spPr>
        <p:txBody>
          <a:bodyPr vert="horz" lIns="91440" tIns="45720" rIns="91440" bIns="45720" rtlCol="0">
            <a:noAutofit/>
          </a:bodyPr>
          <a:lstStyle>
            <a:lvl1pPr>
              <a:defRPr lang="en-US" dirty="0"/>
            </a:lvl1pPr>
            <a:lvl2pPr>
              <a:defRPr lang="en-US" dirty="0"/>
            </a:lvl2pPr>
            <a:lvl3pPr>
              <a:defRPr lang="en-US" dirty="0"/>
            </a:lvl3pPr>
          </a:lstStyle>
          <a:p>
            <a:pPr marL="172532" lvl="0" indent="-172532">
              <a:buFont typeface="Arial" panose="020B0604020202020204" pitchFamily="34" charset="0"/>
              <a:buChar char="•"/>
            </a:pPr>
            <a:r>
              <a:rPr lang="en-US"/>
              <a:t>Click to edit Master text styles</a:t>
            </a:r>
          </a:p>
          <a:p>
            <a:pPr marL="471189" lvl="1" indent="-257012">
              <a:buClr>
                <a:schemeClr val="tx1">
                  <a:lumMod val="75000"/>
                  <a:lumOff val="25000"/>
                </a:schemeClr>
              </a:buClr>
              <a:buFont typeface="Calibri Light" panose="020F0302020204030204" pitchFamily="34" charset="0"/>
              <a:buChar char="–"/>
            </a:pPr>
            <a:r>
              <a:rPr lang="en-US"/>
              <a:t>Second level</a:t>
            </a:r>
          </a:p>
          <a:p>
            <a:pPr marL="857898" lvl="2"/>
            <a:r>
              <a:rPr lang="en-US"/>
              <a:t>Third level</a:t>
            </a:r>
          </a:p>
        </p:txBody>
      </p:sp>
      <p:sp>
        <p:nvSpPr>
          <p:cNvPr id="18" name="Slide Number Placeholder 3">
            <a:extLst>
              <a:ext uri="{FF2B5EF4-FFF2-40B4-BE49-F238E27FC236}">
                <a16:creationId xmlns:a16="http://schemas.microsoft.com/office/drawing/2014/main" id="{97E8D73C-EA70-4679-A328-15BA898702C5}"/>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pic>
        <p:nvPicPr>
          <p:cNvPr id="13" name="Graphic 12">
            <a:extLst>
              <a:ext uri="{FF2B5EF4-FFF2-40B4-BE49-F238E27FC236}">
                <a16:creationId xmlns:a16="http://schemas.microsoft.com/office/drawing/2014/main" id="{FC1DB381-0036-41F7-8150-2164BB7D5E3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
        <p:nvSpPr>
          <p:cNvPr id="3" name="Picture Placeholder 2">
            <a:extLst>
              <a:ext uri="{FF2B5EF4-FFF2-40B4-BE49-F238E27FC236}">
                <a16:creationId xmlns:a16="http://schemas.microsoft.com/office/drawing/2014/main" id="{028A9FB6-EEA1-4B8F-9D70-643A1C9A6665}"/>
              </a:ext>
            </a:extLst>
          </p:cNvPr>
          <p:cNvSpPr>
            <a:spLocks noGrp="1"/>
          </p:cNvSpPr>
          <p:nvPr>
            <p:ph type="pic" sz="quarter" idx="11"/>
          </p:nvPr>
        </p:nvSpPr>
        <p:spPr>
          <a:xfrm>
            <a:off x="4852894" y="923149"/>
            <a:ext cx="2949946" cy="4241358"/>
          </a:xfrm>
          <a:solidFill>
            <a:schemeClr val="bg1"/>
          </a:solidFill>
          <a:effectLst>
            <a:innerShdw blurRad="114300">
              <a:prstClr val="black"/>
            </a:inn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238604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ne Layout larges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A12E5-18F9-4650-80A4-E02F568B7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86335" y="285616"/>
            <a:ext cx="4616636" cy="4862652"/>
          </a:xfrm>
          <a:prstGeom prst="rect">
            <a:avLst/>
          </a:prstGeom>
        </p:spPr>
      </p:pic>
      <p:sp>
        <p:nvSpPr>
          <p:cNvPr id="10" name="Title 1">
            <a:extLst>
              <a:ext uri="{FF2B5EF4-FFF2-40B4-BE49-F238E27FC236}">
                <a16:creationId xmlns:a16="http://schemas.microsoft.com/office/drawing/2014/main" id="{4E589D26-84C2-4E59-9559-940AEEF0B2EE}"/>
              </a:ext>
            </a:extLst>
          </p:cNvPr>
          <p:cNvSpPr>
            <a:spLocks noGrp="1"/>
          </p:cNvSpPr>
          <p:nvPr>
            <p:ph type="title"/>
          </p:nvPr>
        </p:nvSpPr>
        <p:spPr>
          <a:xfrm>
            <a:off x="366713" y="326936"/>
            <a:ext cx="2487448" cy="972393"/>
          </a:xfrm>
          <a:prstGeom prst="rect">
            <a:avLst/>
          </a:prstGeom>
        </p:spPr>
        <p:txBody>
          <a:bodyPr anchor="t">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9" name="Slide Number Placeholder 3">
            <a:extLst>
              <a:ext uri="{FF2B5EF4-FFF2-40B4-BE49-F238E27FC236}">
                <a16:creationId xmlns:a16="http://schemas.microsoft.com/office/drawing/2014/main" id="{DE2124EB-682F-46D0-A591-E7F03768F3B4}"/>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6" name="Text Placeholder 2">
            <a:extLst>
              <a:ext uri="{FF2B5EF4-FFF2-40B4-BE49-F238E27FC236}">
                <a16:creationId xmlns:a16="http://schemas.microsoft.com/office/drawing/2014/main" id="{64AF4F0E-9419-45B3-9494-29B36FD0F118}"/>
              </a:ext>
            </a:extLst>
          </p:cNvPr>
          <p:cNvSpPr>
            <a:spLocks noGrp="1"/>
          </p:cNvSpPr>
          <p:nvPr>
            <p:ph type="body" sz="quarter" idx="12"/>
          </p:nvPr>
        </p:nvSpPr>
        <p:spPr>
          <a:xfrm>
            <a:off x="366713" y="1446421"/>
            <a:ext cx="2594714" cy="3481207"/>
          </a:xfrm>
          <a:prstGeom prst="rect">
            <a:avLst/>
          </a:prstGeom>
        </p:spPr>
        <p:txBody>
          <a:bodyPr vert="horz" lIns="91440" tIns="45720" rIns="91440" bIns="45720" rtlCol="0">
            <a:noAutofit/>
          </a:bodyPr>
          <a:lstStyle>
            <a:lvl1pPr>
              <a:buClr>
                <a:schemeClr val="bg2">
                  <a:lumMod val="75000"/>
                </a:schemeClr>
              </a:buClr>
              <a:defRPr lang="en-US" dirty="0">
                <a:solidFill>
                  <a:schemeClr val="tx1">
                    <a:lumMod val="75000"/>
                    <a:lumOff val="25000"/>
                  </a:schemeClr>
                </a:solidFill>
                <a:latin typeface="+mj-lt"/>
              </a:defRPr>
            </a:lvl1pPr>
          </a:lstStyle>
          <a:p>
            <a:pPr marL="172532" lvl="0" indent="-172532">
              <a:buFont typeface="Arial" panose="020B0604020202020204" pitchFamily="34" charset="0"/>
              <a:buChar char="•"/>
            </a:pPr>
            <a:r>
              <a:rPr lang="en-US"/>
              <a:t>Edit Master text styles</a:t>
            </a:r>
          </a:p>
        </p:txBody>
      </p:sp>
      <p:sp>
        <p:nvSpPr>
          <p:cNvPr id="3" name="Picture Placeholder 2">
            <a:extLst>
              <a:ext uri="{FF2B5EF4-FFF2-40B4-BE49-F238E27FC236}">
                <a16:creationId xmlns:a16="http://schemas.microsoft.com/office/drawing/2014/main" id="{02D76113-2E88-461F-82B0-5550CFAADF79}"/>
              </a:ext>
            </a:extLst>
          </p:cNvPr>
          <p:cNvSpPr>
            <a:spLocks noGrp="1"/>
          </p:cNvSpPr>
          <p:nvPr>
            <p:ph type="pic" sz="quarter" idx="13"/>
          </p:nvPr>
        </p:nvSpPr>
        <p:spPr>
          <a:xfrm>
            <a:off x="3208379" y="670514"/>
            <a:ext cx="4369541" cy="4463019"/>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309014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ptop Layout Large">
    <p:spTree>
      <p:nvGrpSpPr>
        <p:cNvPr id="1" name=""/>
        <p:cNvGrpSpPr/>
        <p:nvPr/>
      </p:nvGrpSpPr>
      <p:grpSpPr>
        <a:xfrm>
          <a:off x="0" y="0"/>
          <a:ext cx="0" cy="0"/>
          <a:chOff x="0" y="0"/>
          <a:chExt cx="0" cy="0"/>
        </a:xfrm>
      </p:grpSpPr>
      <p:sp>
        <p:nvSpPr>
          <p:cNvPr id="17" name="Rectangle 16"/>
          <p:cNvSpPr/>
          <p:nvPr userDrawn="1"/>
        </p:nvSpPr>
        <p:spPr>
          <a:xfrm>
            <a:off x="5604445" y="1143115"/>
            <a:ext cx="3539555" cy="3126803"/>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4"/>
          </a:p>
        </p:txBody>
      </p:sp>
      <p:sp>
        <p:nvSpPr>
          <p:cNvPr id="3" name="Text Placeholder 2">
            <a:extLst>
              <a:ext uri="{FF2B5EF4-FFF2-40B4-BE49-F238E27FC236}">
                <a16:creationId xmlns:a16="http://schemas.microsoft.com/office/drawing/2014/main" id="{9F34D022-5B5F-4EBF-9518-455570EB16AB}"/>
              </a:ext>
            </a:extLst>
          </p:cNvPr>
          <p:cNvSpPr>
            <a:spLocks noGrp="1"/>
          </p:cNvSpPr>
          <p:nvPr>
            <p:ph type="body" sz="quarter" idx="12"/>
          </p:nvPr>
        </p:nvSpPr>
        <p:spPr>
          <a:xfrm>
            <a:off x="6073769" y="1372869"/>
            <a:ext cx="2758206" cy="2632279"/>
          </a:xfrm>
          <a:prstGeom prst="rect">
            <a:avLst/>
          </a:prstGeom>
        </p:spPr>
        <p:txBody>
          <a:bodyPr vert="horz" lIns="91440" tIns="45720" rIns="91440" bIns="45720" rtlCol="0">
            <a:noAutofit/>
          </a:bodyPr>
          <a:lstStyle>
            <a:lvl1pPr>
              <a:buClr>
                <a:schemeClr val="bg2">
                  <a:lumMod val="75000"/>
                </a:schemeClr>
              </a:buClr>
              <a:defRPr lang="en-US" dirty="0">
                <a:solidFill>
                  <a:schemeClr val="tx1">
                    <a:lumMod val="75000"/>
                    <a:lumOff val="25000"/>
                  </a:schemeClr>
                </a:solidFill>
                <a:latin typeface="+mj-lt"/>
              </a:defRPr>
            </a:lvl1pPr>
          </a:lstStyle>
          <a:p>
            <a:pPr marL="172532" lvl="0" indent="-172532">
              <a:buFont typeface="Arial" panose="020B0604020202020204" pitchFamily="34" charset="0"/>
              <a:buChar char="•"/>
            </a:pPr>
            <a:r>
              <a:rPr lang="en-US"/>
              <a:t>Edit Master text styles</a:t>
            </a:r>
          </a:p>
        </p:txBody>
      </p:sp>
      <p:pic>
        <p:nvPicPr>
          <p:cNvPr id="11" name="Picture 10">
            <a:extLst>
              <a:ext uri="{FF2B5EF4-FFF2-40B4-BE49-F238E27FC236}">
                <a16:creationId xmlns:a16="http://schemas.microsoft.com/office/drawing/2014/main" id="{C24751F4-22F6-4F94-BD35-E147F0BC27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621" y="678985"/>
            <a:ext cx="7103018" cy="4049967"/>
          </a:xfrm>
          <a:prstGeom prst="rect">
            <a:avLst/>
          </a:prstGeom>
        </p:spPr>
      </p:pic>
      <p:sp>
        <p:nvSpPr>
          <p:cNvPr id="10" name="Title 1">
            <a:extLst>
              <a:ext uri="{FF2B5EF4-FFF2-40B4-BE49-F238E27FC236}">
                <a16:creationId xmlns:a16="http://schemas.microsoft.com/office/drawing/2014/main" id="{C92E71EE-5DC8-4227-B203-6CE980A09338}"/>
              </a:ext>
            </a:extLst>
          </p:cNvPr>
          <p:cNvSpPr>
            <a:spLocks noGrp="1"/>
          </p:cNvSpPr>
          <p:nvPr>
            <p:ph type="title"/>
          </p:nvPr>
        </p:nvSpPr>
        <p:spPr>
          <a:xfrm>
            <a:off x="366715" y="221106"/>
            <a:ext cx="8413750" cy="411861"/>
          </a:xfrm>
          <a:prstGeom prst="rect">
            <a:avLst/>
          </a:prstGeom>
        </p:spPr>
        <p:txBody>
          <a:bodyPr>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9" name="Slide Number Placeholder 3">
            <a:extLst>
              <a:ext uri="{FF2B5EF4-FFF2-40B4-BE49-F238E27FC236}">
                <a16:creationId xmlns:a16="http://schemas.microsoft.com/office/drawing/2014/main" id="{B86C5FAC-986D-4BE8-9589-4A785997A3D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4" name="Picture Placeholder 3">
            <a:extLst>
              <a:ext uri="{FF2B5EF4-FFF2-40B4-BE49-F238E27FC236}">
                <a16:creationId xmlns:a16="http://schemas.microsoft.com/office/drawing/2014/main" id="{57633E40-7052-4DBA-874D-CF598EFAAF9E}"/>
              </a:ext>
            </a:extLst>
          </p:cNvPr>
          <p:cNvSpPr>
            <a:spLocks noGrp="1"/>
          </p:cNvSpPr>
          <p:nvPr>
            <p:ph type="pic" sz="quarter" idx="13"/>
          </p:nvPr>
        </p:nvSpPr>
        <p:spPr>
          <a:xfrm>
            <a:off x="179985" y="910196"/>
            <a:ext cx="5611686" cy="3155695"/>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194690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aptop Layout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AFD31D-9E0C-4F29-B3DE-0B23C96DC15C}"/>
              </a:ext>
            </a:extLst>
          </p:cNvPr>
          <p:cNvSpPr>
            <a:spLocks noGrp="1"/>
          </p:cNvSpPr>
          <p:nvPr>
            <p:ph type="title"/>
          </p:nvPr>
        </p:nvSpPr>
        <p:spPr>
          <a:xfrm>
            <a:off x="366715" y="221106"/>
            <a:ext cx="8413750" cy="411861"/>
          </a:xfrm>
          <a:prstGeom prst="rect">
            <a:avLst/>
          </a:prstGeom>
        </p:spPr>
        <p:txBody>
          <a:bodyPr>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9" name="Slide Number Placeholder 3">
            <a:extLst>
              <a:ext uri="{FF2B5EF4-FFF2-40B4-BE49-F238E27FC236}">
                <a16:creationId xmlns:a16="http://schemas.microsoft.com/office/drawing/2014/main" id="{DE2124EB-682F-46D0-A591-E7F03768F3B4}"/>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pic>
        <p:nvPicPr>
          <p:cNvPr id="8" name="Picture 7">
            <a:extLst>
              <a:ext uri="{FF2B5EF4-FFF2-40B4-BE49-F238E27FC236}">
                <a16:creationId xmlns:a16="http://schemas.microsoft.com/office/drawing/2014/main" id="{A1AB3653-1BAF-4FC3-B51E-600FCB4CE2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3886" y="740276"/>
            <a:ext cx="7103018" cy="4049967"/>
          </a:xfrm>
          <a:prstGeom prst="rect">
            <a:avLst/>
          </a:prstGeom>
        </p:spPr>
      </p:pic>
      <p:sp>
        <p:nvSpPr>
          <p:cNvPr id="3" name="Picture Placeholder 2">
            <a:extLst>
              <a:ext uri="{FF2B5EF4-FFF2-40B4-BE49-F238E27FC236}">
                <a16:creationId xmlns:a16="http://schemas.microsoft.com/office/drawing/2014/main" id="{15D70B8D-7D5C-4A2C-9D73-664A464A43E5}"/>
              </a:ext>
            </a:extLst>
          </p:cNvPr>
          <p:cNvSpPr>
            <a:spLocks noGrp="1"/>
          </p:cNvSpPr>
          <p:nvPr>
            <p:ph type="pic" sz="quarter" idx="11"/>
          </p:nvPr>
        </p:nvSpPr>
        <p:spPr>
          <a:xfrm>
            <a:off x="1762492" y="971486"/>
            <a:ext cx="5618832" cy="3155695"/>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395512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F82211-6C93-4796-82FA-6161C135578E}"/>
              </a:ext>
            </a:extLst>
          </p:cNvPr>
          <p:cNvSpPr/>
          <p:nvPr userDrawn="1"/>
        </p:nvSpPr>
        <p:spPr>
          <a:xfrm>
            <a:off x="5604445" y="1079393"/>
            <a:ext cx="3539555" cy="3392755"/>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4"/>
          </a:p>
        </p:txBody>
      </p:sp>
      <p:sp>
        <p:nvSpPr>
          <p:cNvPr id="11" name="Text Placeholder 2">
            <a:extLst>
              <a:ext uri="{FF2B5EF4-FFF2-40B4-BE49-F238E27FC236}">
                <a16:creationId xmlns:a16="http://schemas.microsoft.com/office/drawing/2014/main" id="{FF685D5F-550D-4634-BBCB-F3F0BB6CF71A}"/>
              </a:ext>
            </a:extLst>
          </p:cNvPr>
          <p:cNvSpPr>
            <a:spLocks noGrp="1"/>
          </p:cNvSpPr>
          <p:nvPr>
            <p:ph type="body" sz="quarter" idx="12"/>
          </p:nvPr>
        </p:nvSpPr>
        <p:spPr>
          <a:xfrm>
            <a:off x="6209538" y="1344269"/>
            <a:ext cx="2636730" cy="2874448"/>
          </a:xfrm>
          <a:prstGeom prst="rect">
            <a:avLst/>
          </a:prstGeom>
        </p:spPr>
        <p:txBody>
          <a:bodyPr vert="horz" lIns="91440" tIns="45720" rIns="91440" bIns="45720" rtlCol="0">
            <a:noAutofit/>
          </a:bodyPr>
          <a:lstStyle>
            <a:lvl1pPr>
              <a:buClr>
                <a:schemeClr val="bg2">
                  <a:lumMod val="75000"/>
                </a:schemeClr>
              </a:buClr>
              <a:defRPr lang="en-US" dirty="0">
                <a:solidFill>
                  <a:schemeClr val="tx1">
                    <a:lumMod val="75000"/>
                    <a:lumOff val="25000"/>
                  </a:schemeClr>
                </a:solidFill>
                <a:latin typeface="+mj-lt"/>
              </a:defRPr>
            </a:lvl1pPr>
          </a:lstStyle>
          <a:p>
            <a:pPr marL="172532" lvl="0" indent="-172532">
              <a:buFont typeface="Arial" panose="020B0604020202020204" pitchFamily="34" charset="0"/>
              <a:buChar char="•"/>
            </a:pPr>
            <a:r>
              <a:rPr lang="en-US"/>
              <a:t>Edit Master text styles</a:t>
            </a:r>
          </a:p>
        </p:txBody>
      </p:sp>
      <p:pic>
        <p:nvPicPr>
          <p:cNvPr id="12" name="Picture 11">
            <a:extLst>
              <a:ext uri="{FF2B5EF4-FFF2-40B4-BE49-F238E27FC236}">
                <a16:creationId xmlns:a16="http://schemas.microsoft.com/office/drawing/2014/main" id="{5813CBDC-0A93-41D0-B290-7340B51596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053585" y="-114584"/>
            <a:ext cx="3954211" cy="5762221"/>
          </a:xfrm>
          <a:prstGeom prst="rect">
            <a:avLst/>
          </a:prstGeom>
        </p:spPr>
      </p:pic>
      <p:sp>
        <p:nvSpPr>
          <p:cNvPr id="10" name="Title 1">
            <a:extLst>
              <a:ext uri="{FF2B5EF4-FFF2-40B4-BE49-F238E27FC236}">
                <a16:creationId xmlns:a16="http://schemas.microsoft.com/office/drawing/2014/main" id="{C92E71EE-5DC8-4227-B203-6CE980A09338}"/>
              </a:ext>
            </a:extLst>
          </p:cNvPr>
          <p:cNvSpPr>
            <a:spLocks noGrp="1"/>
          </p:cNvSpPr>
          <p:nvPr>
            <p:ph type="title"/>
          </p:nvPr>
        </p:nvSpPr>
        <p:spPr>
          <a:xfrm>
            <a:off x="366715" y="221106"/>
            <a:ext cx="8413750" cy="411861"/>
          </a:xfrm>
          <a:prstGeom prst="rect">
            <a:avLst/>
          </a:prstGeom>
        </p:spPr>
        <p:txBody>
          <a:bodyPr>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9" name="Slide Number Placeholder 3">
            <a:extLst>
              <a:ext uri="{FF2B5EF4-FFF2-40B4-BE49-F238E27FC236}">
                <a16:creationId xmlns:a16="http://schemas.microsoft.com/office/drawing/2014/main" id="{B86C5FAC-986D-4BE8-9589-4A785997A3D3}"/>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3" name="Picture Placeholder 2">
            <a:extLst>
              <a:ext uri="{FF2B5EF4-FFF2-40B4-BE49-F238E27FC236}">
                <a16:creationId xmlns:a16="http://schemas.microsoft.com/office/drawing/2014/main" id="{46D6B0C3-8BE5-4837-976E-BDD1EA341CFF}"/>
              </a:ext>
            </a:extLst>
          </p:cNvPr>
          <p:cNvSpPr>
            <a:spLocks noGrp="1"/>
          </p:cNvSpPr>
          <p:nvPr>
            <p:ph type="pic" sz="quarter" idx="13"/>
          </p:nvPr>
        </p:nvSpPr>
        <p:spPr>
          <a:xfrm>
            <a:off x="296194" y="823982"/>
            <a:ext cx="5363972" cy="3880959"/>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14169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nitor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75E540-E707-4654-B3BE-C6A2C1CE1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1777" y="285107"/>
            <a:ext cx="5837565" cy="4526740"/>
          </a:xfrm>
          <a:prstGeom prst="rect">
            <a:avLst/>
          </a:prstGeom>
        </p:spPr>
      </p:pic>
      <p:sp>
        <p:nvSpPr>
          <p:cNvPr id="6" name="Title 1">
            <a:extLst>
              <a:ext uri="{FF2B5EF4-FFF2-40B4-BE49-F238E27FC236}">
                <a16:creationId xmlns:a16="http://schemas.microsoft.com/office/drawing/2014/main" id="{58AFD31D-9E0C-4F29-B3DE-0B23C96DC15C}"/>
              </a:ext>
            </a:extLst>
          </p:cNvPr>
          <p:cNvSpPr>
            <a:spLocks noGrp="1"/>
          </p:cNvSpPr>
          <p:nvPr>
            <p:ph type="title"/>
          </p:nvPr>
        </p:nvSpPr>
        <p:spPr>
          <a:xfrm>
            <a:off x="366715" y="326935"/>
            <a:ext cx="2177125" cy="1420618"/>
          </a:xfrm>
          <a:prstGeom prst="rect">
            <a:avLst/>
          </a:prstGeom>
        </p:spPr>
        <p:txBody>
          <a:bodyPr anchor="t">
            <a:noAutofit/>
          </a:bodyPr>
          <a:lstStyle>
            <a:lvl1pPr algn="l">
              <a:lnSpc>
                <a:spcPct val="85000"/>
              </a:lnSpc>
              <a:defRPr lang="en-US" sz="2398" b="0" dirty="0">
                <a:cs typeface="Arial" panose="020B0604020202020204" pitchFamily="34" charset="0"/>
              </a:defRPr>
            </a:lvl1pPr>
          </a:lstStyle>
          <a:p>
            <a:pPr lvl="0">
              <a:lnSpc>
                <a:spcPct val="100000"/>
              </a:lnSpc>
            </a:pPr>
            <a:r>
              <a:rPr lang="en-US"/>
              <a:t>Click to edit Master title style</a:t>
            </a:r>
          </a:p>
        </p:txBody>
      </p:sp>
      <p:sp>
        <p:nvSpPr>
          <p:cNvPr id="9" name="Slide Number Placeholder 3">
            <a:extLst>
              <a:ext uri="{FF2B5EF4-FFF2-40B4-BE49-F238E27FC236}">
                <a16:creationId xmlns:a16="http://schemas.microsoft.com/office/drawing/2014/main" id="{DE2124EB-682F-46D0-A591-E7F03768F3B4}"/>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3" name="Picture Placeholder 2">
            <a:extLst>
              <a:ext uri="{FF2B5EF4-FFF2-40B4-BE49-F238E27FC236}">
                <a16:creationId xmlns:a16="http://schemas.microsoft.com/office/drawing/2014/main" id="{DE5FE109-06A0-487A-86A3-393E6FBD56A9}"/>
              </a:ext>
            </a:extLst>
          </p:cNvPr>
          <p:cNvSpPr>
            <a:spLocks noGrp="1"/>
          </p:cNvSpPr>
          <p:nvPr>
            <p:ph type="pic" sz="quarter" idx="11"/>
          </p:nvPr>
        </p:nvSpPr>
        <p:spPr>
          <a:xfrm>
            <a:off x="3099092" y="379482"/>
            <a:ext cx="5639078" cy="3127093"/>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endParaRPr lang="en-US"/>
          </a:p>
        </p:txBody>
      </p:sp>
    </p:spTree>
    <p:extLst>
      <p:ext uri="{BB962C8B-B14F-4D97-AF65-F5344CB8AC3E}">
        <p14:creationId xmlns:p14="http://schemas.microsoft.com/office/powerpoint/2010/main" val="37804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pic>
        <p:nvPicPr>
          <p:cNvPr id="13" name="Picture 12" descr="A picture containing object, ceiling&#10;&#10;Description automatically generated">
            <a:extLst>
              <a:ext uri="{FF2B5EF4-FFF2-40B4-BE49-F238E27FC236}">
                <a16:creationId xmlns:a16="http://schemas.microsoft.com/office/drawing/2014/main" id="{63E6F78C-A45E-419B-9A4A-45ED1F5167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67" b="15443"/>
          <a:stretch/>
        </p:blipFill>
        <p:spPr>
          <a:xfrm>
            <a:off x="3005263" y="0"/>
            <a:ext cx="6138740" cy="5148263"/>
          </a:xfrm>
          <a:prstGeom prst="rect">
            <a:avLst/>
          </a:prstGeom>
        </p:spPr>
      </p:pic>
      <p:sp>
        <p:nvSpPr>
          <p:cNvPr id="21" name="Slide Number Placeholder 3">
            <a:extLst>
              <a:ext uri="{FF2B5EF4-FFF2-40B4-BE49-F238E27FC236}">
                <a16:creationId xmlns:a16="http://schemas.microsoft.com/office/drawing/2014/main" id="{3C12F607-29EB-4F64-AFDA-4689567F537C}"/>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solidFill>
                  <a:schemeClr val="bg1"/>
                </a:solidFill>
              </a:defRPr>
            </a:lvl1pPr>
          </a:lstStyle>
          <a:p>
            <a:fld id="{843265A6-63F0-4CEA-8257-F44E7EFF1D1C}" type="slidenum">
              <a:rPr lang="en-US" smtClean="0"/>
              <a:pPr/>
              <a:t>‹#›</a:t>
            </a:fld>
            <a:endParaRPr lang="en-US"/>
          </a:p>
        </p:txBody>
      </p:sp>
      <p:sp>
        <p:nvSpPr>
          <p:cNvPr id="12" name="Right Triangle 11">
            <a:extLst>
              <a:ext uri="{FF2B5EF4-FFF2-40B4-BE49-F238E27FC236}">
                <a16:creationId xmlns:a16="http://schemas.microsoft.com/office/drawing/2014/main" id="{A4BDE82B-29A4-43A5-BA79-E41CA10CB267}"/>
              </a:ext>
            </a:extLst>
          </p:cNvPr>
          <p:cNvSpPr/>
          <p:nvPr userDrawn="1"/>
        </p:nvSpPr>
        <p:spPr>
          <a:xfrm flipH="1">
            <a:off x="7231624" y="0"/>
            <a:ext cx="1912374" cy="5148263"/>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pic>
        <p:nvPicPr>
          <p:cNvPr id="14" name="Graphic 13">
            <a:extLst>
              <a:ext uri="{FF2B5EF4-FFF2-40B4-BE49-F238E27FC236}">
                <a16:creationId xmlns:a16="http://schemas.microsoft.com/office/drawing/2014/main" id="{73A7034F-060A-4041-B9D4-6ED61E43E4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
        <p:nvSpPr>
          <p:cNvPr id="19" name="Right Triangle 18">
            <a:extLst>
              <a:ext uri="{FF2B5EF4-FFF2-40B4-BE49-F238E27FC236}">
                <a16:creationId xmlns:a16="http://schemas.microsoft.com/office/drawing/2014/main" id="{30B0F5C2-6DCA-4F70-8985-41ABCBF092EF}"/>
              </a:ext>
            </a:extLst>
          </p:cNvPr>
          <p:cNvSpPr/>
          <p:nvPr userDrawn="1"/>
        </p:nvSpPr>
        <p:spPr>
          <a:xfrm rot="10800000" flipH="1">
            <a:off x="4040855" y="0"/>
            <a:ext cx="1912374" cy="5148263"/>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 name="Rectangle 2">
            <a:extLst>
              <a:ext uri="{FF2B5EF4-FFF2-40B4-BE49-F238E27FC236}">
                <a16:creationId xmlns:a16="http://schemas.microsoft.com/office/drawing/2014/main" id="{868BF836-B204-4B18-BF64-4497A66E487E}"/>
              </a:ext>
            </a:extLst>
          </p:cNvPr>
          <p:cNvSpPr/>
          <p:nvPr userDrawn="1"/>
        </p:nvSpPr>
        <p:spPr>
          <a:xfrm>
            <a:off x="0" y="0"/>
            <a:ext cx="4040854" cy="5148263"/>
          </a:xfrm>
          <a:prstGeom prst="rect">
            <a:avLst/>
          </a:prstGeom>
          <a:solidFill>
            <a:schemeClr val="bg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sp>
        <p:nvSpPr>
          <p:cNvPr id="2" name="Title 1">
            <a:extLst>
              <a:ext uri="{FF2B5EF4-FFF2-40B4-BE49-F238E27FC236}">
                <a16:creationId xmlns:a16="http://schemas.microsoft.com/office/drawing/2014/main" id="{E3BDBA0E-2A7E-401E-A3E1-5039F826407E}"/>
              </a:ext>
            </a:extLst>
          </p:cNvPr>
          <p:cNvSpPr>
            <a:spLocks noGrp="1"/>
          </p:cNvSpPr>
          <p:nvPr>
            <p:ph type="title" hasCustomPrompt="1"/>
          </p:nvPr>
        </p:nvSpPr>
        <p:spPr>
          <a:xfrm>
            <a:off x="424743" y="1142990"/>
            <a:ext cx="4147257" cy="422237"/>
          </a:xfrm>
          <a:prstGeom prst="rect">
            <a:avLst/>
          </a:prstGeom>
          <a:noFill/>
        </p:spPr>
        <p:txBody>
          <a:bodyPr wrap="square" lIns="0" tIns="0" rIns="0" bIns="0" rtlCol="0" anchor="b">
            <a:noAutofit/>
          </a:bodyPr>
          <a:lstStyle>
            <a:lvl1pPr algn="l">
              <a:spcBef>
                <a:spcPts val="0"/>
              </a:spcBef>
              <a:spcAft>
                <a:spcPts val="0"/>
              </a:spcAft>
              <a:defRPr lang="en-US" sz="3297" dirty="0">
                <a:solidFill>
                  <a:schemeClr val="bg1"/>
                </a:solidFill>
                <a:ea typeface="+mn-ea"/>
                <a:cs typeface="+mn-cs"/>
              </a:defRPr>
            </a:lvl1pPr>
          </a:lstStyle>
          <a:p>
            <a:pPr marL="0" lvl="0" algn="l" defTabSz="456179"/>
            <a:r>
              <a:rPr lang="en-US"/>
              <a:t>Enter name here</a:t>
            </a:r>
          </a:p>
        </p:txBody>
      </p:sp>
      <p:sp>
        <p:nvSpPr>
          <p:cNvPr id="16" name="TextBox 15">
            <a:extLst>
              <a:ext uri="{FF2B5EF4-FFF2-40B4-BE49-F238E27FC236}">
                <a16:creationId xmlns:a16="http://schemas.microsoft.com/office/drawing/2014/main" id="{CE1EFDD0-5707-4E1A-8F45-D3BB61A719BC}"/>
              </a:ext>
            </a:extLst>
          </p:cNvPr>
          <p:cNvSpPr txBox="1"/>
          <p:nvPr userDrawn="1"/>
        </p:nvSpPr>
        <p:spPr>
          <a:xfrm>
            <a:off x="347378" y="1935169"/>
            <a:ext cx="529913" cy="1199559"/>
          </a:xfrm>
          <a:prstGeom prst="rect">
            <a:avLst/>
          </a:prstGeom>
          <a:noFill/>
        </p:spPr>
        <p:txBody>
          <a:bodyPr wrap="square" rtlCol="0">
            <a:spAutoFit/>
          </a:bodyPr>
          <a:lstStyle/>
          <a:p>
            <a:r>
              <a:rPr lang="en-US" sz="7195">
                <a:solidFill>
                  <a:schemeClr val="bg1"/>
                </a:solidFill>
                <a:latin typeface="Arial Black" panose="020B0A04020102020204" pitchFamily="34" charset="0"/>
              </a:rPr>
              <a:t>“</a:t>
            </a:r>
          </a:p>
        </p:txBody>
      </p:sp>
      <p:sp>
        <p:nvSpPr>
          <p:cNvPr id="17" name="Text Placeholder 16">
            <a:extLst>
              <a:ext uri="{FF2B5EF4-FFF2-40B4-BE49-F238E27FC236}">
                <a16:creationId xmlns:a16="http://schemas.microsoft.com/office/drawing/2014/main" id="{26836B79-87B6-4B5D-83B3-8FE87176484F}"/>
              </a:ext>
            </a:extLst>
          </p:cNvPr>
          <p:cNvSpPr>
            <a:spLocks noGrp="1"/>
          </p:cNvSpPr>
          <p:nvPr>
            <p:ph type="body" sz="quarter" idx="12" hasCustomPrompt="1"/>
          </p:nvPr>
        </p:nvSpPr>
        <p:spPr>
          <a:xfrm>
            <a:off x="424743" y="1601005"/>
            <a:ext cx="4147257" cy="255691"/>
          </a:xfrm>
          <a:prstGeom prst="rect">
            <a:avLst/>
          </a:prstGeom>
          <a:noFill/>
        </p:spPr>
        <p:txBody>
          <a:bodyPr wrap="square" lIns="0" tIns="0" rIns="0" bIns="0" rtlCol="0">
            <a:noAutofit/>
          </a:bodyPr>
          <a:lstStyle>
            <a:lvl1pPr marL="0" indent="0">
              <a:spcBef>
                <a:spcPts val="0"/>
              </a:spcBef>
              <a:spcAft>
                <a:spcPts val="0"/>
              </a:spcAft>
              <a:buNone/>
              <a:defRPr lang="en-US" sz="2023" i="1" dirty="0" smtClean="0">
                <a:solidFill>
                  <a:schemeClr val="bg1"/>
                </a:solidFill>
                <a:latin typeface="+mj-lt"/>
              </a:defRPr>
            </a:lvl1pPr>
          </a:lstStyle>
          <a:p>
            <a:pPr marL="0" lvl="0" defTabSz="456179"/>
            <a:r>
              <a:rPr lang="en-US"/>
              <a:t>Enter title here</a:t>
            </a:r>
          </a:p>
        </p:txBody>
      </p:sp>
      <p:sp>
        <p:nvSpPr>
          <p:cNvPr id="18" name="Text Placeholder 16">
            <a:extLst>
              <a:ext uri="{FF2B5EF4-FFF2-40B4-BE49-F238E27FC236}">
                <a16:creationId xmlns:a16="http://schemas.microsoft.com/office/drawing/2014/main" id="{7589D695-3C94-4635-95F7-CD7389107AB2}"/>
              </a:ext>
            </a:extLst>
          </p:cNvPr>
          <p:cNvSpPr>
            <a:spLocks noGrp="1"/>
          </p:cNvSpPr>
          <p:nvPr>
            <p:ph type="body" sz="quarter" idx="13" hasCustomPrompt="1"/>
          </p:nvPr>
        </p:nvSpPr>
        <p:spPr>
          <a:xfrm>
            <a:off x="424742" y="2645524"/>
            <a:ext cx="3677290" cy="265222"/>
          </a:xfrm>
          <a:prstGeom prst="rect">
            <a:avLst/>
          </a:prstGeom>
          <a:noFill/>
        </p:spPr>
        <p:txBody>
          <a:bodyPr wrap="square" lIns="0" tIns="0" rIns="0" bIns="0" rtlCol="0">
            <a:noAutofit/>
          </a:bodyPr>
          <a:lstStyle>
            <a:lvl1pPr marL="0" indent="0">
              <a:buNone/>
              <a:defRPr lang="en-US" sz="2098" dirty="0" smtClean="0">
                <a:solidFill>
                  <a:schemeClr val="bg1"/>
                </a:solidFill>
                <a:latin typeface="+mj-lt"/>
                <a:ea typeface="Lato regular" panose="020F0502020204030203" pitchFamily="34" charset="0"/>
                <a:cs typeface="Lato regular" panose="020F0502020204030203" pitchFamily="34" charset="0"/>
              </a:defRPr>
            </a:lvl1pPr>
          </a:lstStyle>
          <a:p>
            <a:pPr marL="0" lvl="0" defTabSz="456179"/>
            <a:r>
              <a:rPr lang="en-US"/>
              <a:t>Enter quote here</a:t>
            </a:r>
          </a:p>
        </p:txBody>
      </p:sp>
      <p:sp>
        <p:nvSpPr>
          <p:cNvPr id="4" name="Picture Placeholder 3">
            <a:extLst>
              <a:ext uri="{FF2B5EF4-FFF2-40B4-BE49-F238E27FC236}">
                <a16:creationId xmlns:a16="http://schemas.microsoft.com/office/drawing/2014/main" id="{350193A6-A194-469F-BCED-24D1B1BAF4EF}"/>
              </a:ext>
            </a:extLst>
          </p:cNvPr>
          <p:cNvSpPr>
            <a:spLocks noGrp="1"/>
          </p:cNvSpPr>
          <p:nvPr>
            <p:ph type="pic" sz="quarter" idx="14"/>
          </p:nvPr>
        </p:nvSpPr>
        <p:spPr>
          <a:xfrm>
            <a:off x="4985825" y="971306"/>
            <a:ext cx="3203520" cy="3205652"/>
          </a:xfrm>
          <a:prstGeom prst="ellipse">
            <a:avLst/>
          </a:prstGeom>
          <a:ln w="127000">
            <a:solidFill>
              <a:schemeClr val="bg1"/>
            </a:solidFill>
          </a:ln>
        </p:spPr>
        <p:txBody>
          <a:bodyPr vert="horz" lIns="91440" tIns="45720" rIns="91440" bIns="45720" rtlCol="0" anchor="ctr">
            <a:noAutofit/>
          </a:bodyPr>
          <a:lstStyle>
            <a:lvl1pPr>
              <a:defRPr lang="en-US" dirty="0"/>
            </a:lvl1pPr>
          </a:lstStyle>
          <a:p>
            <a:pPr marL="0" lvl="0" indent="0" algn="ctr">
              <a:buNone/>
            </a:pPr>
            <a:r>
              <a:rPr lang="en-US"/>
              <a:t>Click icon to add picture</a:t>
            </a:r>
          </a:p>
        </p:txBody>
      </p:sp>
    </p:spTree>
    <p:extLst>
      <p:ext uri="{BB962C8B-B14F-4D97-AF65-F5344CB8AC3E}">
        <p14:creationId xmlns:p14="http://schemas.microsoft.com/office/powerpoint/2010/main" val="37997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6E3CE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E0C662-BC23-C946-84D4-E0C9CE36BD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152" y="3536176"/>
            <a:ext cx="3415660" cy="1466748"/>
          </a:xfrm>
          <a:prstGeom prst="rect">
            <a:avLst/>
          </a:prstGeom>
        </p:spPr>
      </p:pic>
    </p:spTree>
    <p:extLst>
      <p:ext uri="{BB962C8B-B14F-4D97-AF65-F5344CB8AC3E}">
        <p14:creationId xmlns:p14="http://schemas.microsoft.com/office/powerpoint/2010/main" val="1953907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Quote_1">
    <p:spTree>
      <p:nvGrpSpPr>
        <p:cNvPr id="1" name=""/>
        <p:cNvGrpSpPr/>
        <p:nvPr/>
      </p:nvGrpSpPr>
      <p:grpSpPr>
        <a:xfrm>
          <a:off x="0" y="0"/>
          <a:ext cx="0" cy="0"/>
          <a:chOff x="0" y="0"/>
          <a:chExt cx="0" cy="0"/>
        </a:xfrm>
      </p:grpSpPr>
      <p:pic>
        <p:nvPicPr>
          <p:cNvPr id="13" name="Picture 12" descr="A picture containing object, ceiling&#10;&#10;Description automatically generated">
            <a:extLst>
              <a:ext uri="{FF2B5EF4-FFF2-40B4-BE49-F238E27FC236}">
                <a16:creationId xmlns:a16="http://schemas.microsoft.com/office/drawing/2014/main" id="{63E6F78C-A45E-419B-9A4A-45ED1F5167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67" b="15443"/>
          <a:stretch/>
        </p:blipFill>
        <p:spPr>
          <a:xfrm>
            <a:off x="3005263" y="0"/>
            <a:ext cx="6138740" cy="5148263"/>
          </a:xfrm>
          <a:prstGeom prst="rect">
            <a:avLst/>
          </a:prstGeom>
        </p:spPr>
      </p:pic>
      <p:sp>
        <p:nvSpPr>
          <p:cNvPr id="21" name="Slide Number Placeholder 3">
            <a:extLst>
              <a:ext uri="{FF2B5EF4-FFF2-40B4-BE49-F238E27FC236}">
                <a16:creationId xmlns:a16="http://schemas.microsoft.com/office/drawing/2014/main" id="{3C12F607-29EB-4F64-AFDA-4689567F537C}"/>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solidFill>
                  <a:schemeClr val="tx1">
                    <a:lumMod val="75000"/>
                    <a:lumOff val="25000"/>
                  </a:schemeClr>
                </a:solidFill>
              </a:defRPr>
            </a:lvl1pPr>
          </a:lstStyle>
          <a:p>
            <a:fld id="{843265A6-63F0-4CEA-8257-F44E7EFF1D1C}" type="slidenum">
              <a:rPr lang="en-US" smtClean="0"/>
              <a:pPr/>
              <a:t>‹#›</a:t>
            </a:fld>
            <a:endParaRPr lang="en-US"/>
          </a:p>
        </p:txBody>
      </p:sp>
      <p:sp>
        <p:nvSpPr>
          <p:cNvPr id="12" name="Right Triangle 11">
            <a:extLst>
              <a:ext uri="{FF2B5EF4-FFF2-40B4-BE49-F238E27FC236}">
                <a16:creationId xmlns:a16="http://schemas.microsoft.com/office/drawing/2014/main" id="{A4BDE82B-29A4-43A5-BA79-E41CA10CB267}"/>
              </a:ext>
            </a:extLst>
          </p:cNvPr>
          <p:cNvSpPr/>
          <p:nvPr userDrawn="1"/>
        </p:nvSpPr>
        <p:spPr>
          <a:xfrm flipH="1">
            <a:off x="7231624" y="0"/>
            <a:ext cx="1912374" cy="51482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9" name="Right Triangle 18">
            <a:extLst>
              <a:ext uri="{FF2B5EF4-FFF2-40B4-BE49-F238E27FC236}">
                <a16:creationId xmlns:a16="http://schemas.microsoft.com/office/drawing/2014/main" id="{30B0F5C2-6DCA-4F70-8985-41ABCBF092EF}"/>
              </a:ext>
            </a:extLst>
          </p:cNvPr>
          <p:cNvSpPr/>
          <p:nvPr userDrawn="1"/>
        </p:nvSpPr>
        <p:spPr>
          <a:xfrm rot="10800000" flipH="1">
            <a:off x="4040855" y="0"/>
            <a:ext cx="1912374" cy="51482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 name="Rectangle 2">
            <a:extLst>
              <a:ext uri="{FF2B5EF4-FFF2-40B4-BE49-F238E27FC236}">
                <a16:creationId xmlns:a16="http://schemas.microsoft.com/office/drawing/2014/main" id="{868BF836-B204-4B18-BF64-4497A66E487E}"/>
              </a:ext>
            </a:extLst>
          </p:cNvPr>
          <p:cNvSpPr/>
          <p:nvPr userDrawn="1"/>
        </p:nvSpPr>
        <p:spPr>
          <a:xfrm>
            <a:off x="0" y="0"/>
            <a:ext cx="4040854" cy="5148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sp>
        <p:nvSpPr>
          <p:cNvPr id="2" name="Title 1">
            <a:extLst>
              <a:ext uri="{FF2B5EF4-FFF2-40B4-BE49-F238E27FC236}">
                <a16:creationId xmlns:a16="http://schemas.microsoft.com/office/drawing/2014/main" id="{E3BDBA0E-2A7E-401E-A3E1-5039F826407E}"/>
              </a:ext>
            </a:extLst>
          </p:cNvPr>
          <p:cNvSpPr>
            <a:spLocks noGrp="1"/>
          </p:cNvSpPr>
          <p:nvPr>
            <p:ph type="title" hasCustomPrompt="1"/>
          </p:nvPr>
        </p:nvSpPr>
        <p:spPr>
          <a:xfrm>
            <a:off x="424743" y="1142990"/>
            <a:ext cx="4147257" cy="422237"/>
          </a:xfrm>
          <a:prstGeom prst="rect">
            <a:avLst/>
          </a:prstGeom>
          <a:noFill/>
        </p:spPr>
        <p:txBody>
          <a:bodyPr wrap="square" lIns="0" tIns="0" rIns="0" bIns="0" rtlCol="0" anchor="b">
            <a:noAutofit/>
          </a:bodyPr>
          <a:lstStyle>
            <a:lvl1pPr algn="l">
              <a:spcBef>
                <a:spcPts val="0"/>
              </a:spcBef>
              <a:spcAft>
                <a:spcPts val="0"/>
              </a:spcAft>
              <a:defRPr lang="en-US" sz="3297" dirty="0">
                <a:solidFill>
                  <a:schemeClr val="tx1">
                    <a:lumMod val="75000"/>
                    <a:lumOff val="25000"/>
                  </a:schemeClr>
                </a:solidFill>
                <a:ea typeface="+mn-ea"/>
                <a:cs typeface="+mn-cs"/>
              </a:defRPr>
            </a:lvl1pPr>
          </a:lstStyle>
          <a:p>
            <a:pPr marL="0" lvl="0" algn="l" defTabSz="456179"/>
            <a:r>
              <a:rPr lang="en-US"/>
              <a:t>Enter name here</a:t>
            </a:r>
          </a:p>
        </p:txBody>
      </p:sp>
      <p:sp>
        <p:nvSpPr>
          <p:cNvPr id="16" name="TextBox 15">
            <a:extLst>
              <a:ext uri="{FF2B5EF4-FFF2-40B4-BE49-F238E27FC236}">
                <a16:creationId xmlns:a16="http://schemas.microsoft.com/office/drawing/2014/main" id="{CE1EFDD0-5707-4E1A-8F45-D3BB61A719BC}"/>
              </a:ext>
            </a:extLst>
          </p:cNvPr>
          <p:cNvSpPr txBox="1"/>
          <p:nvPr userDrawn="1"/>
        </p:nvSpPr>
        <p:spPr>
          <a:xfrm>
            <a:off x="347378" y="1935169"/>
            <a:ext cx="529913" cy="1199559"/>
          </a:xfrm>
          <a:prstGeom prst="rect">
            <a:avLst/>
          </a:prstGeom>
          <a:noFill/>
        </p:spPr>
        <p:txBody>
          <a:bodyPr wrap="square" rtlCol="0">
            <a:spAutoFit/>
          </a:bodyPr>
          <a:lstStyle/>
          <a:p>
            <a:r>
              <a:rPr lang="en-US" sz="7195">
                <a:solidFill>
                  <a:schemeClr val="tx1">
                    <a:lumMod val="75000"/>
                    <a:lumOff val="25000"/>
                  </a:schemeClr>
                </a:solidFill>
                <a:latin typeface="Arial Black" panose="020B0A04020102020204" pitchFamily="34" charset="0"/>
              </a:rPr>
              <a:t>“</a:t>
            </a:r>
          </a:p>
        </p:txBody>
      </p:sp>
      <p:sp>
        <p:nvSpPr>
          <p:cNvPr id="17" name="Text Placeholder 16">
            <a:extLst>
              <a:ext uri="{FF2B5EF4-FFF2-40B4-BE49-F238E27FC236}">
                <a16:creationId xmlns:a16="http://schemas.microsoft.com/office/drawing/2014/main" id="{26836B79-87B6-4B5D-83B3-8FE87176484F}"/>
              </a:ext>
            </a:extLst>
          </p:cNvPr>
          <p:cNvSpPr>
            <a:spLocks noGrp="1"/>
          </p:cNvSpPr>
          <p:nvPr>
            <p:ph type="body" sz="quarter" idx="12" hasCustomPrompt="1"/>
          </p:nvPr>
        </p:nvSpPr>
        <p:spPr>
          <a:xfrm>
            <a:off x="424743" y="1601005"/>
            <a:ext cx="4147257" cy="255691"/>
          </a:xfrm>
          <a:prstGeom prst="rect">
            <a:avLst/>
          </a:prstGeom>
          <a:noFill/>
        </p:spPr>
        <p:txBody>
          <a:bodyPr wrap="square" lIns="0" tIns="0" rIns="0" bIns="0" rtlCol="0">
            <a:noAutofit/>
          </a:bodyPr>
          <a:lstStyle>
            <a:lvl1pPr marL="0" indent="0">
              <a:spcBef>
                <a:spcPts val="0"/>
              </a:spcBef>
              <a:spcAft>
                <a:spcPts val="0"/>
              </a:spcAft>
              <a:buNone/>
              <a:defRPr lang="en-US" sz="2023" i="1" dirty="0" smtClean="0">
                <a:solidFill>
                  <a:schemeClr val="tx1">
                    <a:lumMod val="75000"/>
                    <a:lumOff val="25000"/>
                  </a:schemeClr>
                </a:solidFill>
                <a:latin typeface="+mj-lt"/>
              </a:defRPr>
            </a:lvl1pPr>
          </a:lstStyle>
          <a:p>
            <a:pPr marL="0" lvl="0" defTabSz="456179"/>
            <a:r>
              <a:rPr lang="en-US"/>
              <a:t>Enter title here</a:t>
            </a:r>
          </a:p>
        </p:txBody>
      </p:sp>
      <p:sp>
        <p:nvSpPr>
          <p:cNvPr id="18" name="Text Placeholder 16">
            <a:extLst>
              <a:ext uri="{FF2B5EF4-FFF2-40B4-BE49-F238E27FC236}">
                <a16:creationId xmlns:a16="http://schemas.microsoft.com/office/drawing/2014/main" id="{7589D695-3C94-4635-95F7-CD7389107AB2}"/>
              </a:ext>
            </a:extLst>
          </p:cNvPr>
          <p:cNvSpPr>
            <a:spLocks noGrp="1"/>
          </p:cNvSpPr>
          <p:nvPr>
            <p:ph type="body" sz="quarter" idx="13" hasCustomPrompt="1"/>
          </p:nvPr>
        </p:nvSpPr>
        <p:spPr>
          <a:xfrm>
            <a:off x="424742" y="2645524"/>
            <a:ext cx="3677290" cy="265222"/>
          </a:xfrm>
          <a:prstGeom prst="rect">
            <a:avLst/>
          </a:prstGeom>
          <a:noFill/>
        </p:spPr>
        <p:txBody>
          <a:bodyPr wrap="square" lIns="0" tIns="0" rIns="0" bIns="0" rtlCol="0">
            <a:noAutofit/>
          </a:bodyPr>
          <a:lstStyle>
            <a:lvl1pPr marL="0" indent="0">
              <a:buNone/>
              <a:defRPr lang="en-US" sz="2098" dirty="0" smtClean="0">
                <a:solidFill>
                  <a:schemeClr val="tx1">
                    <a:lumMod val="75000"/>
                    <a:lumOff val="25000"/>
                  </a:schemeClr>
                </a:solidFill>
                <a:latin typeface="+mj-lt"/>
                <a:ea typeface="Lato regular" panose="020F0502020204030203" pitchFamily="34" charset="0"/>
                <a:cs typeface="Lato regular" panose="020F0502020204030203" pitchFamily="34" charset="0"/>
              </a:defRPr>
            </a:lvl1pPr>
          </a:lstStyle>
          <a:p>
            <a:pPr marL="0" lvl="0" defTabSz="456179"/>
            <a:r>
              <a:rPr lang="en-US"/>
              <a:t>Enter quote here</a:t>
            </a:r>
          </a:p>
        </p:txBody>
      </p:sp>
      <p:sp>
        <p:nvSpPr>
          <p:cNvPr id="4" name="Picture Placeholder 3">
            <a:extLst>
              <a:ext uri="{FF2B5EF4-FFF2-40B4-BE49-F238E27FC236}">
                <a16:creationId xmlns:a16="http://schemas.microsoft.com/office/drawing/2014/main" id="{350193A6-A194-469F-BCED-24D1B1BAF4EF}"/>
              </a:ext>
            </a:extLst>
          </p:cNvPr>
          <p:cNvSpPr>
            <a:spLocks noGrp="1"/>
          </p:cNvSpPr>
          <p:nvPr>
            <p:ph type="pic" sz="quarter" idx="14"/>
          </p:nvPr>
        </p:nvSpPr>
        <p:spPr>
          <a:xfrm>
            <a:off x="4985825" y="971306"/>
            <a:ext cx="3203520" cy="3205652"/>
          </a:xfrm>
          <a:prstGeom prst="ellipse">
            <a:avLst/>
          </a:prstGeom>
          <a:ln w="127000">
            <a:solidFill>
              <a:schemeClr val="bg1"/>
            </a:solidFill>
          </a:ln>
        </p:spPr>
        <p:txBody>
          <a:bodyPr vert="horz" lIns="91440" tIns="45720" rIns="91440" bIns="45720" rtlCol="0" anchor="ctr">
            <a:noAutofit/>
          </a:bodyPr>
          <a:lstStyle>
            <a:lvl1pPr>
              <a:defRPr lang="en-US" dirty="0"/>
            </a:lvl1pPr>
          </a:lstStyle>
          <a:p>
            <a:pPr marL="0" lvl="0" indent="0" algn="ctr">
              <a:buNone/>
            </a:pPr>
            <a:r>
              <a:rPr lang="en-US"/>
              <a:t>Click icon to add picture</a:t>
            </a:r>
          </a:p>
        </p:txBody>
      </p:sp>
      <p:pic>
        <p:nvPicPr>
          <p:cNvPr id="20" name="Graphic 19">
            <a:extLst>
              <a:ext uri="{FF2B5EF4-FFF2-40B4-BE49-F238E27FC236}">
                <a16:creationId xmlns:a16="http://schemas.microsoft.com/office/drawing/2014/main" id="{9E87C541-C106-4F06-B1C2-5FE95516A2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126256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Quote_1">
    <p:spTree>
      <p:nvGrpSpPr>
        <p:cNvPr id="1" name=""/>
        <p:cNvGrpSpPr/>
        <p:nvPr/>
      </p:nvGrpSpPr>
      <p:grpSpPr>
        <a:xfrm>
          <a:off x="0" y="0"/>
          <a:ext cx="0" cy="0"/>
          <a:chOff x="0" y="0"/>
          <a:chExt cx="0" cy="0"/>
        </a:xfrm>
      </p:grpSpPr>
      <p:pic>
        <p:nvPicPr>
          <p:cNvPr id="13" name="Picture 12" descr="A picture containing object, ceiling&#10;&#10;Description automatically generated">
            <a:extLst>
              <a:ext uri="{FF2B5EF4-FFF2-40B4-BE49-F238E27FC236}">
                <a16:creationId xmlns:a16="http://schemas.microsoft.com/office/drawing/2014/main" id="{63E6F78C-A45E-419B-9A4A-45ED1F5167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67" b="15443"/>
          <a:stretch/>
        </p:blipFill>
        <p:spPr>
          <a:xfrm>
            <a:off x="3005263" y="0"/>
            <a:ext cx="6138740" cy="5148263"/>
          </a:xfrm>
          <a:prstGeom prst="rect">
            <a:avLst/>
          </a:prstGeom>
        </p:spPr>
      </p:pic>
      <p:sp>
        <p:nvSpPr>
          <p:cNvPr id="21" name="Slide Number Placeholder 3">
            <a:extLst>
              <a:ext uri="{FF2B5EF4-FFF2-40B4-BE49-F238E27FC236}">
                <a16:creationId xmlns:a16="http://schemas.microsoft.com/office/drawing/2014/main" id="{3C12F607-29EB-4F64-AFDA-4689567F537C}"/>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solidFill>
                  <a:schemeClr val="bg1"/>
                </a:solidFill>
              </a:defRPr>
            </a:lvl1pPr>
          </a:lstStyle>
          <a:p>
            <a:fld id="{843265A6-63F0-4CEA-8257-F44E7EFF1D1C}" type="slidenum">
              <a:rPr lang="en-US" smtClean="0"/>
              <a:pPr/>
              <a:t>‹#›</a:t>
            </a:fld>
            <a:endParaRPr lang="en-US"/>
          </a:p>
        </p:txBody>
      </p:sp>
      <p:sp>
        <p:nvSpPr>
          <p:cNvPr id="12" name="Right Triangle 11">
            <a:extLst>
              <a:ext uri="{FF2B5EF4-FFF2-40B4-BE49-F238E27FC236}">
                <a16:creationId xmlns:a16="http://schemas.microsoft.com/office/drawing/2014/main" id="{A4BDE82B-29A4-43A5-BA79-E41CA10CB267}"/>
              </a:ext>
            </a:extLst>
          </p:cNvPr>
          <p:cNvSpPr/>
          <p:nvPr userDrawn="1"/>
        </p:nvSpPr>
        <p:spPr>
          <a:xfrm flipH="1">
            <a:off x="7231624" y="0"/>
            <a:ext cx="1912374" cy="5148263"/>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pic>
        <p:nvPicPr>
          <p:cNvPr id="14" name="Graphic 13">
            <a:extLst>
              <a:ext uri="{FF2B5EF4-FFF2-40B4-BE49-F238E27FC236}">
                <a16:creationId xmlns:a16="http://schemas.microsoft.com/office/drawing/2014/main" id="{73A7034F-060A-4041-B9D4-6ED61E43E4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
        <p:nvSpPr>
          <p:cNvPr id="19" name="Right Triangle 18">
            <a:extLst>
              <a:ext uri="{FF2B5EF4-FFF2-40B4-BE49-F238E27FC236}">
                <a16:creationId xmlns:a16="http://schemas.microsoft.com/office/drawing/2014/main" id="{30B0F5C2-6DCA-4F70-8985-41ABCBF092EF}"/>
              </a:ext>
            </a:extLst>
          </p:cNvPr>
          <p:cNvSpPr/>
          <p:nvPr userDrawn="1"/>
        </p:nvSpPr>
        <p:spPr>
          <a:xfrm rot="10800000" flipH="1">
            <a:off x="4040855" y="0"/>
            <a:ext cx="1912374" cy="5148263"/>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 name="Rectangle 2">
            <a:extLst>
              <a:ext uri="{FF2B5EF4-FFF2-40B4-BE49-F238E27FC236}">
                <a16:creationId xmlns:a16="http://schemas.microsoft.com/office/drawing/2014/main" id="{868BF836-B204-4B18-BF64-4497A66E487E}"/>
              </a:ext>
            </a:extLst>
          </p:cNvPr>
          <p:cNvSpPr/>
          <p:nvPr userDrawn="1"/>
        </p:nvSpPr>
        <p:spPr>
          <a:xfrm>
            <a:off x="0" y="0"/>
            <a:ext cx="4040854" cy="5148263"/>
          </a:xfrm>
          <a:prstGeom prst="rect">
            <a:avLst/>
          </a:prstGeom>
          <a:solidFill>
            <a:schemeClr val="bg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sp>
        <p:nvSpPr>
          <p:cNvPr id="2" name="Title 1">
            <a:extLst>
              <a:ext uri="{FF2B5EF4-FFF2-40B4-BE49-F238E27FC236}">
                <a16:creationId xmlns:a16="http://schemas.microsoft.com/office/drawing/2014/main" id="{E3BDBA0E-2A7E-401E-A3E1-5039F826407E}"/>
              </a:ext>
            </a:extLst>
          </p:cNvPr>
          <p:cNvSpPr>
            <a:spLocks noGrp="1"/>
          </p:cNvSpPr>
          <p:nvPr>
            <p:ph type="title" hasCustomPrompt="1"/>
          </p:nvPr>
        </p:nvSpPr>
        <p:spPr>
          <a:xfrm>
            <a:off x="424743" y="1142990"/>
            <a:ext cx="4147257" cy="422237"/>
          </a:xfrm>
          <a:prstGeom prst="rect">
            <a:avLst/>
          </a:prstGeom>
          <a:noFill/>
        </p:spPr>
        <p:txBody>
          <a:bodyPr wrap="square" lIns="0" tIns="0" rIns="0" bIns="0" rtlCol="0" anchor="b">
            <a:noAutofit/>
          </a:bodyPr>
          <a:lstStyle>
            <a:lvl1pPr algn="l">
              <a:spcBef>
                <a:spcPts val="0"/>
              </a:spcBef>
              <a:spcAft>
                <a:spcPts val="0"/>
              </a:spcAft>
              <a:defRPr lang="en-US" sz="3297" dirty="0">
                <a:solidFill>
                  <a:schemeClr val="bg1"/>
                </a:solidFill>
                <a:ea typeface="+mn-ea"/>
                <a:cs typeface="+mn-cs"/>
              </a:defRPr>
            </a:lvl1pPr>
          </a:lstStyle>
          <a:p>
            <a:pPr marL="0" lvl="0" algn="l" defTabSz="456179"/>
            <a:r>
              <a:rPr lang="en-US"/>
              <a:t>Enter name here</a:t>
            </a:r>
          </a:p>
        </p:txBody>
      </p:sp>
      <p:sp>
        <p:nvSpPr>
          <p:cNvPr id="16" name="TextBox 15">
            <a:extLst>
              <a:ext uri="{FF2B5EF4-FFF2-40B4-BE49-F238E27FC236}">
                <a16:creationId xmlns:a16="http://schemas.microsoft.com/office/drawing/2014/main" id="{CE1EFDD0-5707-4E1A-8F45-D3BB61A719BC}"/>
              </a:ext>
            </a:extLst>
          </p:cNvPr>
          <p:cNvSpPr txBox="1"/>
          <p:nvPr userDrawn="1"/>
        </p:nvSpPr>
        <p:spPr>
          <a:xfrm>
            <a:off x="347378" y="1935169"/>
            <a:ext cx="529913" cy="1199559"/>
          </a:xfrm>
          <a:prstGeom prst="rect">
            <a:avLst/>
          </a:prstGeom>
          <a:noFill/>
        </p:spPr>
        <p:txBody>
          <a:bodyPr wrap="square" rtlCol="0">
            <a:spAutoFit/>
          </a:bodyPr>
          <a:lstStyle/>
          <a:p>
            <a:r>
              <a:rPr lang="en-US" sz="7195">
                <a:solidFill>
                  <a:schemeClr val="bg1"/>
                </a:solidFill>
                <a:latin typeface="Arial Black" panose="020B0A04020102020204" pitchFamily="34" charset="0"/>
              </a:rPr>
              <a:t>“</a:t>
            </a:r>
          </a:p>
        </p:txBody>
      </p:sp>
      <p:sp>
        <p:nvSpPr>
          <p:cNvPr id="17" name="Text Placeholder 16">
            <a:extLst>
              <a:ext uri="{FF2B5EF4-FFF2-40B4-BE49-F238E27FC236}">
                <a16:creationId xmlns:a16="http://schemas.microsoft.com/office/drawing/2014/main" id="{26836B79-87B6-4B5D-83B3-8FE87176484F}"/>
              </a:ext>
            </a:extLst>
          </p:cNvPr>
          <p:cNvSpPr>
            <a:spLocks noGrp="1"/>
          </p:cNvSpPr>
          <p:nvPr>
            <p:ph type="body" sz="quarter" idx="12" hasCustomPrompt="1"/>
          </p:nvPr>
        </p:nvSpPr>
        <p:spPr>
          <a:xfrm>
            <a:off x="424743" y="1601005"/>
            <a:ext cx="4147257" cy="255691"/>
          </a:xfrm>
          <a:prstGeom prst="rect">
            <a:avLst/>
          </a:prstGeom>
          <a:noFill/>
        </p:spPr>
        <p:txBody>
          <a:bodyPr wrap="square" lIns="0" tIns="0" rIns="0" bIns="0" rtlCol="0">
            <a:noAutofit/>
          </a:bodyPr>
          <a:lstStyle>
            <a:lvl1pPr marL="0" indent="0">
              <a:spcBef>
                <a:spcPts val="0"/>
              </a:spcBef>
              <a:spcAft>
                <a:spcPts val="0"/>
              </a:spcAft>
              <a:buNone/>
              <a:defRPr lang="en-US" sz="2023" i="1" dirty="0" smtClean="0">
                <a:solidFill>
                  <a:schemeClr val="bg1"/>
                </a:solidFill>
                <a:latin typeface="+mj-lt"/>
              </a:defRPr>
            </a:lvl1pPr>
          </a:lstStyle>
          <a:p>
            <a:pPr marL="0" lvl="0" defTabSz="456179"/>
            <a:r>
              <a:rPr lang="en-US"/>
              <a:t>Enter title here</a:t>
            </a:r>
          </a:p>
        </p:txBody>
      </p:sp>
      <p:sp>
        <p:nvSpPr>
          <p:cNvPr id="18" name="Text Placeholder 16">
            <a:extLst>
              <a:ext uri="{FF2B5EF4-FFF2-40B4-BE49-F238E27FC236}">
                <a16:creationId xmlns:a16="http://schemas.microsoft.com/office/drawing/2014/main" id="{7589D695-3C94-4635-95F7-CD7389107AB2}"/>
              </a:ext>
            </a:extLst>
          </p:cNvPr>
          <p:cNvSpPr>
            <a:spLocks noGrp="1"/>
          </p:cNvSpPr>
          <p:nvPr>
            <p:ph type="body" sz="quarter" idx="13" hasCustomPrompt="1"/>
          </p:nvPr>
        </p:nvSpPr>
        <p:spPr>
          <a:xfrm>
            <a:off x="424742" y="2645524"/>
            <a:ext cx="3677290" cy="265222"/>
          </a:xfrm>
          <a:prstGeom prst="rect">
            <a:avLst/>
          </a:prstGeom>
          <a:noFill/>
        </p:spPr>
        <p:txBody>
          <a:bodyPr wrap="square" lIns="0" tIns="0" rIns="0" bIns="0" rtlCol="0">
            <a:noAutofit/>
          </a:bodyPr>
          <a:lstStyle>
            <a:lvl1pPr marL="0" indent="0">
              <a:buNone/>
              <a:defRPr lang="en-US" sz="2098" dirty="0" smtClean="0">
                <a:solidFill>
                  <a:schemeClr val="bg1"/>
                </a:solidFill>
                <a:latin typeface="+mj-lt"/>
                <a:ea typeface="Lato regular" panose="020F0502020204030203" pitchFamily="34" charset="0"/>
                <a:cs typeface="Lato regular" panose="020F0502020204030203" pitchFamily="34" charset="0"/>
              </a:defRPr>
            </a:lvl1pPr>
          </a:lstStyle>
          <a:p>
            <a:pPr marL="0" lvl="0" defTabSz="456179"/>
            <a:r>
              <a:rPr lang="en-US"/>
              <a:t>Enter quote here</a:t>
            </a:r>
          </a:p>
        </p:txBody>
      </p:sp>
    </p:spTree>
    <p:extLst>
      <p:ext uri="{BB962C8B-B14F-4D97-AF65-F5344CB8AC3E}">
        <p14:creationId xmlns:p14="http://schemas.microsoft.com/office/powerpoint/2010/main" val="350193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Quote_1">
    <p:spTree>
      <p:nvGrpSpPr>
        <p:cNvPr id="1" name=""/>
        <p:cNvGrpSpPr/>
        <p:nvPr/>
      </p:nvGrpSpPr>
      <p:grpSpPr>
        <a:xfrm>
          <a:off x="0" y="0"/>
          <a:ext cx="0" cy="0"/>
          <a:chOff x="0" y="0"/>
          <a:chExt cx="0" cy="0"/>
        </a:xfrm>
      </p:grpSpPr>
      <p:pic>
        <p:nvPicPr>
          <p:cNvPr id="13" name="Picture 12" descr="A picture containing object, ceiling&#10;&#10;Description automatically generated">
            <a:extLst>
              <a:ext uri="{FF2B5EF4-FFF2-40B4-BE49-F238E27FC236}">
                <a16:creationId xmlns:a16="http://schemas.microsoft.com/office/drawing/2014/main" id="{63E6F78C-A45E-419B-9A4A-45ED1F5167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67" b="15443"/>
          <a:stretch/>
        </p:blipFill>
        <p:spPr>
          <a:xfrm>
            <a:off x="3005263" y="0"/>
            <a:ext cx="6138740" cy="5148263"/>
          </a:xfrm>
          <a:prstGeom prst="rect">
            <a:avLst/>
          </a:prstGeom>
        </p:spPr>
      </p:pic>
      <p:sp>
        <p:nvSpPr>
          <p:cNvPr id="21" name="Slide Number Placeholder 3">
            <a:extLst>
              <a:ext uri="{FF2B5EF4-FFF2-40B4-BE49-F238E27FC236}">
                <a16:creationId xmlns:a16="http://schemas.microsoft.com/office/drawing/2014/main" id="{3C12F607-29EB-4F64-AFDA-4689567F537C}"/>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solidFill>
                  <a:schemeClr val="tx1">
                    <a:lumMod val="75000"/>
                    <a:lumOff val="25000"/>
                  </a:schemeClr>
                </a:solidFill>
              </a:defRPr>
            </a:lvl1pPr>
          </a:lstStyle>
          <a:p>
            <a:fld id="{843265A6-63F0-4CEA-8257-F44E7EFF1D1C}" type="slidenum">
              <a:rPr lang="en-US" smtClean="0"/>
              <a:pPr/>
              <a:t>‹#›</a:t>
            </a:fld>
            <a:endParaRPr lang="en-US"/>
          </a:p>
        </p:txBody>
      </p:sp>
      <p:sp>
        <p:nvSpPr>
          <p:cNvPr id="12" name="Right Triangle 11">
            <a:extLst>
              <a:ext uri="{FF2B5EF4-FFF2-40B4-BE49-F238E27FC236}">
                <a16:creationId xmlns:a16="http://schemas.microsoft.com/office/drawing/2014/main" id="{A4BDE82B-29A4-43A5-BA79-E41CA10CB267}"/>
              </a:ext>
            </a:extLst>
          </p:cNvPr>
          <p:cNvSpPr/>
          <p:nvPr userDrawn="1"/>
        </p:nvSpPr>
        <p:spPr>
          <a:xfrm flipH="1">
            <a:off x="7231624" y="0"/>
            <a:ext cx="1912374" cy="51482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19" name="Right Triangle 18">
            <a:extLst>
              <a:ext uri="{FF2B5EF4-FFF2-40B4-BE49-F238E27FC236}">
                <a16:creationId xmlns:a16="http://schemas.microsoft.com/office/drawing/2014/main" id="{30B0F5C2-6DCA-4F70-8985-41ABCBF092EF}"/>
              </a:ext>
            </a:extLst>
          </p:cNvPr>
          <p:cNvSpPr/>
          <p:nvPr userDrawn="1"/>
        </p:nvSpPr>
        <p:spPr>
          <a:xfrm rot="10800000" flipH="1">
            <a:off x="4040855" y="0"/>
            <a:ext cx="1912374" cy="51482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 name="Rectangle 2">
            <a:extLst>
              <a:ext uri="{FF2B5EF4-FFF2-40B4-BE49-F238E27FC236}">
                <a16:creationId xmlns:a16="http://schemas.microsoft.com/office/drawing/2014/main" id="{868BF836-B204-4B18-BF64-4497A66E487E}"/>
              </a:ext>
            </a:extLst>
          </p:cNvPr>
          <p:cNvSpPr/>
          <p:nvPr userDrawn="1"/>
        </p:nvSpPr>
        <p:spPr>
          <a:xfrm>
            <a:off x="0" y="0"/>
            <a:ext cx="4040854" cy="5148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sp>
        <p:nvSpPr>
          <p:cNvPr id="2" name="Title 1">
            <a:extLst>
              <a:ext uri="{FF2B5EF4-FFF2-40B4-BE49-F238E27FC236}">
                <a16:creationId xmlns:a16="http://schemas.microsoft.com/office/drawing/2014/main" id="{E3BDBA0E-2A7E-401E-A3E1-5039F826407E}"/>
              </a:ext>
            </a:extLst>
          </p:cNvPr>
          <p:cNvSpPr>
            <a:spLocks noGrp="1"/>
          </p:cNvSpPr>
          <p:nvPr>
            <p:ph type="title" hasCustomPrompt="1"/>
          </p:nvPr>
        </p:nvSpPr>
        <p:spPr>
          <a:xfrm>
            <a:off x="424743" y="1142990"/>
            <a:ext cx="4147257" cy="422237"/>
          </a:xfrm>
          <a:prstGeom prst="rect">
            <a:avLst/>
          </a:prstGeom>
          <a:noFill/>
        </p:spPr>
        <p:txBody>
          <a:bodyPr wrap="square" lIns="0" tIns="0" rIns="0" bIns="0" rtlCol="0" anchor="b">
            <a:noAutofit/>
          </a:bodyPr>
          <a:lstStyle>
            <a:lvl1pPr algn="l">
              <a:spcBef>
                <a:spcPts val="0"/>
              </a:spcBef>
              <a:spcAft>
                <a:spcPts val="0"/>
              </a:spcAft>
              <a:defRPr lang="en-US" sz="3297" dirty="0">
                <a:solidFill>
                  <a:schemeClr val="tx1">
                    <a:lumMod val="75000"/>
                    <a:lumOff val="25000"/>
                  </a:schemeClr>
                </a:solidFill>
                <a:ea typeface="+mn-ea"/>
                <a:cs typeface="+mn-cs"/>
              </a:defRPr>
            </a:lvl1pPr>
          </a:lstStyle>
          <a:p>
            <a:pPr marL="0" lvl="0" algn="l" defTabSz="456179"/>
            <a:r>
              <a:rPr lang="en-US"/>
              <a:t>Enter name here</a:t>
            </a:r>
          </a:p>
        </p:txBody>
      </p:sp>
      <p:sp>
        <p:nvSpPr>
          <p:cNvPr id="16" name="TextBox 15">
            <a:extLst>
              <a:ext uri="{FF2B5EF4-FFF2-40B4-BE49-F238E27FC236}">
                <a16:creationId xmlns:a16="http://schemas.microsoft.com/office/drawing/2014/main" id="{CE1EFDD0-5707-4E1A-8F45-D3BB61A719BC}"/>
              </a:ext>
            </a:extLst>
          </p:cNvPr>
          <p:cNvSpPr txBox="1"/>
          <p:nvPr userDrawn="1"/>
        </p:nvSpPr>
        <p:spPr>
          <a:xfrm>
            <a:off x="347378" y="1935169"/>
            <a:ext cx="529913" cy="1199559"/>
          </a:xfrm>
          <a:prstGeom prst="rect">
            <a:avLst/>
          </a:prstGeom>
          <a:noFill/>
        </p:spPr>
        <p:txBody>
          <a:bodyPr wrap="square" rtlCol="0">
            <a:spAutoFit/>
          </a:bodyPr>
          <a:lstStyle/>
          <a:p>
            <a:r>
              <a:rPr lang="en-US" sz="7195">
                <a:solidFill>
                  <a:schemeClr val="tx1">
                    <a:lumMod val="75000"/>
                    <a:lumOff val="25000"/>
                  </a:schemeClr>
                </a:solidFill>
                <a:latin typeface="Arial Black" panose="020B0A04020102020204" pitchFamily="34" charset="0"/>
              </a:rPr>
              <a:t>“</a:t>
            </a:r>
          </a:p>
        </p:txBody>
      </p:sp>
      <p:sp>
        <p:nvSpPr>
          <p:cNvPr id="17" name="Text Placeholder 16">
            <a:extLst>
              <a:ext uri="{FF2B5EF4-FFF2-40B4-BE49-F238E27FC236}">
                <a16:creationId xmlns:a16="http://schemas.microsoft.com/office/drawing/2014/main" id="{26836B79-87B6-4B5D-83B3-8FE87176484F}"/>
              </a:ext>
            </a:extLst>
          </p:cNvPr>
          <p:cNvSpPr>
            <a:spLocks noGrp="1"/>
          </p:cNvSpPr>
          <p:nvPr>
            <p:ph type="body" sz="quarter" idx="12" hasCustomPrompt="1"/>
          </p:nvPr>
        </p:nvSpPr>
        <p:spPr>
          <a:xfrm>
            <a:off x="424743" y="1601005"/>
            <a:ext cx="4147257" cy="255691"/>
          </a:xfrm>
          <a:prstGeom prst="rect">
            <a:avLst/>
          </a:prstGeom>
          <a:noFill/>
        </p:spPr>
        <p:txBody>
          <a:bodyPr wrap="square" lIns="0" tIns="0" rIns="0" bIns="0" rtlCol="0">
            <a:noAutofit/>
          </a:bodyPr>
          <a:lstStyle>
            <a:lvl1pPr marL="0" indent="0">
              <a:spcBef>
                <a:spcPts val="0"/>
              </a:spcBef>
              <a:spcAft>
                <a:spcPts val="0"/>
              </a:spcAft>
              <a:buNone/>
              <a:defRPr lang="en-US" sz="2023" i="1" dirty="0" smtClean="0">
                <a:solidFill>
                  <a:schemeClr val="tx1">
                    <a:lumMod val="75000"/>
                    <a:lumOff val="25000"/>
                  </a:schemeClr>
                </a:solidFill>
                <a:latin typeface="+mj-lt"/>
              </a:defRPr>
            </a:lvl1pPr>
          </a:lstStyle>
          <a:p>
            <a:pPr marL="0" lvl="0" defTabSz="456179"/>
            <a:r>
              <a:rPr lang="en-US"/>
              <a:t>Enter title here</a:t>
            </a:r>
          </a:p>
        </p:txBody>
      </p:sp>
      <p:sp>
        <p:nvSpPr>
          <p:cNvPr id="18" name="Text Placeholder 16">
            <a:extLst>
              <a:ext uri="{FF2B5EF4-FFF2-40B4-BE49-F238E27FC236}">
                <a16:creationId xmlns:a16="http://schemas.microsoft.com/office/drawing/2014/main" id="{7589D695-3C94-4635-95F7-CD7389107AB2}"/>
              </a:ext>
            </a:extLst>
          </p:cNvPr>
          <p:cNvSpPr>
            <a:spLocks noGrp="1"/>
          </p:cNvSpPr>
          <p:nvPr>
            <p:ph type="body" sz="quarter" idx="13" hasCustomPrompt="1"/>
          </p:nvPr>
        </p:nvSpPr>
        <p:spPr>
          <a:xfrm>
            <a:off x="424742" y="2645524"/>
            <a:ext cx="3677290" cy="265222"/>
          </a:xfrm>
          <a:prstGeom prst="rect">
            <a:avLst/>
          </a:prstGeom>
          <a:noFill/>
        </p:spPr>
        <p:txBody>
          <a:bodyPr wrap="square" lIns="0" tIns="0" rIns="0" bIns="0" rtlCol="0">
            <a:noAutofit/>
          </a:bodyPr>
          <a:lstStyle>
            <a:lvl1pPr marL="0" indent="0">
              <a:buNone/>
              <a:defRPr lang="en-US" sz="2098" dirty="0" smtClean="0">
                <a:solidFill>
                  <a:schemeClr val="tx1">
                    <a:lumMod val="75000"/>
                    <a:lumOff val="25000"/>
                  </a:schemeClr>
                </a:solidFill>
                <a:latin typeface="+mj-lt"/>
                <a:ea typeface="Lato regular" panose="020F0502020204030203" pitchFamily="34" charset="0"/>
                <a:cs typeface="Lato regular" panose="020F0502020204030203" pitchFamily="34" charset="0"/>
              </a:defRPr>
            </a:lvl1pPr>
          </a:lstStyle>
          <a:p>
            <a:pPr marL="0" lvl="0" defTabSz="456179"/>
            <a:r>
              <a:rPr lang="en-US"/>
              <a:t>Enter quote here</a:t>
            </a:r>
          </a:p>
        </p:txBody>
      </p:sp>
      <p:pic>
        <p:nvPicPr>
          <p:cNvPr id="20" name="Graphic 19">
            <a:extLst>
              <a:ext uri="{FF2B5EF4-FFF2-40B4-BE49-F238E27FC236}">
                <a16:creationId xmlns:a16="http://schemas.microsoft.com/office/drawing/2014/main" id="{9E87C541-C106-4F06-B1C2-5FE95516A2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66132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estions_1">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07F9F676-BAA2-4266-A940-C1E9BC7BAE7C}"/>
              </a:ext>
            </a:extLst>
          </p:cNvPr>
          <p:cNvSpPr/>
          <p:nvPr userDrawn="1"/>
        </p:nvSpPr>
        <p:spPr>
          <a:xfrm>
            <a:off x="0" y="0"/>
            <a:ext cx="9144000" cy="3251534"/>
          </a:xfrm>
          <a:prstGeom prst="flowChartDocument">
            <a:avLst/>
          </a:prstGeom>
          <a:solidFill>
            <a:schemeClr val="accent2"/>
          </a:solidFill>
          <a:ln>
            <a:noFill/>
          </a:ln>
        </p:spPr>
        <p:txBody>
          <a:bodyPr vert="horz" wrap="square" lIns="68526" tIns="34263" rIns="68526" bIns="34263" numCol="1" anchor="t" anchorCtr="0" compatLnSpc="1">
            <a:prstTxWarp prst="textNoShape">
              <a:avLst/>
            </a:prstTxWarp>
            <a:noAutofit/>
          </a:bodyPr>
          <a:lstStyle/>
          <a:p>
            <a:pPr defTabSz="685161"/>
            <a:endParaRPr lang="en-GB" sz="1347">
              <a:solidFill>
                <a:srgbClr val="595959"/>
              </a:solidFill>
              <a:latin typeface="Calibri" panose="020F0502020204030204"/>
            </a:endParaRPr>
          </a:p>
        </p:txBody>
      </p:sp>
      <p:sp>
        <p:nvSpPr>
          <p:cNvPr id="5" name="Slide Number Placeholder 3">
            <a:extLst>
              <a:ext uri="{FF2B5EF4-FFF2-40B4-BE49-F238E27FC236}">
                <a16:creationId xmlns:a16="http://schemas.microsoft.com/office/drawing/2014/main" id="{8F4BA537-AD32-45FE-87B1-599A812EC3A7}"/>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
        <p:nvSpPr>
          <p:cNvPr id="3" name="Picture Placeholder 2">
            <a:extLst>
              <a:ext uri="{FF2B5EF4-FFF2-40B4-BE49-F238E27FC236}">
                <a16:creationId xmlns:a16="http://schemas.microsoft.com/office/drawing/2014/main" id="{4F757A39-DDD6-440B-8B02-17120374646A}"/>
              </a:ext>
            </a:extLst>
          </p:cNvPr>
          <p:cNvSpPr>
            <a:spLocks noGrp="1"/>
          </p:cNvSpPr>
          <p:nvPr>
            <p:ph type="pic" sz="quarter" idx="11"/>
          </p:nvPr>
        </p:nvSpPr>
        <p:spPr>
          <a:xfrm>
            <a:off x="496745" y="300513"/>
            <a:ext cx="4568618" cy="4571658"/>
          </a:xfrm>
          <a:prstGeom prst="ellipse">
            <a:avLst/>
          </a:prstGeom>
        </p:spPr>
        <p:txBody>
          <a:bodyPr anchor="ctr"/>
          <a:lstStyle>
            <a:lvl1pPr marL="0" indent="0" algn="ctr">
              <a:buNone/>
              <a:defRPr/>
            </a:lvl1pPr>
          </a:lstStyle>
          <a:p>
            <a:endParaRPr lang="en-US"/>
          </a:p>
        </p:txBody>
      </p:sp>
    </p:spTree>
    <p:extLst>
      <p:ext uri="{BB962C8B-B14F-4D97-AF65-F5344CB8AC3E}">
        <p14:creationId xmlns:p14="http://schemas.microsoft.com/office/powerpoint/2010/main" val="24298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_2">
    <p:spTree>
      <p:nvGrpSpPr>
        <p:cNvPr id="1" name=""/>
        <p:cNvGrpSpPr/>
        <p:nvPr/>
      </p:nvGrpSpPr>
      <p:grpSpPr>
        <a:xfrm>
          <a:off x="0" y="0"/>
          <a:ext cx="0" cy="0"/>
          <a:chOff x="0" y="0"/>
          <a:chExt cx="0" cy="0"/>
        </a:xfrm>
      </p:grpSpPr>
      <p:pic>
        <p:nvPicPr>
          <p:cNvPr id="5" name="Picture 4" descr="A picture containing outdoor&#10;&#10;Description generated with high confidence">
            <a:extLst>
              <a:ext uri="{FF2B5EF4-FFF2-40B4-BE49-F238E27FC236}">
                <a16:creationId xmlns:a16="http://schemas.microsoft.com/office/drawing/2014/main" id="{FC1E0FAC-992E-44A1-AB77-929108CBDE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 y="5"/>
            <a:ext cx="9144095" cy="5146250"/>
          </a:xfrm>
          <a:prstGeom prst="rect">
            <a:avLst/>
          </a:prstGeom>
        </p:spPr>
      </p:pic>
      <p:sp>
        <p:nvSpPr>
          <p:cNvPr id="8" name="Freeform 6">
            <a:extLst>
              <a:ext uri="{FF2B5EF4-FFF2-40B4-BE49-F238E27FC236}">
                <a16:creationId xmlns:a16="http://schemas.microsoft.com/office/drawing/2014/main" id="{C36367CB-D887-4182-A4B4-D65B995F500E}"/>
              </a:ext>
            </a:extLst>
          </p:cNvPr>
          <p:cNvSpPr/>
          <p:nvPr userDrawn="1"/>
        </p:nvSpPr>
        <p:spPr>
          <a:xfrm>
            <a:off x="1" y="4"/>
            <a:ext cx="9147572" cy="5148262"/>
          </a:xfrm>
          <a:custGeom>
            <a:avLst/>
            <a:gdLst>
              <a:gd name="connsiteX0" fmla="*/ 20101984 w 24387174"/>
              <a:gd name="connsiteY0" fmla="*/ 0 h 13715999"/>
              <a:gd name="connsiteX1" fmla="*/ 24387174 w 24387174"/>
              <a:gd name="connsiteY1" fmla="*/ 0 h 13715999"/>
              <a:gd name="connsiteX2" fmla="*/ 24387174 w 24387174"/>
              <a:gd name="connsiteY2" fmla="*/ 2274618 h 13715999"/>
              <a:gd name="connsiteX3" fmla="*/ 9405257 w 24387174"/>
              <a:gd name="connsiteY3" fmla="*/ 13715999 h 13715999"/>
              <a:gd name="connsiteX4" fmla="*/ 0 w 24387174"/>
              <a:gd name="connsiteY4" fmla="*/ 13715999 h 13715999"/>
              <a:gd name="connsiteX5" fmla="*/ 0 w 24387174"/>
              <a:gd name="connsiteY5" fmla="*/ 8490857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4" h="13715999">
                <a:moveTo>
                  <a:pt x="20101984" y="0"/>
                </a:moveTo>
                <a:lnTo>
                  <a:pt x="24387174" y="0"/>
                </a:lnTo>
                <a:lnTo>
                  <a:pt x="24387174" y="2274618"/>
                </a:lnTo>
                <a:lnTo>
                  <a:pt x="9405257" y="13715999"/>
                </a:lnTo>
                <a:lnTo>
                  <a:pt x="0" y="13715999"/>
                </a:lnTo>
                <a:lnTo>
                  <a:pt x="0" y="8490857"/>
                </a:lnTo>
                <a:close/>
              </a:path>
            </a:pathLst>
          </a:custGeom>
          <a:gradFill flip="none" rotWithShape="1">
            <a:gsLst>
              <a:gs pos="19000">
                <a:schemeClr val="bg1">
                  <a:alpha val="0"/>
                </a:schemeClr>
              </a:gs>
              <a:gs pos="84000">
                <a:schemeClr val="bg1"/>
              </a:gs>
            </a:gsLst>
            <a:lin ang="108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pic>
        <p:nvPicPr>
          <p:cNvPr id="6" name="Graphic 5">
            <a:extLst>
              <a:ext uri="{FF2B5EF4-FFF2-40B4-BE49-F238E27FC236}">
                <a16:creationId xmlns:a16="http://schemas.microsoft.com/office/drawing/2014/main" id="{63D6AA81-A181-49E6-9A61-C68F0D93C6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1318" y="4729538"/>
            <a:ext cx="1173023" cy="383596"/>
          </a:xfrm>
          <a:prstGeom prst="rect">
            <a:avLst/>
          </a:prstGeom>
        </p:spPr>
      </p:pic>
      <p:sp>
        <p:nvSpPr>
          <p:cNvPr id="9" name="Slide Number Placeholder 3">
            <a:extLst>
              <a:ext uri="{FF2B5EF4-FFF2-40B4-BE49-F238E27FC236}">
                <a16:creationId xmlns:a16="http://schemas.microsoft.com/office/drawing/2014/main" id="{DEE2D45D-7C60-4008-965B-6517D55B7622}"/>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a:p>
        </p:txBody>
      </p:sp>
    </p:spTree>
    <p:extLst>
      <p:ext uri="{BB962C8B-B14F-4D97-AF65-F5344CB8AC3E}">
        <p14:creationId xmlns:p14="http://schemas.microsoft.com/office/powerpoint/2010/main" val="390507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49F5E2-58E5-4711-8CC1-BA0E24BB8891}"/>
              </a:ext>
            </a:extLst>
          </p:cNvPr>
          <p:cNvSpPr/>
          <p:nvPr userDrawn="1"/>
        </p:nvSpPr>
        <p:spPr>
          <a:xfrm>
            <a:off x="1" y="0"/>
            <a:ext cx="9143998" cy="5148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sp>
        <p:nvSpPr>
          <p:cNvPr id="9" name="Text Box 2">
            <a:extLst>
              <a:ext uri="{FF2B5EF4-FFF2-40B4-BE49-F238E27FC236}">
                <a16:creationId xmlns:a16="http://schemas.microsoft.com/office/drawing/2014/main" id="{996CCA13-C810-4606-BED1-1F47CC93B09F}"/>
              </a:ext>
            </a:extLst>
          </p:cNvPr>
          <p:cNvSpPr txBox="1">
            <a:spLocks noChangeArrowheads="1"/>
          </p:cNvSpPr>
          <p:nvPr userDrawn="1"/>
        </p:nvSpPr>
        <p:spPr bwMode="auto">
          <a:xfrm>
            <a:off x="3352656" y="4917163"/>
            <a:ext cx="243869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tx1">
                  <a:lumMod val="75000"/>
                  <a:lumOff val="25000"/>
                </a:schemeClr>
              </a:solidFill>
              <a:effectLst/>
              <a:latin typeface="Arial" pitchFamily="34" charset="0"/>
              <a:cs typeface="Arial" pitchFamily="34" charset="0"/>
            </a:endParaRPr>
          </a:p>
        </p:txBody>
      </p:sp>
      <p:sp>
        <p:nvSpPr>
          <p:cNvPr id="8" name="Flowchart: Document 7">
            <a:extLst>
              <a:ext uri="{FF2B5EF4-FFF2-40B4-BE49-F238E27FC236}">
                <a16:creationId xmlns:a16="http://schemas.microsoft.com/office/drawing/2014/main" id="{07F9F676-BAA2-4266-A940-C1E9BC7BAE7C}"/>
              </a:ext>
            </a:extLst>
          </p:cNvPr>
          <p:cNvSpPr/>
          <p:nvPr userDrawn="1"/>
        </p:nvSpPr>
        <p:spPr>
          <a:xfrm>
            <a:off x="0" y="0"/>
            <a:ext cx="9144000" cy="3251534"/>
          </a:xfrm>
          <a:prstGeom prst="flowChartDocument">
            <a:avLst/>
          </a:prstGeom>
          <a:solidFill>
            <a:schemeClr val="accent1"/>
          </a:solidFill>
          <a:ln>
            <a:noFill/>
          </a:ln>
        </p:spPr>
        <p:txBody>
          <a:bodyPr vert="horz" wrap="square" lIns="68526" tIns="34263" rIns="68526" bIns="34263" numCol="1" anchor="t" anchorCtr="0" compatLnSpc="1">
            <a:prstTxWarp prst="textNoShape">
              <a:avLst/>
            </a:prstTxWarp>
            <a:noAutofit/>
          </a:bodyPr>
          <a:lstStyle/>
          <a:p>
            <a:pPr defTabSz="685161"/>
            <a:endParaRPr lang="en-GB" sz="1347">
              <a:solidFill>
                <a:srgbClr val="595959"/>
              </a:solidFill>
              <a:latin typeface="Calibri" panose="020F0502020204030204"/>
            </a:endParaRPr>
          </a:p>
        </p:txBody>
      </p:sp>
      <p:pic>
        <p:nvPicPr>
          <p:cNvPr id="13" name="Graphic 12">
            <a:extLst>
              <a:ext uri="{FF2B5EF4-FFF2-40B4-BE49-F238E27FC236}">
                <a16:creationId xmlns:a16="http://schemas.microsoft.com/office/drawing/2014/main" id="{2C82904F-9D52-4CF6-9BE5-5F4398CFEE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7045" y="4384624"/>
            <a:ext cx="1763986" cy="549161"/>
          </a:xfrm>
          <a:prstGeom prst="rect">
            <a:avLst/>
          </a:prstGeom>
        </p:spPr>
      </p:pic>
      <p:sp>
        <p:nvSpPr>
          <p:cNvPr id="3" name="Picture Placeholder 2">
            <a:extLst>
              <a:ext uri="{FF2B5EF4-FFF2-40B4-BE49-F238E27FC236}">
                <a16:creationId xmlns:a16="http://schemas.microsoft.com/office/drawing/2014/main" id="{1B0C3433-8E8F-41FD-9EF8-55379A03AA19}"/>
              </a:ext>
            </a:extLst>
          </p:cNvPr>
          <p:cNvSpPr>
            <a:spLocks noGrp="1"/>
          </p:cNvSpPr>
          <p:nvPr>
            <p:ph type="pic" sz="quarter" idx="11"/>
          </p:nvPr>
        </p:nvSpPr>
        <p:spPr>
          <a:xfrm>
            <a:off x="496745" y="300513"/>
            <a:ext cx="4568618" cy="4571658"/>
          </a:xfrm>
          <a:prstGeom prst="ellipse">
            <a:avLst/>
          </a:prstGeom>
        </p:spPr>
        <p:txBody>
          <a:bodyPr anchor="ctr"/>
          <a:lstStyle>
            <a:lvl1pPr marL="0" indent="0" algn="ctr">
              <a:buNone/>
              <a:defRPr/>
            </a:lvl1pPr>
          </a:lstStyle>
          <a:p>
            <a:endParaRPr lang="en-US"/>
          </a:p>
        </p:txBody>
      </p:sp>
    </p:spTree>
    <p:extLst>
      <p:ext uri="{BB962C8B-B14F-4D97-AF65-F5344CB8AC3E}">
        <p14:creationId xmlns:p14="http://schemas.microsoft.com/office/powerpoint/2010/main" val="72986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785C6-75B7-435B-AADD-35289ED1BB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 y="4"/>
            <a:ext cx="9144095" cy="5148262"/>
          </a:xfrm>
          <a:prstGeom prst="rect">
            <a:avLst/>
          </a:prstGeom>
        </p:spPr>
      </p:pic>
      <p:sp>
        <p:nvSpPr>
          <p:cNvPr id="8" name="Freeform 6">
            <a:extLst>
              <a:ext uri="{FF2B5EF4-FFF2-40B4-BE49-F238E27FC236}">
                <a16:creationId xmlns:a16="http://schemas.microsoft.com/office/drawing/2014/main" id="{C36367CB-D887-4182-A4B4-D65B995F500E}"/>
              </a:ext>
            </a:extLst>
          </p:cNvPr>
          <p:cNvSpPr/>
          <p:nvPr userDrawn="1"/>
        </p:nvSpPr>
        <p:spPr>
          <a:xfrm>
            <a:off x="1" y="4"/>
            <a:ext cx="9147572" cy="5148262"/>
          </a:xfrm>
          <a:custGeom>
            <a:avLst/>
            <a:gdLst>
              <a:gd name="connsiteX0" fmla="*/ 20101984 w 24387174"/>
              <a:gd name="connsiteY0" fmla="*/ 0 h 13715999"/>
              <a:gd name="connsiteX1" fmla="*/ 24387174 w 24387174"/>
              <a:gd name="connsiteY1" fmla="*/ 0 h 13715999"/>
              <a:gd name="connsiteX2" fmla="*/ 24387174 w 24387174"/>
              <a:gd name="connsiteY2" fmla="*/ 2274618 h 13715999"/>
              <a:gd name="connsiteX3" fmla="*/ 9405257 w 24387174"/>
              <a:gd name="connsiteY3" fmla="*/ 13715999 h 13715999"/>
              <a:gd name="connsiteX4" fmla="*/ 0 w 24387174"/>
              <a:gd name="connsiteY4" fmla="*/ 13715999 h 13715999"/>
              <a:gd name="connsiteX5" fmla="*/ 0 w 24387174"/>
              <a:gd name="connsiteY5" fmla="*/ 8490857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4" h="13715999">
                <a:moveTo>
                  <a:pt x="20101984" y="0"/>
                </a:moveTo>
                <a:lnTo>
                  <a:pt x="24387174" y="0"/>
                </a:lnTo>
                <a:lnTo>
                  <a:pt x="24387174" y="2274618"/>
                </a:lnTo>
                <a:lnTo>
                  <a:pt x="9405257" y="13715999"/>
                </a:lnTo>
                <a:lnTo>
                  <a:pt x="0" y="13715999"/>
                </a:lnTo>
                <a:lnTo>
                  <a:pt x="0" y="8490857"/>
                </a:lnTo>
                <a:close/>
              </a:path>
            </a:pathLst>
          </a:custGeom>
          <a:gradFill flip="none" rotWithShape="1">
            <a:gsLst>
              <a:gs pos="19000">
                <a:schemeClr val="bg1">
                  <a:alpha val="0"/>
                </a:schemeClr>
              </a:gs>
              <a:gs pos="84000">
                <a:schemeClr val="bg1"/>
              </a:gs>
            </a:gsLst>
            <a:lin ang="108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a:endParaRPr lang="en-US" sz="1348"/>
          </a:p>
        </p:txBody>
      </p:sp>
      <p:sp>
        <p:nvSpPr>
          <p:cNvPr id="10" name="Text Box 2">
            <a:extLst>
              <a:ext uri="{FF2B5EF4-FFF2-40B4-BE49-F238E27FC236}">
                <a16:creationId xmlns:a16="http://schemas.microsoft.com/office/drawing/2014/main" id="{F891E99A-C8B1-40B3-A0C7-3ABF462BB47B}"/>
              </a:ext>
            </a:extLst>
          </p:cNvPr>
          <p:cNvSpPr txBox="1">
            <a:spLocks noChangeArrowheads="1"/>
          </p:cNvSpPr>
          <p:nvPr userDrawn="1"/>
        </p:nvSpPr>
        <p:spPr bwMode="auto">
          <a:xfrm>
            <a:off x="3352656" y="4917163"/>
            <a:ext cx="2438694" cy="20481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bg1"/>
                </a:solidFill>
                <a:effectLst/>
                <a:latin typeface="Calibri" pitchFamily="34" charset="0"/>
                <a:cs typeface="Arial" pitchFamily="34" charset="0"/>
              </a:rPr>
              <a:t>Copyright © 2019 BCD Travel N.V. All rights reserved.</a:t>
            </a:r>
            <a:endParaRPr kumimoji="0" lang="en-US" sz="1798" b="0" i="0" u="none" strike="noStrike" cap="none" normalizeH="0" baseline="0">
              <a:ln>
                <a:noFill/>
              </a:ln>
              <a:solidFill>
                <a:schemeClr val="bg1"/>
              </a:solidFill>
              <a:effectLst/>
              <a:latin typeface="Arial" pitchFamily="34" charset="0"/>
              <a:cs typeface="Arial" pitchFamily="34" charset="0"/>
            </a:endParaRPr>
          </a:p>
        </p:txBody>
      </p:sp>
      <p:pic>
        <p:nvPicPr>
          <p:cNvPr id="11" name="Graphic 10">
            <a:extLst>
              <a:ext uri="{FF2B5EF4-FFF2-40B4-BE49-F238E27FC236}">
                <a16:creationId xmlns:a16="http://schemas.microsoft.com/office/drawing/2014/main" id="{6DC6A3CA-46F9-4BB8-AA1D-8F2E3C65D0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20179" y="4457400"/>
            <a:ext cx="1763986" cy="549161"/>
          </a:xfrm>
          <a:prstGeom prst="rect">
            <a:avLst/>
          </a:prstGeom>
        </p:spPr>
      </p:pic>
    </p:spTree>
    <p:extLst>
      <p:ext uri="{BB962C8B-B14F-4D97-AF65-F5344CB8AC3E}">
        <p14:creationId xmlns:p14="http://schemas.microsoft.com/office/powerpoint/2010/main" val="193925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Slide, Package 3">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C8CE54D3-8E91-4F60-928F-B17963CF3E3E}"/>
              </a:ext>
            </a:extLst>
          </p:cNvPr>
          <p:cNvSpPr>
            <a:spLocks noGrp="1"/>
          </p:cNvSpPr>
          <p:nvPr>
            <p:ph type="pic" sz="quarter" idx="11"/>
          </p:nvPr>
        </p:nvSpPr>
        <p:spPr>
          <a:xfrm>
            <a:off x="1" y="0"/>
            <a:ext cx="9143998" cy="5148263"/>
          </a:xfrm>
          <a:prstGeom prst="rect">
            <a:avLst/>
          </a:prstGeom>
          <a:solidFill>
            <a:schemeClr val="bg2">
              <a:lumMod val="40000"/>
              <a:lumOff val="60000"/>
            </a:schemeClr>
          </a:solidFill>
          <a:ln w="76200">
            <a:noFill/>
          </a:ln>
          <a:effectLst/>
        </p:spPr>
        <p:txBody>
          <a:bodyPr anchor="ctr"/>
          <a:lstStyle>
            <a:lvl1pPr marL="0" indent="0" algn="ctr">
              <a:buFont typeface="Arial" panose="020B0604020202020204" pitchFamily="34" charset="0"/>
              <a:buNone/>
              <a:defRPr/>
            </a:lvl1pPr>
          </a:lstStyle>
          <a:p>
            <a:endParaRPr lang="en-US"/>
          </a:p>
        </p:txBody>
      </p:sp>
      <p:sp>
        <p:nvSpPr>
          <p:cNvPr id="2" name="Title 1"/>
          <p:cNvSpPr>
            <a:spLocks noGrp="1"/>
          </p:cNvSpPr>
          <p:nvPr>
            <p:ph type="ctrTitle" hasCustomPrompt="1"/>
          </p:nvPr>
        </p:nvSpPr>
        <p:spPr>
          <a:xfrm>
            <a:off x="351697" y="707148"/>
            <a:ext cx="3369089" cy="715853"/>
          </a:xfrm>
        </p:spPr>
        <p:txBody>
          <a:bodyPr anchor="b">
            <a:noAutofit/>
          </a:bodyPr>
          <a:lstStyle>
            <a:lvl1pPr algn="l">
              <a:lnSpc>
                <a:spcPct val="80000"/>
              </a:lnSpc>
              <a:spcBef>
                <a:spcPts val="0"/>
              </a:spcBef>
              <a:defRPr sz="3599" b="0">
                <a:solidFill>
                  <a:schemeClr val="bg1"/>
                </a:solidFill>
                <a:effectLst/>
              </a:defRPr>
            </a:lvl1pPr>
          </a:lstStyle>
          <a:p>
            <a:r>
              <a:rPr lang="en-US"/>
              <a:t>Sentence case</a:t>
            </a:r>
          </a:p>
        </p:txBody>
      </p:sp>
      <p:sp>
        <p:nvSpPr>
          <p:cNvPr id="5" name="Text Placeholder 4">
            <a:extLst>
              <a:ext uri="{FF2B5EF4-FFF2-40B4-BE49-F238E27FC236}">
                <a16:creationId xmlns:a16="http://schemas.microsoft.com/office/drawing/2014/main" id="{1751647C-1B93-4019-B05D-C0C8E8C58639}"/>
              </a:ext>
            </a:extLst>
          </p:cNvPr>
          <p:cNvSpPr>
            <a:spLocks noGrp="1"/>
          </p:cNvSpPr>
          <p:nvPr>
            <p:ph type="body" sz="quarter" idx="12" hasCustomPrompt="1"/>
          </p:nvPr>
        </p:nvSpPr>
        <p:spPr>
          <a:xfrm>
            <a:off x="351696" y="2399986"/>
            <a:ext cx="2743915" cy="236836"/>
          </a:xfrm>
        </p:spPr>
        <p:txBody>
          <a:bodyPr/>
          <a:lstStyle>
            <a:lvl1pPr marL="0" indent="0" algn="l">
              <a:buNone/>
              <a:defRPr sz="1498" b="0">
                <a:solidFill>
                  <a:schemeClr val="bg1"/>
                </a:solidFill>
                <a:latin typeface="+mn-lt"/>
              </a:defRPr>
            </a:lvl1pPr>
          </a:lstStyle>
          <a:p>
            <a:pPr lvl="0"/>
            <a:r>
              <a:rPr lang="en-US"/>
              <a:t>Presenter Name</a:t>
            </a:r>
          </a:p>
        </p:txBody>
      </p:sp>
      <p:sp>
        <p:nvSpPr>
          <p:cNvPr id="7" name="Text Placeholder 6">
            <a:extLst>
              <a:ext uri="{FF2B5EF4-FFF2-40B4-BE49-F238E27FC236}">
                <a16:creationId xmlns:a16="http://schemas.microsoft.com/office/drawing/2014/main" id="{0C23B727-A6C4-4D56-9572-7506DA2A28AD}"/>
              </a:ext>
            </a:extLst>
          </p:cNvPr>
          <p:cNvSpPr>
            <a:spLocks noGrp="1"/>
          </p:cNvSpPr>
          <p:nvPr>
            <p:ph type="body" sz="quarter" idx="13" hasCustomPrompt="1"/>
          </p:nvPr>
        </p:nvSpPr>
        <p:spPr>
          <a:xfrm>
            <a:off x="351696" y="2658713"/>
            <a:ext cx="2743915" cy="240252"/>
          </a:xfrm>
        </p:spPr>
        <p:txBody>
          <a:bodyPr/>
          <a:lstStyle>
            <a:lvl1pPr marL="0" indent="0" algn="l">
              <a:buNone/>
              <a:defRPr sz="1348">
                <a:solidFill>
                  <a:schemeClr val="bg1"/>
                </a:solidFill>
              </a:defRPr>
            </a:lvl1pPr>
            <a:lvl2pPr marL="0" indent="0">
              <a:lnSpc>
                <a:spcPct val="85000"/>
              </a:lnSpc>
              <a:spcBef>
                <a:spcPts val="300"/>
              </a:spcBef>
              <a:spcAft>
                <a:spcPts val="0"/>
              </a:spcAft>
              <a:buNone/>
              <a:defRPr sz="1200">
                <a:latin typeface="+mj-lt"/>
              </a:defRPr>
            </a:lvl2pPr>
            <a:lvl3pPr marL="0" indent="0">
              <a:lnSpc>
                <a:spcPct val="85000"/>
              </a:lnSpc>
              <a:spcBef>
                <a:spcPts val="300"/>
              </a:spcBef>
              <a:spcAft>
                <a:spcPts val="0"/>
              </a:spcAft>
              <a:buNone/>
              <a:defRPr sz="1200">
                <a:latin typeface="+mj-lt"/>
              </a:defRPr>
            </a:lvl3pPr>
            <a:lvl4pPr marL="0" indent="0">
              <a:lnSpc>
                <a:spcPct val="85000"/>
              </a:lnSpc>
              <a:spcBef>
                <a:spcPts val="300"/>
              </a:spcBef>
              <a:spcAft>
                <a:spcPts val="0"/>
              </a:spcAft>
              <a:buFont typeface="Arial" panose="020B0604020202020204" pitchFamily="34" charset="0"/>
              <a:buNone/>
              <a:defRPr sz="1200">
                <a:latin typeface="+mj-lt"/>
              </a:defRPr>
            </a:lvl4pPr>
            <a:lvl5pPr marL="0" indent="0">
              <a:lnSpc>
                <a:spcPct val="85000"/>
              </a:lnSpc>
              <a:spcBef>
                <a:spcPts val="300"/>
              </a:spcBef>
              <a:spcAft>
                <a:spcPts val="0"/>
              </a:spcAft>
              <a:buFont typeface="Arial" panose="020B0604020202020204" pitchFamily="34" charset="0"/>
              <a:buNone/>
              <a:defRPr sz="1200">
                <a:latin typeface="+mj-lt"/>
              </a:defRPr>
            </a:lvl5pPr>
          </a:lstStyle>
          <a:p>
            <a:pPr lvl="0"/>
            <a:r>
              <a:rPr lang="en-US"/>
              <a:t>Presenter Title</a:t>
            </a:r>
            <a:br>
              <a:rPr lang="en-US"/>
            </a:br>
            <a:r>
              <a:rPr lang="en-US"/>
              <a:t>(SHIFT-Enter to force a line break)</a:t>
            </a:r>
          </a:p>
        </p:txBody>
      </p:sp>
      <p:sp>
        <p:nvSpPr>
          <p:cNvPr id="13" name="Text Placeholder 12">
            <a:extLst>
              <a:ext uri="{FF2B5EF4-FFF2-40B4-BE49-F238E27FC236}">
                <a16:creationId xmlns:a16="http://schemas.microsoft.com/office/drawing/2014/main" id="{A819684B-E893-426A-8D17-0B0F23A1DF3B}"/>
              </a:ext>
            </a:extLst>
          </p:cNvPr>
          <p:cNvSpPr>
            <a:spLocks noGrp="1"/>
          </p:cNvSpPr>
          <p:nvPr>
            <p:ph type="body" sz="quarter" idx="14" hasCustomPrompt="1"/>
          </p:nvPr>
        </p:nvSpPr>
        <p:spPr>
          <a:xfrm>
            <a:off x="351696" y="3458706"/>
            <a:ext cx="2169884" cy="246695"/>
          </a:xfrm>
        </p:spPr>
        <p:txBody>
          <a:bodyPr/>
          <a:lstStyle>
            <a:lvl1pPr marL="0" indent="0" algn="l">
              <a:buNone/>
              <a:defRPr sz="1200">
                <a:solidFill>
                  <a:schemeClr val="bg1"/>
                </a:solidFill>
              </a:defRPr>
            </a:lvl1pPr>
          </a:lstStyle>
          <a:p>
            <a:pPr lvl="0"/>
            <a:r>
              <a:rPr lang="en-US"/>
              <a:t>Month XX, 2020</a:t>
            </a:r>
          </a:p>
        </p:txBody>
      </p:sp>
      <p:sp>
        <p:nvSpPr>
          <p:cNvPr id="19" name="Text Box 2">
            <a:extLst>
              <a:ext uri="{FF2B5EF4-FFF2-40B4-BE49-F238E27FC236}">
                <a16:creationId xmlns:a16="http://schemas.microsoft.com/office/drawing/2014/main" id="{3A425D51-26E7-4F96-BBCB-C670A5E2512F}"/>
              </a:ext>
            </a:extLst>
          </p:cNvPr>
          <p:cNvSpPr txBox="1">
            <a:spLocks noChangeArrowheads="1"/>
          </p:cNvSpPr>
          <p:nvPr userDrawn="1"/>
        </p:nvSpPr>
        <p:spPr bwMode="auto">
          <a:xfrm>
            <a:off x="3440689" y="4901298"/>
            <a:ext cx="2262621" cy="204810"/>
          </a:xfrm>
          <a:prstGeom prst="rect">
            <a:avLst/>
          </a:prstGeom>
          <a:noFill/>
          <a:ln w="9525">
            <a:noFill/>
            <a:miter lim="800000"/>
            <a:headEnd/>
            <a:tailEnd/>
          </a:ln>
        </p:spPr>
        <p:txBody>
          <a:bodyPr vert="horz" wrap="square" lIns="68544" tIns="45688" rIns="68544" bIns="45688" numCol="1" anchor="t" anchorCtr="0" compatLnSpc="1">
            <a:prstTxWarp prst="textNoShape">
              <a:avLst/>
            </a:prstTxWarp>
          </a:bodyPr>
          <a:lstStyle/>
          <a:p>
            <a:pPr marL="0" marR="0" lvl="0" indent="0" algn="ctr" defTabSz="913661"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bg1"/>
                </a:solidFill>
                <a:effectLst/>
                <a:latin typeface="Calibri" pitchFamily="34" charset="0"/>
                <a:cs typeface="Arial" pitchFamily="34" charset="0"/>
              </a:rPr>
              <a:t>Copyright © 2020 BCD Travel N.V. All rights reserved.</a:t>
            </a:r>
            <a:endParaRPr kumimoji="0" lang="en-US" sz="1798" b="0" i="0" u="none" strike="noStrike" cap="none" normalizeH="0" baseline="0">
              <a:ln>
                <a:noFill/>
              </a:ln>
              <a:solidFill>
                <a:schemeClr val="bg1"/>
              </a:solidFill>
              <a:effectLst/>
              <a:latin typeface="Arial" pitchFamily="34" charset="0"/>
              <a:cs typeface="Arial" pitchFamily="34" charset="0"/>
            </a:endParaRPr>
          </a:p>
        </p:txBody>
      </p:sp>
      <p:pic>
        <p:nvPicPr>
          <p:cNvPr id="12" name="Graphic 11">
            <a:extLst>
              <a:ext uri="{FF2B5EF4-FFF2-40B4-BE49-F238E27FC236}">
                <a16:creationId xmlns:a16="http://schemas.microsoft.com/office/drawing/2014/main" id="{298BF55A-14C6-4D59-A76C-908AFCCB9E8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88085" y="4441514"/>
            <a:ext cx="1550312" cy="482640"/>
          </a:xfrm>
          <a:prstGeom prst="rect">
            <a:avLst/>
          </a:prstGeom>
        </p:spPr>
      </p:pic>
      <p:sp>
        <p:nvSpPr>
          <p:cNvPr id="14" name="Subtitle 2">
            <a:extLst>
              <a:ext uri="{FF2B5EF4-FFF2-40B4-BE49-F238E27FC236}">
                <a16:creationId xmlns:a16="http://schemas.microsoft.com/office/drawing/2014/main" id="{AF931C9A-5DE2-4980-83F6-6683294E9A40}"/>
              </a:ext>
            </a:extLst>
          </p:cNvPr>
          <p:cNvSpPr>
            <a:spLocks noGrp="1"/>
          </p:cNvSpPr>
          <p:nvPr>
            <p:ph type="subTitle" idx="1" hasCustomPrompt="1"/>
          </p:nvPr>
        </p:nvSpPr>
        <p:spPr>
          <a:xfrm>
            <a:off x="351694" y="1439288"/>
            <a:ext cx="3249104" cy="575648"/>
          </a:xfrm>
        </p:spPr>
        <p:txBody>
          <a:bodyPr>
            <a:noAutofit/>
          </a:bodyPr>
          <a:lstStyle>
            <a:lvl1pPr marL="0" indent="0" algn="l">
              <a:lnSpc>
                <a:spcPct val="85000"/>
              </a:lnSpc>
              <a:spcBef>
                <a:spcPts val="0"/>
              </a:spcBef>
              <a:buNone/>
              <a:defRPr sz="2398" b="0">
                <a:solidFill>
                  <a:schemeClr val="accent4">
                    <a:lumMod val="20000"/>
                    <a:lumOff val="80000"/>
                  </a:schemeClr>
                </a:solidFill>
                <a:effectLst/>
              </a:defRPr>
            </a:lvl1pPr>
            <a:lvl2pPr marL="0" indent="0" algn="l">
              <a:buNone/>
              <a:defRPr sz="1797" b="1">
                <a:solidFill>
                  <a:schemeClr val="bg1"/>
                </a:solidFill>
              </a:defRPr>
            </a:lvl2pPr>
            <a:lvl3pPr marL="0" indent="0" algn="l">
              <a:spcBef>
                <a:spcPts val="0"/>
              </a:spcBef>
              <a:buNone/>
              <a:defRPr sz="1497" i="1">
                <a:solidFill>
                  <a:schemeClr val="bg1"/>
                </a:solidFill>
              </a:defRPr>
            </a:lvl3pPr>
            <a:lvl4pPr marL="0" indent="0" algn="l">
              <a:spcBef>
                <a:spcPts val="600"/>
              </a:spcBef>
              <a:buNone/>
              <a:defRPr sz="1398">
                <a:solidFill>
                  <a:schemeClr val="bg2"/>
                </a:solidFill>
              </a:defRPr>
            </a:lvl4pPr>
            <a:lvl5pPr marL="1827084" indent="0" algn="ctr">
              <a:buNone/>
              <a:defRPr>
                <a:solidFill>
                  <a:schemeClr val="tx1">
                    <a:tint val="75000"/>
                  </a:schemeClr>
                </a:solidFill>
              </a:defRPr>
            </a:lvl5pPr>
            <a:lvl6pPr marL="2283854" indent="0" algn="ctr">
              <a:buNone/>
              <a:defRPr>
                <a:solidFill>
                  <a:schemeClr val="tx1">
                    <a:tint val="75000"/>
                  </a:schemeClr>
                </a:solidFill>
              </a:defRPr>
            </a:lvl6pPr>
            <a:lvl7pPr marL="2740625"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a:t>Sentence case</a:t>
            </a:r>
          </a:p>
        </p:txBody>
      </p:sp>
    </p:spTree>
    <p:extLst>
      <p:ext uri="{BB962C8B-B14F-4D97-AF65-F5344CB8AC3E}">
        <p14:creationId xmlns:p14="http://schemas.microsoft.com/office/powerpoint/2010/main" val="285530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Slide_4">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1081B9-6246-426C-9201-08C1A3FF08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57013" y="4542208"/>
            <a:ext cx="1300767" cy="404952"/>
          </a:xfrm>
          <a:prstGeom prst="rect">
            <a:avLst/>
          </a:prstGeom>
        </p:spPr>
      </p:pic>
      <p:sp>
        <p:nvSpPr>
          <p:cNvPr id="11" name="Rectangle 10">
            <a:extLst>
              <a:ext uri="{FF2B5EF4-FFF2-40B4-BE49-F238E27FC236}">
                <a16:creationId xmlns:a16="http://schemas.microsoft.com/office/drawing/2014/main" id="{B0360332-8D8A-4E87-8B7C-D61A1C6089AC}"/>
              </a:ext>
            </a:extLst>
          </p:cNvPr>
          <p:cNvSpPr/>
          <p:nvPr userDrawn="1"/>
        </p:nvSpPr>
        <p:spPr>
          <a:xfrm>
            <a:off x="-1" y="3251728"/>
            <a:ext cx="9144002" cy="34321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99"/>
          </a:p>
        </p:txBody>
      </p:sp>
      <p:sp>
        <p:nvSpPr>
          <p:cNvPr id="6" name="Text Box 2">
            <a:extLst>
              <a:ext uri="{FF2B5EF4-FFF2-40B4-BE49-F238E27FC236}">
                <a16:creationId xmlns:a16="http://schemas.microsoft.com/office/drawing/2014/main" id="{00237F26-22B3-4CCE-90EC-A15FF69C3B4F}"/>
              </a:ext>
            </a:extLst>
          </p:cNvPr>
          <p:cNvSpPr txBox="1">
            <a:spLocks noChangeArrowheads="1"/>
          </p:cNvSpPr>
          <p:nvPr userDrawn="1"/>
        </p:nvSpPr>
        <p:spPr bwMode="auto">
          <a:xfrm>
            <a:off x="3352656" y="4919733"/>
            <a:ext cx="2438694" cy="204810"/>
          </a:xfrm>
          <a:prstGeom prst="rect">
            <a:avLst/>
          </a:prstGeom>
          <a:noFill/>
          <a:ln w="9525">
            <a:noFill/>
            <a:miter lim="800000"/>
            <a:headEnd/>
            <a:tailEnd/>
          </a:ln>
        </p:spPr>
        <p:txBody>
          <a:bodyPr vert="horz" wrap="square" lIns="91352" tIns="45676" rIns="91352" bIns="45676" numCol="1" anchor="t" anchorCtr="0" compatLnSpc="1">
            <a:prstTxWarp prst="textNoShape">
              <a:avLst/>
            </a:prstTxWarp>
          </a:bodyPr>
          <a:lstStyle/>
          <a:p>
            <a:pPr marL="0" marR="0" lvl="0" indent="0" algn="ctr" defTabSz="913387" rtl="0" eaLnBrk="1" fontAlgn="base" latinLnBrk="0" hangingPunct="1">
              <a:lnSpc>
                <a:spcPct val="100000"/>
              </a:lnSpc>
              <a:spcBef>
                <a:spcPct val="0"/>
              </a:spcBef>
              <a:spcAft>
                <a:spcPts val="1000"/>
              </a:spcAft>
              <a:buClrTx/>
              <a:buSzTx/>
              <a:buFontTx/>
              <a:buNone/>
              <a:tabLst/>
            </a:pPr>
            <a:r>
              <a:rPr kumimoji="0" lang="en-US" sz="675" b="0" i="1" u="none" strike="noStrike" cap="none" normalizeH="0" baseline="0">
                <a:ln>
                  <a:noFill/>
                </a:ln>
                <a:solidFill>
                  <a:schemeClr val="tx1">
                    <a:lumMod val="75000"/>
                    <a:lumOff val="25000"/>
                  </a:schemeClr>
                </a:solidFill>
                <a:effectLst/>
                <a:latin typeface="Calibri" pitchFamily="34" charset="0"/>
                <a:cs typeface="Arial" pitchFamily="34" charset="0"/>
              </a:rPr>
              <a:t>Copyright © 2020 BCD Travel N.V. All rights reserved.</a:t>
            </a:r>
            <a:endParaRPr kumimoji="0" lang="en-US" sz="1797" b="0" i="0" u="none" strike="noStrike" cap="none" normalizeH="0" baseline="0">
              <a:ln>
                <a:noFill/>
              </a:ln>
              <a:solidFill>
                <a:schemeClr val="tx1">
                  <a:lumMod val="75000"/>
                  <a:lumOff val="25000"/>
                </a:schemeClr>
              </a:solidFill>
              <a:effectLst/>
              <a:latin typeface="Arial" pitchFamily="34" charset="0"/>
              <a:cs typeface="Arial" pitchFamily="34" charset="0"/>
            </a:endParaRPr>
          </a:p>
        </p:txBody>
      </p:sp>
      <p:sp>
        <p:nvSpPr>
          <p:cNvPr id="8" name="Title 1">
            <a:extLst>
              <a:ext uri="{FF2B5EF4-FFF2-40B4-BE49-F238E27FC236}">
                <a16:creationId xmlns:a16="http://schemas.microsoft.com/office/drawing/2014/main" id="{2F482F34-AB92-44F4-AAC9-68FB4D215616}"/>
              </a:ext>
            </a:extLst>
          </p:cNvPr>
          <p:cNvSpPr>
            <a:spLocks noGrp="1"/>
          </p:cNvSpPr>
          <p:nvPr>
            <p:ph type="ctrTitle" hasCustomPrompt="1"/>
          </p:nvPr>
        </p:nvSpPr>
        <p:spPr>
          <a:xfrm>
            <a:off x="1046896" y="3726671"/>
            <a:ext cx="7061140" cy="628935"/>
          </a:xfrm>
          <a:prstGeom prst="rect">
            <a:avLst/>
          </a:prstGeom>
        </p:spPr>
        <p:txBody>
          <a:bodyPr anchor="b">
            <a:noAutofit/>
          </a:bodyPr>
          <a:lstStyle>
            <a:lvl1pPr algn="ctr">
              <a:lnSpc>
                <a:spcPct val="85000"/>
              </a:lnSpc>
              <a:spcBef>
                <a:spcPts val="0"/>
              </a:spcBef>
              <a:spcAft>
                <a:spcPts val="0"/>
              </a:spcAft>
              <a:defRPr sz="3148" b="0">
                <a:solidFill>
                  <a:schemeClr val="tx1">
                    <a:lumMod val="75000"/>
                    <a:lumOff val="25000"/>
                  </a:schemeClr>
                </a:solidFill>
                <a:effectLst/>
                <a:latin typeface="+mn-lt"/>
              </a:defRPr>
            </a:lvl1pPr>
          </a:lstStyle>
          <a:p>
            <a:r>
              <a:rPr lang="en-US"/>
              <a:t>Capitalize Each Word Here</a:t>
            </a:r>
          </a:p>
        </p:txBody>
      </p:sp>
      <p:sp>
        <p:nvSpPr>
          <p:cNvPr id="10" name="Picture Placeholder 2">
            <a:extLst>
              <a:ext uri="{FF2B5EF4-FFF2-40B4-BE49-F238E27FC236}">
                <a16:creationId xmlns:a16="http://schemas.microsoft.com/office/drawing/2014/main" id="{D15C5509-5E59-4013-9604-DD65237665A9}"/>
              </a:ext>
            </a:extLst>
          </p:cNvPr>
          <p:cNvSpPr>
            <a:spLocks noGrp="1"/>
          </p:cNvSpPr>
          <p:nvPr>
            <p:ph type="pic" sz="quarter" idx="10"/>
          </p:nvPr>
        </p:nvSpPr>
        <p:spPr>
          <a:xfrm>
            <a:off x="-1" y="-1"/>
            <a:ext cx="9144000" cy="3263168"/>
          </a:xfrm>
          <a:prstGeom prst="rect">
            <a:avLst/>
          </a:prstGeom>
          <a:solidFill>
            <a:schemeClr val="bg1"/>
          </a:solidFill>
          <a:effectLst>
            <a:innerShdw dist="444500" dir="5400000">
              <a:schemeClr val="tx1">
                <a:lumMod val="75000"/>
                <a:lumOff val="25000"/>
                <a:alpha val="50000"/>
              </a:schemeClr>
            </a:innerShdw>
          </a:effectLst>
        </p:spPr>
        <p:txBody>
          <a:bodyPr/>
          <a:lstStyle/>
          <a:p>
            <a:endParaRPr lang="en-US"/>
          </a:p>
        </p:txBody>
      </p:sp>
      <p:sp>
        <p:nvSpPr>
          <p:cNvPr id="3" name="Text Placeholder 2">
            <a:extLst>
              <a:ext uri="{FF2B5EF4-FFF2-40B4-BE49-F238E27FC236}">
                <a16:creationId xmlns:a16="http://schemas.microsoft.com/office/drawing/2014/main" id="{400A2B88-A366-4932-B1AE-EA006C04DD0B}"/>
              </a:ext>
            </a:extLst>
          </p:cNvPr>
          <p:cNvSpPr>
            <a:spLocks noGrp="1"/>
          </p:cNvSpPr>
          <p:nvPr>
            <p:ph type="body" sz="quarter" idx="11" hasCustomPrompt="1"/>
          </p:nvPr>
        </p:nvSpPr>
        <p:spPr>
          <a:xfrm>
            <a:off x="2685559" y="4477761"/>
            <a:ext cx="3772883" cy="241920"/>
          </a:xfrm>
        </p:spPr>
        <p:txBody>
          <a:bodyPr/>
          <a:lstStyle>
            <a:lvl1pPr marL="0" indent="0" algn="ctr">
              <a:lnSpc>
                <a:spcPct val="85000"/>
              </a:lnSpc>
              <a:spcBef>
                <a:spcPts val="300"/>
              </a:spcBef>
              <a:buNone/>
              <a:defRPr sz="1347">
                <a:solidFill>
                  <a:schemeClr val="tx1">
                    <a:lumMod val="75000"/>
                    <a:lumOff val="25000"/>
                  </a:schemeClr>
                </a:solidFill>
                <a:latin typeface="+mj-lt"/>
              </a:defRPr>
            </a:lvl1pPr>
            <a:lvl2pPr marL="0" indent="0" algn="ctr">
              <a:lnSpc>
                <a:spcPct val="85000"/>
              </a:lnSpc>
              <a:spcBef>
                <a:spcPts val="300"/>
              </a:spcBef>
              <a:buNone/>
              <a:defRPr sz="1347">
                <a:solidFill>
                  <a:schemeClr val="tx1">
                    <a:lumMod val="75000"/>
                    <a:lumOff val="25000"/>
                  </a:schemeClr>
                </a:solidFill>
                <a:latin typeface="+mj-lt"/>
              </a:defRPr>
            </a:lvl2pPr>
            <a:lvl3pPr marL="0" indent="0" algn="ctr">
              <a:lnSpc>
                <a:spcPct val="85000"/>
              </a:lnSpc>
              <a:spcBef>
                <a:spcPts val="300"/>
              </a:spcBef>
              <a:buNone/>
              <a:defRPr sz="1347">
                <a:solidFill>
                  <a:schemeClr val="tx1">
                    <a:lumMod val="75000"/>
                    <a:lumOff val="25000"/>
                  </a:schemeClr>
                </a:solidFill>
                <a:latin typeface="+mj-lt"/>
              </a:defRPr>
            </a:lvl3pPr>
            <a:lvl4pPr marL="0" indent="0" algn="ctr">
              <a:lnSpc>
                <a:spcPct val="85000"/>
              </a:lnSpc>
              <a:spcBef>
                <a:spcPts val="300"/>
              </a:spcBef>
              <a:buFont typeface="Arial" panose="020B0604020202020204" pitchFamily="34" charset="0"/>
              <a:buNone/>
              <a:defRPr sz="1347">
                <a:solidFill>
                  <a:schemeClr val="tx1">
                    <a:lumMod val="75000"/>
                    <a:lumOff val="25000"/>
                  </a:schemeClr>
                </a:solidFill>
                <a:latin typeface="+mj-lt"/>
              </a:defRPr>
            </a:lvl4pPr>
            <a:lvl5pPr marL="0" indent="0" algn="ctr">
              <a:lnSpc>
                <a:spcPct val="85000"/>
              </a:lnSpc>
              <a:spcBef>
                <a:spcPts val="300"/>
              </a:spcBef>
              <a:buFont typeface="Arial" panose="020B0604020202020204" pitchFamily="34" charset="0"/>
              <a:buNone/>
              <a:defRPr sz="1347">
                <a:solidFill>
                  <a:schemeClr val="tx1">
                    <a:lumMod val="75000"/>
                    <a:lumOff val="25000"/>
                  </a:schemeClr>
                </a:solidFill>
                <a:latin typeface="+mj-lt"/>
              </a:defRPr>
            </a:lvl5pPr>
          </a:lstStyle>
          <a:p>
            <a:pPr lvl="0"/>
            <a:r>
              <a:rPr lang="en-US"/>
              <a:t>Month XX, 20XX</a:t>
            </a:r>
          </a:p>
        </p:txBody>
      </p:sp>
    </p:spTree>
    <p:extLst>
      <p:ext uri="{BB962C8B-B14F-4D97-AF65-F5344CB8AC3E}">
        <p14:creationId xmlns:p14="http://schemas.microsoft.com/office/powerpoint/2010/main" val="9584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mage right, title and conten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3A0D6E7-7AEB-47A5-BA54-E89B4B7BF8F6}"/>
              </a:ext>
            </a:extLst>
          </p:cNvPr>
          <p:cNvSpPr>
            <a:spLocks noGrp="1"/>
          </p:cNvSpPr>
          <p:nvPr>
            <p:ph type="pic" sz="quarter" idx="11"/>
          </p:nvPr>
        </p:nvSpPr>
        <p:spPr>
          <a:xfrm>
            <a:off x="4572001" y="-1"/>
            <a:ext cx="4572000" cy="5148263"/>
          </a:xfrm>
          <a:prstGeom prst="rect">
            <a:avLst/>
          </a:prstGeom>
          <a:solidFill>
            <a:schemeClr val="bg2">
              <a:lumMod val="40000"/>
              <a:lumOff val="60000"/>
            </a:schemeClr>
          </a:solidFill>
        </p:spPr>
        <p:txBody>
          <a:bodyPr wrap="square">
            <a:noAutofit/>
          </a:bodyPr>
          <a:lstStyle/>
          <a:p>
            <a:r>
              <a:rPr lang="en-US"/>
              <a:t>Click icon to add picture</a:t>
            </a:r>
          </a:p>
        </p:txBody>
      </p:sp>
      <p:sp>
        <p:nvSpPr>
          <p:cNvPr id="3" name="Slide Number Placeholder 2">
            <a:extLst>
              <a:ext uri="{FF2B5EF4-FFF2-40B4-BE49-F238E27FC236}">
                <a16:creationId xmlns:a16="http://schemas.microsoft.com/office/drawing/2014/main" id="{575C49C5-52F7-4C5F-8098-AE4CF439E3B3}"/>
              </a:ext>
            </a:extLst>
          </p:cNvPr>
          <p:cNvSpPr>
            <a:spLocks noGrp="1"/>
          </p:cNvSpPr>
          <p:nvPr>
            <p:ph type="sldNum" sz="quarter" idx="10"/>
          </p:nvPr>
        </p:nvSpPr>
        <p:spPr/>
        <p:txBody>
          <a:bodyPr/>
          <a:lstStyle/>
          <a:p>
            <a:fld id="{843265A6-63F0-4CEA-8257-F44E7EFF1D1C}" type="slidenum">
              <a:rPr lang="en-US" smtClean="0"/>
              <a:pPr/>
              <a:t>‹#›</a:t>
            </a:fld>
            <a:endParaRPr lang="en-US"/>
          </a:p>
        </p:txBody>
      </p:sp>
      <p:sp>
        <p:nvSpPr>
          <p:cNvPr id="27" name="Title 1">
            <a:extLst>
              <a:ext uri="{FF2B5EF4-FFF2-40B4-BE49-F238E27FC236}">
                <a16:creationId xmlns:a16="http://schemas.microsoft.com/office/drawing/2014/main" id="{6C4DECDC-441A-4382-9FE1-76114F391CD9}"/>
              </a:ext>
            </a:extLst>
          </p:cNvPr>
          <p:cNvSpPr>
            <a:spLocks noGrp="1"/>
          </p:cNvSpPr>
          <p:nvPr>
            <p:ph type="title"/>
          </p:nvPr>
        </p:nvSpPr>
        <p:spPr>
          <a:xfrm>
            <a:off x="377288" y="203166"/>
            <a:ext cx="3836783" cy="411861"/>
          </a:xfrm>
          <a:prstGeom prst="rect">
            <a:avLst/>
          </a:prstGeom>
        </p:spPr>
        <p:txBody>
          <a:bodyPr anchor="t" anchorCtr="0">
            <a:noAutofit/>
          </a:bodyPr>
          <a:lstStyle>
            <a:lvl1pPr algn="l">
              <a:lnSpc>
                <a:spcPct val="100000"/>
              </a:lnSpc>
              <a:spcBef>
                <a:spcPts val="0"/>
              </a:spcBef>
              <a:spcAft>
                <a:spcPts val="0"/>
              </a:spcAft>
              <a:defRPr lang="en-US" sz="2250" b="1" dirty="0">
                <a:latin typeface="Avenir Next LT Pro" panose="020B0504020202020204" pitchFamily="34" charset="0"/>
                <a:cs typeface="Arial" panose="020B0604020202020204" pitchFamily="34" charset="0"/>
              </a:defRPr>
            </a:lvl1pPr>
          </a:lstStyle>
          <a:p>
            <a:pPr lvl="0">
              <a:lnSpc>
                <a:spcPct val="100000"/>
              </a:lnSpc>
            </a:pPr>
            <a:r>
              <a:rPr lang="en-US"/>
              <a:t>Click to edit Master title style</a:t>
            </a:r>
          </a:p>
        </p:txBody>
      </p:sp>
      <p:sp>
        <p:nvSpPr>
          <p:cNvPr id="28" name="Text Placeholder 3">
            <a:extLst>
              <a:ext uri="{FF2B5EF4-FFF2-40B4-BE49-F238E27FC236}">
                <a16:creationId xmlns:a16="http://schemas.microsoft.com/office/drawing/2014/main" id="{7D892C3A-6DE1-40D6-BA3E-A92D4927F0F2}"/>
              </a:ext>
            </a:extLst>
          </p:cNvPr>
          <p:cNvSpPr>
            <a:spLocks noGrp="1"/>
          </p:cNvSpPr>
          <p:nvPr>
            <p:ph type="body" sz="quarter" idx="15"/>
          </p:nvPr>
        </p:nvSpPr>
        <p:spPr>
          <a:xfrm>
            <a:off x="377289" y="1136169"/>
            <a:ext cx="3835489" cy="3441329"/>
          </a:xfrm>
        </p:spPr>
        <p:txBody>
          <a:bodyPr/>
          <a:lstStyle>
            <a:lvl1pPr>
              <a:lnSpc>
                <a:spcPct val="100000"/>
              </a:lnSpc>
              <a:defRPr>
                <a:latin typeface="Avenir Next LT Pro" panose="020B0504020202020204" pitchFamily="34" charset="0"/>
              </a:defRPr>
            </a:lvl1pPr>
            <a:lvl2pPr>
              <a:lnSpc>
                <a:spcPct val="100000"/>
              </a:lnSpc>
              <a:defRPr>
                <a:latin typeface="Avenir Next LT Pro" panose="020B0504020202020204" pitchFamily="34" charset="0"/>
              </a:defRPr>
            </a:lvl2pPr>
            <a:lvl3pPr>
              <a:lnSpc>
                <a:spcPct val="100000"/>
              </a:lnSpc>
              <a:defRPr lang="en-US" sz="1200" b="0" kern="1200" dirty="0" smtClean="0">
                <a:solidFill>
                  <a:schemeClr val="tx1">
                    <a:lumMod val="75000"/>
                    <a:lumOff val="25000"/>
                  </a:schemeClr>
                </a:solidFill>
                <a:latin typeface="Avenir Next LT Pro" panose="020B0504020202020204" pitchFamily="34" charset="0"/>
                <a:ea typeface="+mn-ea"/>
                <a:cs typeface="+mn-cs"/>
              </a:defRPr>
            </a:lvl3pPr>
            <a:lvl4pPr marL="514333" indent="-129774">
              <a:defRPr/>
            </a:lvl4pPr>
            <a:lvl5pPr marL="514333" indent="-129774">
              <a:defRPr/>
            </a:lvl5pPr>
          </a:lstStyle>
          <a:p>
            <a:pPr lvl="0"/>
            <a:r>
              <a:rPr lang="en-US"/>
              <a:t>Click to edit Master text styles</a:t>
            </a:r>
          </a:p>
          <a:p>
            <a:pPr lvl="1"/>
            <a:r>
              <a:rPr lang="en-US"/>
              <a:t>Second level</a:t>
            </a:r>
          </a:p>
          <a:p>
            <a:pPr lvl="2"/>
            <a:r>
              <a:rPr lang="en-US"/>
              <a:t>Third level</a:t>
            </a:r>
          </a:p>
        </p:txBody>
      </p:sp>
      <p:pic>
        <p:nvPicPr>
          <p:cNvPr id="50" name="Graphic 49">
            <a:extLst>
              <a:ext uri="{FF2B5EF4-FFF2-40B4-BE49-F238E27FC236}">
                <a16:creationId xmlns:a16="http://schemas.microsoft.com/office/drawing/2014/main" id="{8CC5E97F-79B1-4BE2-8E11-4B6EDC68AF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64213" y="4791319"/>
            <a:ext cx="960370" cy="214884"/>
          </a:xfrm>
          <a:prstGeom prst="rect">
            <a:avLst/>
          </a:prstGeom>
        </p:spPr>
      </p:pic>
    </p:spTree>
    <p:extLst>
      <p:ext uri="{BB962C8B-B14F-4D97-AF65-F5344CB8AC3E}">
        <p14:creationId xmlns:p14="http://schemas.microsoft.com/office/powerpoint/2010/main" val="26019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00C0F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D283B6D-CC93-054E-99DB-4FBB4C42A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3725545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Section header gradient">
    <p:bg>
      <p:bgPr>
        <a:gradFill flip="none" rotWithShape="1">
          <a:gsLst>
            <a:gs pos="0">
              <a:schemeClr val="accent1"/>
            </a:gs>
            <a:gs pos="100000">
              <a:schemeClr val="accent3"/>
            </a:gs>
          </a:gsLst>
          <a:lin ang="18900000" scaled="0"/>
          <a:tileRect/>
        </a:gradFill>
        <a:effectLst/>
      </p:bgPr>
    </p:bg>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1" y="5014221"/>
            <a:ext cx="739597" cy="119198"/>
          </a:xfrm>
          <a:prstGeom prst="rect">
            <a:avLst/>
          </a:prstGeom>
        </p:spPr>
        <p:txBody>
          <a:bodyPr vert="horz" lIns="91440" tIns="45720" rIns="91440" bIns="45720" rtlCol="0" anchor="ctr"/>
          <a:lstStyle>
            <a:lvl1pPr>
              <a:defRPr lang="en-US" smtClean="0">
                <a:solidFill>
                  <a:schemeClr val="bg2"/>
                </a:solidFill>
              </a:defRPr>
            </a:lvl1pPr>
          </a:lstStyle>
          <a:p>
            <a:fld id="{843265A6-63F0-4CEA-8257-F44E7EFF1D1C}" type="slidenum">
              <a:rPr lang="nl-NL" smtClean="0"/>
              <a:pPr/>
              <a:t>‹#›</a:t>
            </a:fld>
            <a:endParaRPr lang="nl-NL"/>
          </a:p>
        </p:txBody>
      </p:sp>
      <p:pic>
        <p:nvPicPr>
          <p:cNvPr id="9" name="Graphic 8">
            <a:extLst>
              <a:ext uri="{FF2B5EF4-FFF2-40B4-BE49-F238E27FC236}">
                <a16:creationId xmlns:a16="http://schemas.microsoft.com/office/drawing/2014/main" id="{F838F54F-C315-4D32-B461-A512CAB845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64213" y="4796901"/>
            <a:ext cx="960370" cy="209300"/>
          </a:xfrm>
          <a:prstGeom prst="rect">
            <a:avLst/>
          </a:prstGeom>
        </p:spPr>
      </p:pic>
      <p:sp>
        <p:nvSpPr>
          <p:cNvPr id="5" name="Title 1">
            <a:extLst>
              <a:ext uri="{FF2B5EF4-FFF2-40B4-BE49-F238E27FC236}">
                <a16:creationId xmlns:a16="http://schemas.microsoft.com/office/drawing/2014/main" id="{C655412C-012C-4E8B-A117-FA38A4F05983}"/>
              </a:ext>
            </a:extLst>
          </p:cNvPr>
          <p:cNvSpPr>
            <a:spLocks noGrp="1"/>
          </p:cNvSpPr>
          <p:nvPr>
            <p:ph type="ctrTitle"/>
          </p:nvPr>
        </p:nvSpPr>
        <p:spPr>
          <a:xfrm>
            <a:off x="377241" y="1966217"/>
            <a:ext cx="8389519" cy="1215833"/>
          </a:xfrm>
          <a:prstGeom prst="rect">
            <a:avLst/>
          </a:prstGeom>
        </p:spPr>
        <p:txBody>
          <a:bodyPr tIns="91440" anchor="ctr">
            <a:noAutofit/>
          </a:bodyPr>
          <a:lstStyle>
            <a:lvl1pPr algn="l">
              <a:lnSpc>
                <a:spcPct val="80000"/>
              </a:lnSpc>
              <a:spcBef>
                <a:spcPts val="0"/>
              </a:spcBef>
              <a:spcAft>
                <a:spcPts val="0"/>
              </a:spcAft>
              <a:defRPr sz="3000" b="1" cap="all" baseline="0">
                <a:solidFill>
                  <a:schemeClr val="bg1"/>
                </a:solidFill>
                <a:latin typeface="Avenir Next LT Pro" panose="020B0504020202020204" pitchFamily="34" charset="0"/>
              </a:defRPr>
            </a:lvl1pPr>
          </a:lstStyle>
          <a:p>
            <a:r>
              <a:rPr lang="en-US"/>
              <a:t>Click to edit Master title style</a:t>
            </a:r>
          </a:p>
        </p:txBody>
      </p:sp>
    </p:spTree>
    <p:extLst>
      <p:ext uri="{BB962C8B-B14F-4D97-AF65-F5344CB8AC3E}">
        <p14:creationId xmlns:p14="http://schemas.microsoft.com/office/powerpoint/2010/main" val="94169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47"/>
          <p:cNvSpPr txBox="1">
            <a:spLocks noGrp="1"/>
          </p:cNvSpPr>
          <p:nvPr>
            <p:ph type="title"/>
          </p:nvPr>
        </p:nvSpPr>
        <p:spPr>
          <a:xfrm>
            <a:off x="628650" y="274099"/>
            <a:ext cx="7886700" cy="64114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7"/>
          <p:cNvSpPr txBox="1">
            <a:spLocks noGrp="1"/>
          </p:cNvSpPr>
          <p:nvPr>
            <p:ph type="body" idx="1"/>
          </p:nvPr>
        </p:nvSpPr>
        <p:spPr>
          <a:xfrm>
            <a:off x="628650" y="1211356"/>
            <a:ext cx="7886700" cy="3425656"/>
          </a:xfrm>
          <a:prstGeom prst="rect">
            <a:avLst/>
          </a:prstGeom>
          <a:noFill/>
          <a:ln>
            <a:noFill/>
          </a:ln>
        </p:spPr>
        <p:txBody>
          <a:bodyPr spcFirstLastPara="1" wrap="square" lIns="91425" tIns="45700" rIns="91425" bIns="45700" anchor="t" anchorCtr="0">
            <a:normAutofit/>
          </a:bodyPr>
          <a:lstStyle>
            <a:lvl1pPr marL="457173" lvl="0" indent="-342880" algn="l">
              <a:lnSpc>
                <a:spcPct val="90000"/>
              </a:lnSpc>
              <a:spcBef>
                <a:spcPts val="375"/>
              </a:spcBef>
              <a:spcAft>
                <a:spcPts val="0"/>
              </a:spcAft>
              <a:buClr>
                <a:schemeClr val="dk1"/>
              </a:buClr>
              <a:buSzPts val="1800"/>
              <a:buChar char="▪"/>
              <a:defRPr/>
            </a:lvl1pPr>
            <a:lvl2pPr marL="914347" lvl="1" indent="-342880" algn="l">
              <a:lnSpc>
                <a:spcPct val="90000"/>
              </a:lnSpc>
              <a:spcBef>
                <a:spcPts val="188"/>
              </a:spcBef>
              <a:spcAft>
                <a:spcPts val="0"/>
              </a:spcAft>
              <a:buClr>
                <a:schemeClr val="dk1"/>
              </a:buClr>
              <a:buSzPts val="1800"/>
              <a:buChar char="▪"/>
              <a:defRPr/>
            </a:lvl2pPr>
            <a:lvl3pPr marL="1371519" lvl="2" indent="-342880" algn="l">
              <a:lnSpc>
                <a:spcPct val="90000"/>
              </a:lnSpc>
              <a:spcBef>
                <a:spcPts val="188"/>
              </a:spcBef>
              <a:spcAft>
                <a:spcPts val="0"/>
              </a:spcAft>
              <a:buClr>
                <a:schemeClr val="dk1"/>
              </a:buClr>
              <a:buSzPts val="1800"/>
              <a:buChar char="▪"/>
              <a:defRPr/>
            </a:lvl3pPr>
            <a:lvl4pPr marL="1828693" lvl="3" indent="-342880" algn="l">
              <a:lnSpc>
                <a:spcPct val="90000"/>
              </a:lnSpc>
              <a:spcBef>
                <a:spcPts val="188"/>
              </a:spcBef>
              <a:spcAft>
                <a:spcPts val="0"/>
              </a:spcAft>
              <a:buClr>
                <a:schemeClr val="dk1"/>
              </a:buClr>
              <a:buSzPts val="1800"/>
              <a:buChar char="▪"/>
              <a:defRPr/>
            </a:lvl4pPr>
            <a:lvl5pPr marL="2285867" lvl="4" indent="-342880" algn="l">
              <a:lnSpc>
                <a:spcPct val="90000"/>
              </a:lnSpc>
              <a:spcBef>
                <a:spcPts val="188"/>
              </a:spcBef>
              <a:spcAft>
                <a:spcPts val="0"/>
              </a:spcAft>
              <a:buClr>
                <a:schemeClr val="dk1"/>
              </a:buClr>
              <a:buSzPts val="1800"/>
              <a:buChar char="▪"/>
              <a:defRPr/>
            </a:lvl5pPr>
            <a:lvl6pPr marL="2743040" lvl="5" indent="-342880" algn="l">
              <a:lnSpc>
                <a:spcPct val="90000"/>
              </a:lnSpc>
              <a:spcBef>
                <a:spcPts val="188"/>
              </a:spcBef>
              <a:spcAft>
                <a:spcPts val="0"/>
              </a:spcAft>
              <a:buClr>
                <a:schemeClr val="dk1"/>
              </a:buClr>
              <a:buSzPts val="1800"/>
              <a:buChar char="•"/>
              <a:defRPr/>
            </a:lvl6pPr>
            <a:lvl7pPr marL="3200213" lvl="6" indent="-342880" algn="l">
              <a:lnSpc>
                <a:spcPct val="90000"/>
              </a:lnSpc>
              <a:spcBef>
                <a:spcPts val="188"/>
              </a:spcBef>
              <a:spcAft>
                <a:spcPts val="0"/>
              </a:spcAft>
              <a:buClr>
                <a:schemeClr val="dk1"/>
              </a:buClr>
              <a:buSzPts val="1800"/>
              <a:buChar char="•"/>
              <a:defRPr/>
            </a:lvl7pPr>
            <a:lvl8pPr marL="3657386" lvl="7" indent="-342880" algn="l">
              <a:lnSpc>
                <a:spcPct val="90000"/>
              </a:lnSpc>
              <a:spcBef>
                <a:spcPts val="188"/>
              </a:spcBef>
              <a:spcAft>
                <a:spcPts val="0"/>
              </a:spcAft>
              <a:buClr>
                <a:schemeClr val="dk1"/>
              </a:buClr>
              <a:buSzPts val="1800"/>
              <a:buChar char="•"/>
              <a:defRPr/>
            </a:lvl8pPr>
            <a:lvl9pPr marL="4114560" lvl="8" indent="-342880" algn="l">
              <a:lnSpc>
                <a:spcPct val="90000"/>
              </a:lnSpc>
              <a:spcBef>
                <a:spcPts val="188"/>
              </a:spcBef>
              <a:spcAft>
                <a:spcPts val="0"/>
              </a:spcAft>
              <a:buClr>
                <a:schemeClr val="dk1"/>
              </a:buClr>
              <a:buSzPts val="1800"/>
              <a:buChar char="•"/>
              <a:defRPr/>
            </a:lvl9pPr>
          </a:lstStyle>
          <a:p>
            <a:endParaRPr/>
          </a:p>
        </p:txBody>
      </p:sp>
      <p:sp>
        <p:nvSpPr>
          <p:cNvPr id="22" name="Google Shape;22;p47"/>
          <p:cNvSpPr txBox="1">
            <a:spLocks noGrp="1"/>
          </p:cNvSpPr>
          <p:nvPr>
            <p:ph type="sldNum" idx="12"/>
          </p:nvPr>
        </p:nvSpPr>
        <p:spPr>
          <a:xfrm>
            <a:off x="8567797" y="4771678"/>
            <a:ext cx="346262" cy="27409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FADFF"/>
                </a:solidFill>
                <a:latin typeface="Nunito"/>
                <a:ea typeface="Nunito"/>
                <a:cs typeface="Nunito"/>
                <a:sym typeface="Nunito"/>
              </a:defRPr>
            </a:lvl9pPr>
          </a:lstStyle>
          <a:p>
            <a:pPr defTabSz="685777"/>
            <a:fld id="{00000000-1234-1234-1234-123412341234}" type="slidenum">
              <a:rPr lang="en-US" smtClean="0"/>
              <a:pPr defTabSz="685777"/>
              <a:t>‹#›</a:t>
            </a:fld>
            <a:endParaRPr lang="en-US"/>
          </a:p>
        </p:txBody>
      </p:sp>
    </p:spTree>
    <p:extLst>
      <p:ext uri="{BB962C8B-B14F-4D97-AF65-F5344CB8AC3E}">
        <p14:creationId xmlns:p14="http://schemas.microsoft.com/office/powerpoint/2010/main" val="371734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2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1174"/>
            <a:ext cx="7886700" cy="3016995"/>
          </a:xfrm>
          <a:prstGeom prst="rect">
            <a:avLst/>
          </a:prstGeom>
        </p:spPr>
        <p:txBody>
          <a:bodyPr>
            <a:noAutofit/>
          </a:bodyPr>
          <a:lstStyle>
            <a:lvl1pPr marL="342900" indent="-342900">
              <a:buClr>
                <a:srgbClr val="7DC242"/>
              </a:buClr>
              <a:buSzPct val="75000"/>
              <a:buFont typeface="Wingdings" pitchFamily="2" charset="2"/>
              <a:buChar char="§"/>
              <a:defRPr sz="2400"/>
            </a:lvl1pPr>
            <a:lvl2pPr marL="685800" indent="-228600">
              <a:buSzPct val="75000"/>
              <a:buFont typeface="Wingdings" charset="2"/>
              <a:buChar char="§"/>
              <a:defRPr sz="2000"/>
            </a:lvl2pPr>
            <a:lvl3pPr marL="1143000" indent="-228600">
              <a:buSzPct val="75000"/>
              <a:buFont typeface="Wingdings" charset="2"/>
              <a:buChar char="§"/>
              <a:defRPr sz="1800"/>
            </a:lvl3pPr>
            <a:lvl4pPr marL="1600200" indent="-228600">
              <a:buSzPct val="75000"/>
              <a:buFont typeface="Wingdings" charset="2"/>
              <a:buChar char="§"/>
              <a:defRPr/>
            </a:lvl4pPr>
            <a:lvl5pPr marL="2057400" indent="-228600">
              <a:buSzPct val="75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a:xfrm>
            <a:off x="628650" y="178145"/>
            <a:ext cx="6364333" cy="614335"/>
          </a:xfrm>
          <a:prstGeom prst="rect">
            <a:avLst/>
          </a:prstGeom>
        </p:spPr>
        <p:txBody>
          <a:bodyPr>
            <a:noAutofit/>
          </a:bodyPr>
          <a:lstStyle>
            <a:lvl1pPr>
              <a:defRPr sz="3400" baseline="0">
                <a:solidFill>
                  <a:schemeClr val="bg1"/>
                </a:solidFill>
              </a:defRPr>
            </a:lvl1pPr>
          </a:lstStyle>
          <a:p>
            <a:r>
              <a:rPr lang="en-US" dirty="0"/>
              <a:t>Bulleted list title style</a:t>
            </a:r>
          </a:p>
        </p:txBody>
      </p:sp>
      <p:sp>
        <p:nvSpPr>
          <p:cNvPr id="5" name="Footer Placeholder 4">
            <a:extLst>
              <a:ext uri="{FF2B5EF4-FFF2-40B4-BE49-F238E27FC236}">
                <a16:creationId xmlns:a16="http://schemas.microsoft.com/office/drawing/2014/main" id="{32820C75-9CAF-E31C-44F2-AB34DA0C6899}"/>
              </a:ext>
            </a:extLst>
          </p:cNvPr>
          <p:cNvSpPr>
            <a:spLocks noGrp="1"/>
          </p:cNvSpPr>
          <p:nvPr>
            <p:ph type="ftr" sz="quarter" idx="10"/>
          </p:nvPr>
        </p:nvSpPr>
        <p:spPr/>
        <p:txBody>
          <a:bodyPr/>
          <a:lstStyle/>
          <a:p>
            <a:endParaRPr lang="en-US"/>
          </a:p>
        </p:txBody>
      </p:sp>
      <p:sp>
        <p:nvSpPr>
          <p:cNvPr id="2" name="Rectangle 1">
            <a:extLst>
              <a:ext uri="{FF2B5EF4-FFF2-40B4-BE49-F238E27FC236}">
                <a16:creationId xmlns:a16="http://schemas.microsoft.com/office/drawing/2014/main" id="{BABC0AB1-8084-698A-34AF-CD3B765EA252}"/>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04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075" y="1391477"/>
            <a:ext cx="7958759" cy="2977239"/>
          </a:xfrm>
          <a:prstGeom prst="rect">
            <a:avLst/>
          </a:prstGeom>
        </p:spPr>
        <p:txBody>
          <a:bodyPr wrap="square">
            <a:noAutofit/>
          </a:bodyPr>
          <a:lstStyle>
            <a:lvl1pPr marL="0" indent="0">
              <a:buClr>
                <a:srgbClr val="8AE872"/>
              </a:buClr>
              <a:buSzPct val="75000"/>
              <a:buFont typeface="Wingdings" charset="2"/>
              <a:buNone/>
              <a:defRPr sz="2400"/>
            </a:lvl1pPr>
            <a:lvl2pPr marL="457200" indent="0">
              <a:buSzPct val="75000"/>
              <a:buFont typeface="Wingdings" charset="2"/>
              <a:buNone/>
              <a:defRPr/>
            </a:lvl2pPr>
            <a:lvl3pPr marL="914400" indent="0">
              <a:buSzPct val="75000"/>
              <a:buFont typeface="Wingdings" charset="2"/>
              <a:buNone/>
              <a:defRPr/>
            </a:lvl3pPr>
            <a:lvl4pPr marL="1371600" indent="0">
              <a:buSzPct val="75000"/>
              <a:buFont typeface="Wingdings" charset="2"/>
              <a:buNone/>
              <a:defRPr/>
            </a:lvl4pPr>
            <a:lvl5pPr marL="1828800" indent="0">
              <a:buSzPct val="75000"/>
              <a:buFont typeface="Wingdings" charset="2"/>
              <a:buNone/>
              <a:defRPr/>
            </a:lvl5pPr>
          </a:lstStyle>
          <a:p>
            <a:pPr lvl="0"/>
            <a:r>
              <a:rPr lang="en-US" dirty="0"/>
              <a:t>Click to edit Master text styles</a:t>
            </a:r>
          </a:p>
        </p:txBody>
      </p:sp>
      <p:sp>
        <p:nvSpPr>
          <p:cNvPr id="11" name="Title 10"/>
          <p:cNvSpPr>
            <a:spLocks noGrp="1"/>
          </p:cNvSpPr>
          <p:nvPr>
            <p:ph type="title" hasCustomPrompt="1"/>
          </p:nvPr>
        </p:nvSpPr>
        <p:spPr>
          <a:xfrm>
            <a:off x="559076" y="188084"/>
            <a:ext cx="7886700" cy="681706"/>
          </a:xfrm>
          <a:prstGeom prst="rect">
            <a:avLst/>
          </a:prstGeom>
        </p:spPr>
        <p:txBody>
          <a:bodyPr>
            <a:noAutofit/>
          </a:bodyPr>
          <a:lstStyle>
            <a:lvl1pPr>
              <a:defRPr sz="3400" baseline="0">
                <a:solidFill>
                  <a:schemeClr val="bg1"/>
                </a:solidFill>
              </a:defRPr>
            </a:lvl1pPr>
          </a:lstStyle>
          <a:p>
            <a:r>
              <a:rPr lang="en-US" dirty="0"/>
              <a:t>Paragraph text title style</a:t>
            </a:r>
          </a:p>
        </p:txBody>
      </p:sp>
      <p:sp>
        <p:nvSpPr>
          <p:cNvPr id="2" name="Rectangle 1">
            <a:extLst>
              <a:ext uri="{FF2B5EF4-FFF2-40B4-BE49-F238E27FC236}">
                <a16:creationId xmlns:a16="http://schemas.microsoft.com/office/drawing/2014/main" id="{ACEBBB0A-D9C1-9B55-FEC4-73F1820A7B55}"/>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image" Target="../media/image8.sv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image" Target="../media/image7.png"/><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A4C2C6F6-597D-9346-7670-70670BA5ACA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Title Placeholder 2">
            <a:extLst>
              <a:ext uri="{FF2B5EF4-FFF2-40B4-BE49-F238E27FC236}">
                <a16:creationId xmlns:a16="http://schemas.microsoft.com/office/drawing/2014/main" id="{7D48C00D-FC29-40A0-56FE-0A916971BB7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1310192"/>
      </p:ext>
    </p:extLst>
  </p:cSld>
  <p:clrMap bg1="lt1" tx1="dk1" bg2="lt2" tx2="dk2" accent1="accent1" accent2="accent2" accent3="accent3" accent4="accent4" accent5="accent5" accent6="accent6" hlink="hlink" folHlink="folHlink"/>
  <p:sldLayoutIdLst>
    <p:sldLayoutId id="2147483690" r:id="rId1"/>
    <p:sldLayoutId id="2147483679" r:id="rId2"/>
    <p:sldLayoutId id="2147483691" r:id="rId3"/>
    <p:sldLayoutId id="2147483692" r:id="rId4"/>
    <p:sldLayoutId id="2147483721" r:id="rId5"/>
    <p:sldLayoutId id="2147483733" r:id="rId6"/>
    <p:sldLayoutId id="2147483745" r:id="rId7"/>
    <p:sldLayoutId id="2147483680" r:id="rId8"/>
    <p:sldLayoutId id="2147483688" r:id="rId9"/>
    <p:sldLayoutId id="2147483682" r:id="rId10"/>
    <p:sldLayoutId id="2147483684" r:id="rId11"/>
    <p:sldLayoutId id="2147483685" r:id="rId12"/>
    <p:sldLayoutId id="2147483689" r:id="rId13"/>
    <p:sldLayoutId id="2147483746" r:id="rId14"/>
    <p:sldLayoutId id="2147483795" r:id="rId15"/>
  </p:sldLayoutIdLst>
  <p:txStyles>
    <p:titleStyle>
      <a:lvl1pPr algn="l" defTabSz="914400" rtl="0" eaLnBrk="1" latinLnBrk="0" hangingPunct="1">
        <a:lnSpc>
          <a:spcPct val="90000"/>
        </a:lnSpc>
        <a:spcBef>
          <a:spcPct val="0"/>
        </a:spcBef>
        <a:buNone/>
        <a:defRPr sz="4000" kern="1200" baseline="0">
          <a:solidFill>
            <a:schemeClr val="accent2"/>
          </a:solidFill>
          <a:latin typeface="Calibri Light" charset="0"/>
          <a:ea typeface="+mj-ea"/>
          <a:cs typeface="+mj-cs"/>
        </a:defRPr>
      </a:lvl1pPr>
    </p:titleStyle>
    <p:bodyStyle>
      <a:lvl1pPr marL="0" indent="0" algn="l" defTabSz="914400" rtl="0" eaLnBrk="1" latinLnBrk="0" hangingPunct="1">
        <a:lnSpc>
          <a:spcPct val="90000"/>
        </a:lnSpc>
        <a:spcBef>
          <a:spcPts val="1000"/>
        </a:spcBef>
        <a:buFont typeface="Arial"/>
        <a:buNone/>
        <a:defRPr sz="26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227D4-E4B5-443A-82F7-5C2B80478ACB}"/>
              </a:ext>
            </a:extLst>
          </p:cNvPr>
          <p:cNvSpPr>
            <a:spLocks noGrp="1"/>
          </p:cNvSpPr>
          <p:nvPr>
            <p:ph type="title"/>
          </p:nvPr>
        </p:nvSpPr>
        <p:spPr>
          <a:xfrm>
            <a:off x="366713" y="221107"/>
            <a:ext cx="8413749" cy="411861"/>
          </a:xfrm>
          <a:prstGeom prst="rect">
            <a:avLst/>
          </a:prstGeom>
        </p:spPr>
        <p:txBody>
          <a:bodyPr anchor="b">
            <a:noAutofit/>
          </a:bodyPr>
          <a:lstStyle/>
          <a:p>
            <a:pPr marL="0" lvl="0">
              <a:lnSpc>
                <a:spcPct val="100000"/>
              </a:lnSpc>
            </a:pPr>
            <a:r>
              <a:rPr lang="en-US"/>
              <a:t>Click to edit Master title style</a:t>
            </a:r>
          </a:p>
        </p:txBody>
      </p:sp>
      <p:sp>
        <p:nvSpPr>
          <p:cNvPr id="14" name="Slide Number Placeholder 3">
            <a:extLst>
              <a:ext uri="{FF2B5EF4-FFF2-40B4-BE49-F238E27FC236}">
                <a16:creationId xmlns:a16="http://schemas.microsoft.com/office/drawing/2014/main" id="{78CF1566-73F1-454C-B6C0-540E9BF8B5A6}"/>
              </a:ext>
            </a:extLst>
          </p:cNvPr>
          <p:cNvSpPr>
            <a:spLocks noGrp="1"/>
          </p:cNvSpPr>
          <p:nvPr>
            <p:ph type="sldNum" sz="quarter" idx="4"/>
          </p:nvPr>
        </p:nvSpPr>
        <p:spPr>
          <a:xfrm>
            <a:off x="4202202" y="5014221"/>
            <a:ext cx="739597" cy="119198"/>
          </a:xfrm>
          <a:prstGeom prst="rect">
            <a:avLst/>
          </a:prstGeom>
        </p:spPr>
        <p:txBody>
          <a:bodyPr vert="horz" lIns="91440" tIns="45720" rIns="91440" bIns="45720" rtlCol="0" anchor="ctr"/>
          <a:lstStyle>
            <a:lvl1pPr algn="ctr">
              <a:defRPr sz="825">
                <a:solidFill>
                  <a:schemeClr val="tx1">
                    <a:lumMod val="75000"/>
                    <a:lumOff val="25000"/>
                  </a:schemeClr>
                </a:solidFill>
                <a:latin typeface="+mj-lt"/>
                <a:cs typeface="Arial" panose="020B0604020202020204" pitchFamily="34" charset="0"/>
              </a:defRPr>
            </a:lvl1pPr>
          </a:lstStyle>
          <a:p>
            <a:fld id="{843265A6-63F0-4CEA-8257-F44E7EFF1D1C}" type="slidenum">
              <a:rPr lang="en-US" smtClean="0"/>
              <a:pPr/>
              <a:t>‹#›</a:t>
            </a:fld>
            <a:endParaRPr lang="en-US"/>
          </a:p>
        </p:txBody>
      </p:sp>
      <p:sp>
        <p:nvSpPr>
          <p:cNvPr id="4" name="Text Placeholder 3">
            <a:extLst>
              <a:ext uri="{FF2B5EF4-FFF2-40B4-BE49-F238E27FC236}">
                <a16:creationId xmlns:a16="http://schemas.microsoft.com/office/drawing/2014/main" id="{1714FC64-94EE-4FF8-B15E-A8C78A61A6CC}"/>
              </a:ext>
            </a:extLst>
          </p:cNvPr>
          <p:cNvSpPr>
            <a:spLocks noGrp="1"/>
          </p:cNvSpPr>
          <p:nvPr>
            <p:ph type="body" idx="1"/>
          </p:nvPr>
        </p:nvSpPr>
        <p:spPr>
          <a:xfrm>
            <a:off x="366716" y="1124991"/>
            <a:ext cx="8413749" cy="351202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5" name="Graphic 4">
            <a:extLst>
              <a:ext uri="{FF2B5EF4-FFF2-40B4-BE49-F238E27FC236}">
                <a16:creationId xmlns:a16="http://schemas.microsoft.com/office/drawing/2014/main" id="{BFF3FACD-D2E5-4514-8FE6-54140C6703A7}"/>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7861318" y="4729538"/>
            <a:ext cx="1173023" cy="383596"/>
          </a:xfrm>
          <a:prstGeom prst="rect">
            <a:avLst/>
          </a:prstGeom>
        </p:spPr>
      </p:pic>
    </p:spTree>
    <p:extLst>
      <p:ext uri="{BB962C8B-B14F-4D97-AF65-F5344CB8AC3E}">
        <p14:creationId xmlns:p14="http://schemas.microsoft.com/office/powerpoint/2010/main" val="172195483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4"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3542" rtl="0" eaLnBrk="1" latinLnBrk="0" hangingPunct="1">
        <a:lnSpc>
          <a:spcPct val="85000"/>
        </a:lnSpc>
        <a:spcBef>
          <a:spcPct val="0"/>
        </a:spcBef>
        <a:buClr>
          <a:schemeClr val="bg2"/>
        </a:buClr>
        <a:buFont typeface="Arial" panose="020B0604020202020204" pitchFamily="34" charset="0"/>
        <a:buNone/>
        <a:defRPr lang="en-US" sz="2398" b="0" kern="1200" smtClean="0">
          <a:solidFill>
            <a:schemeClr val="tx1">
              <a:lumMod val="75000"/>
              <a:lumOff val="25000"/>
            </a:schemeClr>
          </a:solidFill>
          <a:latin typeface="+mj-lt"/>
          <a:ea typeface="+mj-ea"/>
          <a:cs typeface="Arial" panose="020B0604020202020204" pitchFamily="34" charset="0"/>
        </a:defRPr>
      </a:lvl1pPr>
    </p:titleStyle>
    <p:bodyStyle>
      <a:lvl1pPr marL="171340" indent="-171340" algn="l" defTabSz="913542" rtl="0" eaLnBrk="1" latinLnBrk="0" hangingPunct="1">
        <a:lnSpc>
          <a:spcPct val="85000"/>
        </a:lnSpc>
        <a:spcBef>
          <a:spcPts val="300"/>
        </a:spcBef>
        <a:spcAft>
          <a:spcPts val="0"/>
        </a:spcAft>
        <a:buClr>
          <a:schemeClr val="bg2">
            <a:lumMod val="75000"/>
          </a:schemeClr>
        </a:buClr>
        <a:buFont typeface="Arial" panose="020B0604020202020204" pitchFamily="34" charset="0"/>
        <a:buChar char="•"/>
        <a:defRPr lang="en-US" sz="1498" b="0" kern="1200" dirty="0">
          <a:solidFill>
            <a:schemeClr val="tx1">
              <a:lumMod val="75000"/>
              <a:lumOff val="25000"/>
            </a:schemeClr>
          </a:solidFill>
          <a:latin typeface="+mj-lt"/>
          <a:ea typeface="+mn-ea"/>
          <a:cs typeface="+mn-cs"/>
        </a:defRPr>
      </a:lvl1pPr>
      <a:lvl2pPr marL="384328" indent="-170152" algn="l" defTabSz="913542" rtl="0" eaLnBrk="1" latinLnBrk="0" hangingPunct="1">
        <a:lnSpc>
          <a:spcPct val="85000"/>
        </a:lnSpc>
        <a:spcBef>
          <a:spcPts val="300"/>
        </a:spcBef>
        <a:spcAft>
          <a:spcPts val="0"/>
        </a:spcAft>
        <a:buFont typeface="Calibri" panose="020F0502020204030204" pitchFamily="34" charset="0"/>
        <a:buChar char="–"/>
        <a:tabLst/>
        <a:defRPr lang="en-US" sz="1348" b="0" kern="1200" dirty="0">
          <a:solidFill>
            <a:schemeClr val="tx1">
              <a:lumMod val="75000"/>
              <a:lumOff val="25000"/>
            </a:schemeClr>
          </a:solidFill>
          <a:latin typeface="+mj-lt"/>
          <a:ea typeface="+mn-ea"/>
          <a:cs typeface="+mn-cs"/>
        </a:defRPr>
      </a:lvl2pPr>
      <a:lvl3pPr marL="514024" indent="-129696" algn="l" defTabSz="913542" rtl="0" eaLnBrk="1" latinLnBrk="0" hangingPunct="1">
        <a:lnSpc>
          <a:spcPct val="85000"/>
        </a:lnSpc>
        <a:spcBef>
          <a:spcPts val="300"/>
        </a:spcBef>
        <a:spcAft>
          <a:spcPts val="0"/>
        </a:spcAft>
        <a:buFont typeface="Arial" panose="020B0604020202020204" pitchFamily="34" charset="0"/>
        <a:buChar char="•"/>
        <a:defRPr lang="en-US" sz="1348" b="0" kern="1200" dirty="0">
          <a:solidFill>
            <a:schemeClr val="tx1">
              <a:lumMod val="75000"/>
              <a:lumOff val="25000"/>
            </a:schemeClr>
          </a:solidFill>
          <a:latin typeface="+mj-lt"/>
          <a:ea typeface="+mn-ea"/>
          <a:cs typeface="+mn-cs"/>
        </a:defRPr>
      </a:lvl3pPr>
      <a:lvl4pPr marL="1487678" indent="0" algn="l" defTabSz="913542" rtl="0" eaLnBrk="1" latinLnBrk="0" hangingPunct="1">
        <a:spcBef>
          <a:spcPts val="200"/>
        </a:spcBef>
        <a:buFont typeface="Arial" pitchFamily="34" charset="0"/>
        <a:buNone/>
        <a:defRPr sz="1598" kern="1200">
          <a:solidFill>
            <a:srgbClr val="696A6E"/>
          </a:solidFill>
          <a:latin typeface="+mn-lt"/>
          <a:ea typeface="+mn-ea"/>
          <a:cs typeface="+mn-cs"/>
        </a:defRPr>
      </a:lvl4pPr>
      <a:lvl5pPr marL="1827084" indent="0" algn="l" defTabSz="913542" rtl="0" eaLnBrk="1" latinLnBrk="0" hangingPunct="1">
        <a:spcBef>
          <a:spcPts val="200"/>
        </a:spcBef>
        <a:buFont typeface="Arial" pitchFamily="34" charset="0"/>
        <a:buNone/>
        <a:defRPr sz="1598" kern="1200">
          <a:solidFill>
            <a:srgbClr val="696A6E"/>
          </a:solidFill>
          <a:latin typeface="+mn-lt"/>
          <a:ea typeface="+mn-ea"/>
          <a:cs typeface="+mn-cs"/>
        </a:defRPr>
      </a:lvl5pPr>
      <a:lvl6pPr marL="2512240" indent="-228386" algn="l" defTabSz="913542"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9010" indent="-228386" algn="l" defTabSz="913542"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782" indent="-228386" algn="l" defTabSz="913542"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552" indent="-228386" algn="l" defTabSz="913542"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542" rtl="0" eaLnBrk="1" latinLnBrk="0" hangingPunct="1">
        <a:defRPr sz="1797" kern="1200">
          <a:solidFill>
            <a:schemeClr val="tx1"/>
          </a:solidFill>
          <a:latin typeface="+mn-lt"/>
          <a:ea typeface="+mn-ea"/>
          <a:cs typeface="+mn-cs"/>
        </a:defRPr>
      </a:lvl1pPr>
      <a:lvl2pPr marL="456771" algn="l" defTabSz="913542" rtl="0" eaLnBrk="1" latinLnBrk="0" hangingPunct="1">
        <a:defRPr sz="1797" kern="1200">
          <a:solidFill>
            <a:schemeClr val="tx1"/>
          </a:solidFill>
          <a:latin typeface="+mn-lt"/>
          <a:ea typeface="+mn-ea"/>
          <a:cs typeface="+mn-cs"/>
        </a:defRPr>
      </a:lvl2pPr>
      <a:lvl3pPr marL="913542" algn="l" defTabSz="913542" rtl="0" eaLnBrk="1" latinLnBrk="0" hangingPunct="1">
        <a:defRPr sz="1797" kern="1200">
          <a:solidFill>
            <a:schemeClr val="tx1"/>
          </a:solidFill>
          <a:latin typeface="+mn-lt"/>
          <a:ea typeface="+mn-ea"/>
          <a:cs typeface="+mn-cs"/>
        </a:defRPr>
      </a:lvl3pPr>
      <a:lvl4pPr marL="1370313" algn="l" defTabSz="913542" rtl="0" eaLnBrk="1" latinLnBrk="0" hangingPunct="1">
        <a:defRPr sz="1797" kern="1200">
          <a:solidFill>
            <a:schemeClr val="tx1"/>
          </a:solidFill>
          <a:latin typeface="+mn-lt"/>
          <a:ea typeface="+mn-ea"/>
          <a:cs typeface="+mn-cs"/>
        </a:defRPr>
      </a:lvl4pPr>
      <a:lvl5pPr marL="1827084" algn="l" defTabSz="913542" rtl="0" eaLnBrk="1" latinLnBrk="0" hangingPunct="1">
        <a:defRPr sz="1797" kern="1200">
          <a:solidFill>
            <a:schemeClr val="tx1"/>
          </a:solidFill>
          <a:latin typeface="+mn-lt"/>
          <a:ea typeface="+mn-ea"/>
          <a:cs typeface="+mn-cs"/>
        </a:defRPr>
      </a:lvl5pPr>
      <a:lvl6pPr marL="2283854" algn="l" defTabSz="913542" rtl="0" eaLnBrk="1" latinLnBrk="0" hangingPunct="1">
        <a:defRPr sz="1797" kern="1200">
          <a:solidFill>
            <a:schemeClr val="tx1"/>
          </a:solidFill>
          <a:latin typeface="+mn-lt"/>
          <a:ea typeface="+mn-ea"/>
          <a:cs typeface="+mn-cs"/>
        </a:defRPr>
      </a:lvl6pPr>
      <a:lvl7pPr marL="2740625" algn="l" defTabSz="913542" rtl="0" eaLnBrk="1" latinLnBrk="0" hangingPunct="1">
        <a:defRPr sz="1797" kern="1200">
          <a:solidFill>
            <a:schemeClr val="tx1"/>
          </a:solidFill>
          <a:latin typeface="+mn-lt"/>
          <a:ea typeface="+mn-ea"/>
          <a:cs typeface="+mn-cs"/>
        </a:defRPr>
      </a:lvl7pPr>
      <a:lvl8pPr marL="3197396" algn="l" defTabSz="913542" rtl="0" eaLnBrk="1" latinLnBrk="0" hangingPunct="1">
        <a:defRPr sz="1797" kern="1200">
          <a:solidFill>
            <a:schemeClr val="tx1"/>
          </a:solidFill>
          <a:latin typeface="+mn-lt"/>
          <a:ea typeface="+mn-ea"/>
          <a:cs typeface="+mn-cs"/>
        </a:defRPr>
      </a:lvl8pPr>
      <a:lvl9pPr marL="3654166" algn="l" defTabSz="913542"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5.jpeg"/><Relationship Id="rId3" Type="http://schemas.microsoft.com/office/2018/10/relationships/comments" Target="../comments/modernComment_125_239ED38F.xml"/><Relationship Id="rId7"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5.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9.xml"/><Relationship Id="rId7" Type="http://schemas.openxmlformats.org/officeDocument/2006/relationships/image" Target="../media/image4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5.xml"/><Relationship Id="rId5" Type="http://schemas.openxmlformats.org/officeDocument/2006/relationships/tags" Target="../tags/tag11.xml"/><Relationship Id="rId4"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E3CE5"/>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F094DDA-2787-CC4F-A9EB-C1244C59DF4F}"/>
              </a:ext>
            </a:extLst>
          </p:cNvPr>
          <p:cNvSpPr txBox="1">
            <a:spLocks/>
          </p:cNvSpPr>
          <p:nvPr/>
        </p:nvSpPr>
        <p:spPr>
          <a:xfrm>
            <a:off x="373160" y="1355423"/>
            <a:ext cx="5296120" cy="15530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pPr>
              <a:lnSpc>
                <a:spcPts val="4680"/>
              </a:lnSpc>
            </a:pPr>
            <a:r>
              <a:rPr lang="en-US" sz="4800" dirty="0">
                <a:solidFill>
                  <a:schemeClr val="bg1">
                    <a:lumMod val="95000"/>
                  </a:schemeClr>
                </a:solidFill>
                <a:latin typeface="+mj-lt"/>
              </a:rPr>
              <a:t>Harnessing the power of the Total Trip.</a:t>
            </a:r>
          </a:p>
        </p:txBody>
      </p:sp>
      <p:sp>
        <p:nvSpPr>
          <p:cNvPr id="12" name="Rounded Rectangle 11">
            <a:extLst>
              <a:ext uri="{FF2B5EF4-FFF2-40B4-BE49-F238E27FC236}">
                <a16:creationId xmlns:a16="http://schemas.microsoft.com/office/drawing/2014/main" id="{69B02C6D-28B4-334E-8C2A-C8A53C3470C0}"/>
              </a:ext>
            </a:extLst>
          </p:cNvPr>
          <p:cNvSpPr/>
          <p:nvPr/>
        </p:nvSpPr>
        <p:spPr>
          <a:xfrm>
            <a:off x="373160" y="382569"/>
            <a:ext cx="3197355" cy="46925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0F3"/>
              </a:solidFill>
            </a:endParaRPr>
          </a:p>
        </p:txBody>
      </p:sp>
      <p:sp>
        <p:nvSpPr>
          <p:cNvPr id="13" name="Title 2">
            <a:extLst>
              <a:ext uri="{FF2B5EF4-FFF2-40B4-BE49-F238E27FC236}">
                <a16:creationId xmlns:a16="http://schemas.microsoft.com/office/drawing/2014/main" id="{D918BEFE-2B6A-7844-9F5F-A78CD004B3DA}"/>
              </a:ext>
            </a:extLst>
          </p:cNvPr>
          <p:cNvSpPr txBox="1">
            <a:spLocks/>
          </p:cNvSpPr>
          <p:nvPr/>
        </p:nvSpPr>
        <p:spPr>
          <a:xfrm>
            <a:off x="596404" y="388873"/>
            <a:ext cx="2746236" cy="469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1400" b="1" dirty="0">
                <a:solidFill>
                  <a:schemeClr val="bg1">
                    <a:lumMod val="95000"/>
                  </a:schemeClr>
                </a:solidFill>
                <a:latin typeface="Calibri" panose="020F0502020204030204" pitchFamily="34" charset="0"/>
                <a:cs typeface="Calibri" panose="020F0502020204030204" pitchFamily="34" charset="0"/>
              </a:rPr>
              <a:t>Sarah Whiting</a:t>
            </a:r>
            <a:r>
              <a:rPr lang="en-US" sz="1400" dirty="0">
                <a:solidFill>
                  <a:schemeClr val="bg1">
                    <a:lumMod val="95000"/>
                  </a:schemeClr>
                </a:solidFill>
                <a:latin typeface="Calibri" panose="020F0502020204030204" pitchFamily="34" charset="0"/>
                <a:cs typeface="Calibri" panose="020F0502020204030204" pitchFamily="34" charset="0"/>
              </a:rPr>
              <a:t>, </a:t>
            </a:r>
            <a:r>
              <a:rPr lang="en-US" sz="1400" i="1" dirty="0">
                <a:solidFill>
                  <a:schemeClr val="bg1">
                    <a:lumMod val="95000"/>
                  </a:schemeClr>
                </a:solidFill>
                <a:latin typeface="Calibri" panose="020F0502020204030204" pitchFamily="34" charset="0"/>
                <a:cs typeface="Calibri" panose="020F0502020204030204" pitchFamily="34" charset="0"/>
              </a:rPr>
              <a:t>BCD  Travel</a:t>
            </a:r>
          </a:p>
        </p:txBody>
      </p:sp>
      <p:pic>
        <p:nvPicPr>
          <p:cNvPr id="5" name="Picture 4">
            <a:extLst>
              <a:ext uri="{FF2B5EF4-FFF2-40B4-BE49-F238E27FC236}">
                <a16:creationId xmlns:a16="http://schemas.microsoft.com/office/drawing/2014/main" id="{F5EBEA1D-078F-469F-982A-6D29A7051C60}"/>
              </a:ext>
            </a:extLst>
          </p:cNvPr>
          <p:cNvPicPr>
            <a:picLocks noChangeAspect="1"/>
          </p:cNvPicPr>
          <p:nvPr/>
        </p:nvPicPr>
        <p:blipFill>
          <a:blip r:embed="rId3"/>
          <a:stretch>
            <a:fillRect/>
          </a:stretch>
        </p:blipFill>
        <p:spPr>
          <a:xfrm>
            <a:off x="531081" y="3987282"/>
            <a:ext cx="5138199" cy="612978"/>
          </a:xfrm>
          <a:prstGeom prst="rect">
            <a:avLst/>
          </a:prstGeom>
        </p:spPr>
      </p:pic>
    </p:spTree>
    <p:extLst>
      <p:ext uri="{BB962C8B-B14F-4D97-AF65-F5344CB8AC3E}">
        <p14:creationId xmlns:p14="http://schemas.microsoft.com/office/powerpoint/2010/main" val="439962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315893" y="155275"/>
            <a:ext cx="6762240" cy="681706"/>
          </a:xfrm>
        </p:spPr>
        <p:txBody>
          <a:bodyPr/>
          <a:lstStyle/>
          <a:p>
            <a:r>
              <a:rPr lang="en-US" dirty="0"/>
              <a:t>Open access data</a:t>
            </a:r>
          </a:p>
        </p:txBody>
      </p:sp>
      <p:grpSp>
        <p:nvGrpSpPr>
          <p:cNvPr id="123" name="Group 122">
            <a:extLst>
              <a:ext uri="{FF2B5EF4-FFF2-40B4-BE49-F238E27FC236}">
                <a16:creationId xmlns:a16="http://schemas.microsoft.com/office/drawing/2014/main" id="{03330622-7830-47FB-B634-5F3FAE74834F}"/>
              </a:ext>
            </a:extLst>
          </p:cNvPr>
          <p:cNvGrpSpPr/>
          <p:nvPr/>
        </p:nvGrpSpPr>
        <p:grpSpPr>
          <a:xfrm>
            <a:off x="-137160" y="788078"/>
            <a:ext cx="9235058" cy="4234645"/>
            <a:chOff x="1" y="762948"/>
            <a:chExt cx="12188824" cy="5905811"/>
          </a:xfrm>
        </p:grpSpPr>
        <p:pic>
          <p:nvPicPr>
            <p:cNvPr id="124" name="Graphic 123">
              <a:extLst>
                <a:ext uri="{FF2B5EF4-FFF2-40B4-BE49-F238E27FC236}">
                  <a16:creationId xmlns:a16="http://schemas.microsoft.com/office/drawing/2014/main" id="{8E1CFDF7-39F4-4CAE-8031-8A1C54502415}"/>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4209"/>
            <a:stretch/>
          </p:blipFill>
          <p:spPr>
            <a:xfrm>
              <a:off x="5057036" y="762948"/>
              <a:ext cx="7131789" cy="5707930"/>
            </a:xfrm>
            <a:prstGeom prst="rect">
              <a:avLst/>
            </a:prstGeom>
          </p:spPr>
        </p:pic>
        <p:pic>
          <p:nvPicPr>
            <p:cNvPr id="125" name="Graphic 124">
              <a:extLst>
                <a:ext uri="{FF2B5EF4-FFF2-40B4-BE49-F238E27FC236}">
                  <a16:creationId xmlns:a16="http://schemas.microsoft.com/office/drawing/2014/main" id="{376D6F31-8A42-474B-B5F7-D51BDE50BB36}"/>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1397"/>
            <a:stretch/>
          </p:blipFill>
          <p:spPr>
            <a:xfrm rot="10800000">
              <a:off x="1" y="933457"/>
              <a:ext cx="6596599" cy="5707930"/>
            </a:xfrm>
            <a:prstGeom prst="rect">
              <a:avLst/>
            </a:prstGeom>
          </p:spPr>
        </p:pic>
        <p:sp>
          <p:nvSpPr>
            <p:cNvPr id="126" name="Oval 125">
              <a:extLst>
                <a:ext uri="{FF2B5EF4-FFF2-40B4-BE49-F238E27FC236}">
                  <a16:creationId xmlns:a16="http://schemas.microsoft.com/office/drawing/2014/main" id="{0E455BEA-1921-4859-B535-2F2F49F61751}"/>
                </a:ext>
              </a:extLst>
            </p:cNvPr>
            <p:cNvSpPr/>
            <p:nvPr/>
          </p:nvSpPr>
          <p:spPr>
            <a:xfrm>
              <a:off x="10523756" y="2036877"/>
              <a:ext cx="1385077" cy="1385077"/>
            </a:xfrm>
            <a:prstGeom prst="ellipse">
              <a:avLst/>
            </a:prstGeom>
            <a:solidFill>
              <a:srgbClr val="00629B"/>
            </a:solidFill>
            <a:ln w="635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27" name="Oval 126">
              <a:extLst>
                <a:ext uri="{FF2B5EF4-FFF2-40B4-BE49-F238E27FC236}">
                  <a16:creationId xmlns:a16="http://schemas.microsoft.com/office/drawing/2014/main" id="{5CCA9460-E70D-4AAB-8E2D-2B780A8A8CA2}"/>
                </a:ext>
              </a:extLst>
            </p:cNvPr>
            <p:cNvSpPr/>
            <p:nvPr/>
          </p:nvSpPr>
          <p:spPr>
            <a:xfrm>
              <a:off x="8869215" y="5338611"/>
              <a:ext cx="983530" cy="983530"/>
            </a:xfrm>
            <a:prstGeom prst="ellipse">
              <a:avLst/>
            </a:prstGeom>
            <a:solidFill>
              <a:srgbClr val="00629B"/>
            </a:solidFill>
            <a:ln w="381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28" name="Oval 127">
              <a:extLst>
                <a:ext uri="{FF2B5EF4-FFF2-40B4-BE49-F238E27FC236}">
                  <a16:creationId xmlns:a16="http://schemas.microsoft.com/office/drawing/2014/main" id="{ECF31DCE-13CB-41EC-BE96-861639E7BD43}"/>
                </a:ext>
              </a:extLst>
            </p:cNvPr>
            <p:cNvSpPr/>
            <p:nvPr/>
          </p:nvSpPr>
          <p:spPr>
            <a:xfrm>
              <a:off x="10700553" y="4395601"/>
              <a:ext cx="983530" cy="983530"/>
            </a:xfrm>
            <a:prstGeom prst="ellipse">
              <a:avLst/>
            </a:prstGeom>
            <a:solidFill>
              <a:srgbClr val="00629B"/>
            </a:solidFill>
            <a:ln w="127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29" name="Oval 128">
              <a:extLst>
                <a:ext uri="{FF2B5EF4-FFF2-40B4-BE49-F238E27FC236}">
                  <a16:creationId xmlns:a16="http://schemas.microsoft.com/office/drawing/2014/main" id="{BF679C90-A16B-406F-998A-64C10A0B0478}"/>
                </a:ext>
              </a:extLst>
            </p:cNvPr>
            <p:cNvSpPr/>
            <p:nvPr/>
          </p:nvSpPr>
          <p:spPr>
            <a:xfrm>
              <a:off x="8776338" y="1139076"/>
              <a:ext cx="1169143" cy="1169143"/>
            </a:xfrm>
            <a:prstGeom prst="ellipse">
              <a:avLst/>
            </a:prstGeom>
            <a:solidFill>
              <a:srgbClr val="00629B"/>
            </a:solidFill>
            <a:ln w="3175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30" name="Oval 129">
              <a:extLst>
                <a:ext uri="{FF2B5EF4-FFF2-40B4-BE49-F238E27FC236}">
                  <a16:creationId xmlns:a16="http://schemas.microsoft.com/office/drawing/2014/main" id="{F3C44B79-9153-4316-AEAA-CAD96E63733D}"/>
                </a:ext>
              </a:extLst>
            </p:cNvPr>
            <p:cNvSpPr/>
            <p:nvPr/>
          </p:nvSpPr>
          <p:spPr>
            <a:xfrm>
              <a:off x="9404318" y="3176998"/>
              <a:ext cx="1169143" cy="1169143"/>
            </a:xfrm>
            <a:prstGeom prst="ellipse">
              <a:avLst/>
            </a:prstGeom>
            <a:solidFill>
              <a:srgbClr val="00629B"/>
            </a:solidFill>
            <a:ln w="3175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31" name="Oval 130">
              <a:extLst>
                <a:ext uri="{FF2B5EF4-FFF2-40B4-BE49-F238E27FC236}">
                  <a16:creationId xmlns:a16="http://schemas.microsoft.com/office/drawing/2014/main" id="{33F8DB14-8430-455F-BC24-A784EF3FB6BC}"/>
                </a:ext>
              </a:extLst>
            </p:cNvPr>
            <p:cNvSpPr/>
            <p:nvPr/>
          </p:nvSpPr>
          <p:spPr>
            <a:xfrm>
              <a:off x="1615364" y="2544617"/>
              <a:ext cx="1169143" cy="1169143"/>
            </a:xfrm>
            <a:prstGeom prst="ellipse">
              <a:avLst/>
            </a:prstGeom>
            <a:solidFill>
              <a:srgbClr val="00AFD7"/>
            </a:solidFill>
            <a:ln w="381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32" name="Oval 131">
              <a:extLst>
                <a:ext uri="{FF2B5EF4-FFF2-40B4-BE49-F238E27FC236}">
                  <a16:creationId xmlns:a16="http://schemas.microsoft.com/office/drawing/2014/main" id="{E2767ABD-52DC-4C49-94D7-936CA06384BB}"/>
                </a:ext>
              </a:extLst>
            </p:cNvPr>
            <p:cNvSpPr/>
            <p:nvPr/>
          </p:nvSpPr>
          <p:spPr>
            <a:xfrm>
              <a:off x="1487779" y="4774496"/>
              <a:ext cx="1287006" cy="1287006"/>
            </a:xfrm>
            <a:prstGeom prst="ellipse">
              <a:avLst/>
            </a:prstGeom>
            <a:solidFill>
              <a:srgbClr val="00AFD7"/>
            </a:solidFill>
            <a:ln w="381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33" name="Oval 132">
              <a:extLst>
                <a:ext uri="{FF2B5EF4-FFF2-40B4-BE49-F238E27FC236}">
                  <a16:creationId xmlns:a16="http://schemas.microsoft.com/office/drawing/2014/main" id="{1EE5978E-D6AC-4B33-B15F-2F1989CEEE7C}"/>
                </a:ext>
              </a:extLst>
            </p:cNvPr>
            <p:cNvSpPr/>
            <p:nvPr/>
          </p:nvSpPr>
          <p:spPr>
            <a:xfrm>
              <a:off x="461097" y="1234543"/>
              <a:ext cx="1293234" cy="1293234"/>
            </a:xfrm>
            <a:prstGeom prst="ellipse">
              <a:avLst/>
            </a:prstGeom>
            <a:solidFill>
              <a:srgbClr val="00AFD7"/>
            </a:solidFill>
            <a:ln w="635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134" name="Oval 133">
              <a:extLst>
                <a:ext uri="{FF2B5EF4-FFF2-40B4-BE49-F238E27FC236}">
                  <a16:creationId xmlns:a16="http://schemas.microsoft.com/office/drawing/2014/main" id="{F9FABE2B-6817-4E77-9CB6-11946BFBA5E2}"/>
                </a:ext>
              </a:extLst>
            </p:cNvPr>
            <p:cNvSpPr/>
            <p:nvPr/>
          </p:nvSpPr>
          <p:spPr>
            <a:xfrm>
              <a:off x="360139" y="3623032"/>
              <a:ext cx="1015506" cy="1015506"/>
            </a:xfrm>
            <a:prstGeom prst="ellipse">
              <a:avLst/>
            </a:prstGeom>
            <a:solidFill>
              <a:srgbClr val="00AFD7"/>
            </a:solidFill>
            <a:ln w="12700" cap="flat" cmpd="sng" algn="ctr">
              <a:solidFill>
                <a:srgbClr val="141B4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prstClr val="white"/>
                </a:solidFill>
                <a:effectLst/>
                <a:uLnTx/>
                <a:uFillTx/>
                <a:latin typeface="Avenir Next LT Pro"/>
                <a:ea typeface="+mn-ea"/>
                <a:cs typeface="+mn-cs"/>
              </a:endParaRPr>
            </a:p>
          </p:txBody>
        </p:sp>
        <p:pic>
          <p:nvPicPr>
            <p:cNvPr id="135" name="Graphic 134">
              <a:extLst>
                <a:ext uri="{FF2B5EF4-FFF2-40B4-BE49-F238E27FC236}">
                  <a16:creationId xmlns:a16="http://schemas.microsoft.com/office/drawing/2014/main" id="{AFEECDA1-240A-40DE-A86C-9B24F83C3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0760" y="2086467"/>
              <a:ext cx="4597173" cy="2302437"/>
            </a:xfrm>
            <a:prstGeom prst="rect">
              <a:avLst/>
            </a:prstGeom>
          </p:spPr>
        </p:pic>
        <p:pic>
          <p:nvPicPr>
            <p:cNvPr id="136" name="Graphic 135">
              <a:extLst>
                <a:ext uri="{FF2B5EF4-FFF2-40B4-BE49-F238E27FC236}">
                  <a16:creationId xmlns:a16="http://schemas.microsoft.com/office/drawing/2014/main" id="{B16974E8-E747-42E4-8980-DF27B8A397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6607" y="1776574"/>
              <a:ext cx="130518" cy="208829"/>
            </a:xfrm>
            <a:prstGeom prst="rect">
              <a:avLst/>
            </a:prstGeom>
          </p:spPr>
        </p:pic>
        <p:sp>
          <p:nvSpPr>
            <p:cNvPr id="137" name="Rectangle 136">
              <a:extLst>
                <a:ext uri="{FF2B5EF4-FFF2-40B4-BE49-F238E27FC236}">
                  <a16:creationId xmlns:a16="http://schemas.microsoft.com/office/drawing/2014/main" id="{BF050821-A0AE-41C5-9F46-10ACE90284A9}"/>
                </a:ext>
              </a:extLst>
            </p:cNvPr>
            <p:cNvSpPr/>
            <p:nvPr/>
          </p:nvSpPr>
          <p:spPr>
            <a:xfrm>
              <a:off x="1642395" y="2855038"/>
              <a:ext cx="1115080" cy="558010"/>
            </a:xfrm>
            <a:prstGeom prst="rect">
              <a:avLst/>
            </a:prstGeom>
          </p:spPr>
          <p:txBody>
            <a:bodyPr wrap="square">
              <a:spAutoFit/>
            </a:bodyPr>
            <a:lstStyle/>
            <a:p>
              <a:pPr marL="0" marR="0" lvl="0" indent="0" algn="ctr" defTabSz="608625" eaLnBrk="1" fontAlgn="auto" latinLnBrk="0" hangingPunct="1">
                <a:lnSpc>
                  <a:spcPct val="100000"/>
                </a:lnSpc>
                <a:spcBef>
                  <a:spcPts val="0"/>
                </a:spcBef>
                <a:spcAft>
                  <a:spcPts val="0"/>
                </a:spcAft>
                <a:buClr>
                  <a:prstClr val="white"/>
                </a:buClr>
                <a:buSzTx/>
                <a:buFontTx/>
                <a:buNone/>
                <a:tabLst/>
                <a:defRPr/>
              </a:pPr>
              <a:r>
                <a:rPr kumimoji="0" lang="en-US" sz="1000" b="1" i="0" u="none" strike="noStrike" kern="0" cap="none" spc="0" normalizeH="0" baseline="0" noProof="0" dirty="0">
                  <a:ln>
                    <a:noFill/>
                  </a:ln>
                  <a:solidFill>
                    <a:prstClr val="white"/>
                  </a:solidFill>
                  <a:effectLst/>
                  <a:uLnTx/>
                  <a:uFillTx/>
                  <a:latin typeface="Avenir Next LT Pro"/>
                </a:rPr>
                <a:t>Payment Charges</a:t>
              </a:r>
            </a:p>
          </p:txBody>
        </p:sp>
        <p:sp>
          <p:nvSpPr>
            <p:cNvPr id="138" name="Rectangle 137">
              <a:extLst>
                <a:ext uri="{FF2B5EF4-FFF2-40B4-BE49-F238E27FC236}">
                  <a16:creationId xmlns:a16="http://schemas.microsoft.com/office/drawing/2014/main" id="{1F1C9B37-5755-463B-ADE8-A68C3EE67520}"/>
                </a:ext>
              </a:extLst>
            </p:cNvPr>
            <p:cNvSpPr/>
            <p:nvPr/>
          </p:nvSpPr>
          <p:spPr>
            <a:xfrm>
              <a:off x="397463" y="3847005"/>
              <a:ext cx="910232" cy="541899"/>
            </a:xfrm>
            <a:prstGeom prst="rect">
              <a:avLst/>
            </a:prstGeom>
          </p:spPr>
          <p:txBody>
            <a:bodyPr wrap="square">
              <a:spAutoFit/>
            </a:bodyPr>
            <a:lstStyle/>
            <a:p>
              <a:pPr marL="0" marR="0" lvl="0" indent="0" algn="ctr" defTabSz="608625" eaLnBrk="1" fontAlgn="auto" latinLnBrk="0" hangingPunct="1">
                <a:lnSpc>
                  <a:spcPct val="100000"/>
                </a:lnSpc>
                <a:spcBef>
                  <a:spcPts val="0"/>
                </a:spcBef>
                <a:spcAft>
                  <a:spcPts val="0"/>
                </a:spcAft>
                <a:buClr>
                  <a:prstClr val="white"/>
                </a:buClr>
                <a:buSzTx/>
                <a:buFontTx/>
                <a:buNone/>
                <a:tabLst/>
                <a:defRPr/>
              </a:pPr>
              <a:r>
                <a:rPr kumimoji="0" lang="en-US" sz="1000" b="1" i="0" u="none" strike="noStrike" kern="0" cap="none" spc="0" normalizeH="0" baseline="0" noProof="0" dirty="0">
                  <a:ln>
                    <a:noFill/>
                  </a:ln>
                  <a:solidFill>
                    <a:prstClr val="white"/>
                  </a:solidFill>
                  <a:effectLst/>
                  <a:uLnTx/>
                  <a:uFillTx/>
                  <a:latin typeface="Avenir Next LT Pro"/>
                </a:rPr>
                <a:t>Invoice</a:t>
              </a:r>
            </a:p>
            <a:p>
              <a:pPr marL="0" marR="0" lvl="0" indent="0" algn="ctr" defTabSz="608625" eaLnBrk="1" fontAlgn="auto" latinLnBrk="0" hangingPunct="1">
                <a:lnSpc>
                  <a:spcPct val="100000"/>
                </a:lnSpc>
                <a:spcBef>
                  <a:spcPts val="0"/>
                </a:spcBef>
                <a:spcAft>
                  <a:spcPts val="0"/>
                </a:spcAft>
                <a:buClr>
                  <a:prstClr val="white"/>
                </a:buClr>
                <a:buSzTx/>
                <a:buFontTx/>
                <a:buNone/>
                <a:tabLst/>
                <a:defRPr/>
              </a:pPr>
              <a:r>
                <a:rPr lang="en-US" sz="1000" b="1" kern="0" dirty="0">
                  <a:solidFill>
                    <a:prstClr val="white"/>
                  </a:solidFill>
                  <a:latin typeface="Avenir Next LT Pro"/>
                </a:rPr>
                <a:t>Data</a:t>
              </a:r>
              <a:endParaRPr kumimoji="0" lang="en-US" sz="1000" b="1" i="0" u="none" strike="noStrike" kern="0" cap="none" spc="0" normalizeH="0" baseline="0" noProof="0" dirty="0">
                <a:ln>
                  <a:noFill/>
                </a:ln>
                <a:solidFill>
                  <a:prstClr val="white"/>
                </a:solidFill>
                <a:effectLst/>
                <a:uLnTx/>
                <a:uFillTx/>
                <a:latin typeface="Avenir Next LT Pro"/>
              </a:endParaRPr>
            </a:p>
          </p:txBody>
        </p:sp>
        <p:sp>
          <p:nvSpPr>
            <p:cNvPr id="139" name="Rectangle 138">
              <a:extLst>
                <a:ext uri="{FF2B5EF4-FFF2-40B4-BE49-F238E27FC236}">
                  <a16:creationId xmlns:a16="http://schemas.microsoft.com/office/drawing/2014/main" id="{8C57DDF4-FB41-47CF-8666-B5F49E64EB0C}"/>
                </a:ext>
              </a:extLst>
            </p:cNvPr>
            <p:cNvSpPr/>
            <p:nvPr/>
          </p:nvSpPr>
          <p:spPr>
            <a:xfrm>
              <a:off x="1698098" y="5184670"/>
              <a:ext cx="824338" cy="541899"/>
            </a:xfrm>
            <a:prstGeom prst="rect">
              <a:avLst/>
            </a:prstGeom>
          </p:spPr>
          <p:txBody>
            <a:bodyPr wrap="square">
              <a:spAutoFit/>
            </a:bodyPr>
            <a:lstStyle/>
            <a:p>
              <a:pPr marL="0" marR="0" lvl="0" indent="0" algn="ctr" defTabSz="608625" eaLnBrk="1" fontAlgn="auto" latinLnBrk="0" hangingPunct="1">
                <a:lnSpc>
                  <a:spcPct val="100000"/>
                </a:lnSpc>
                <a:spcBef>
                  <a:spcPts val="0"/>
                </a:spcBef>
                <a:spcAft>
                  <a:spcPts val="0"/>
                </a:spcAft>
                <a:buClr>
                  <a:prstClr val="white"/>
                </a:buClr>
                <a:buSzTx/>
                <a:buFontTx/>
                <a:buNone/>
                <a:tabLst/>
                <a:defRPr/>
              </a:pPr>
              <a:r>
                <a:rPr kumimoji="0" lang="en-US" sz="1000" b="1" i="0" u="none" strike="noStrike" kern="0" cap="none" spc="0" normalizeH="0" baseline="0" noProof="0" dirty="0">
                  <a:ln>
                    <a:noFill/>
                  </a:ln>
                  <a:solidFill>
                    <a:prstClr val="white"/>
                  </a:solidFill>
                  <a:effectLst/>
                  <a:uLnTx/>
                  <a:uFillTx/>
                  <a:latin typeface="Avenir Next LT Pro"/>
                </a:rPr>
                <a:t>Profile Data</a:t>
              </a:r>
            </a:p>
          </p:txBody>
        </p:sp>
        <p:sp>
          <p:nvSpPr>
            <p:cNvPr id="140" name="Rectangle 139">
              <a:extLst>
                <a:ext uri="{FF2B5EF4-FFF2-40B4-BE49-F238E27FC236}">
                  <a16:creationId xmlns:a16="http://schemas.microsoft.com/office/drawing/2014/main" id="{F0E7FD94-9929-4829-AA60-9B024A4BD91A}"/>
                </a:ext>
              </a:extLst>
            </p:cNvPr>
            <p:cNvSpPr/>
            <p:nvPr/>
          </p:nvSpPr>
          <p:spPr>
            <a:xfrm>
              <a:off x="523142" y="1588190"/>
              <a:ext cx="1169145" cy="541899"/>
            </a:xfrm>
            <a:prstGeom prst="rect">
              <a:avLst/>
            </a:prstGeom>
          </p:spPr>
          <p:txBody>
            <a:bodyPr wrap="square">
              <a:spAutoFit/>
            </a:bodyPr>
            <a:lstStyle/>
            <a:p>
              <a:pPr marL="0" marR="0" lvl="0" indent="0" algn="ctr" defTabSz="608625" eaLnBrk="1" fontAlgn="auto" latinLnBrk="0" hangingPunct="1">
                <a:lnSpc>
                  <a:spcPct val="100000"/>
                </a:lnSpc>
                <a:spcBef>
                  <a:spcPts val="0"/>
                </a:spcBef>
                <a:spcAft>
                  <a:spcPts val="0"/>
                </a:spcAft>
                <a:buClr>
                  <a:prstClr val="white"/>
                </a:buClr>
                <a:buSzTx/>
                <a:buFontTx/>
                <a:buNone/>
                <a:tabLst/>
                <a:defRPr/>
              </a:pPr>
              <a:r>
                <a:rPr kumimoji="0" lang="en-US" sz="1000" b="1" i="0" u="none" strike="noStrike" kern="0" cap="none" spc="0" normalizeH="0" baseline="0" noProof="0" dirty="0">
                  <a:ln>
                    <a:noFill/>
                  </a:ln>
                  <a:solidFill>
                    <a:prstClr val="white"/>
                  </a:solidFill>
                  <a:effectLst/>
                  <a:uLnTx/>
                  <a:uFillTx/>
                  <a:latin typeface="Avenir Next LT Pro"/>
                </a:rPr>
                <a:t>Itinerary Data</a:t>
              </a:r>
            </a:p>
          </p:txBody>
        </p:sp>
        <p:sp>
          <p:nvSpPr>
            <p:cNvPr id="141" name="Rectangle 140">
              <a:extLst>
                <a:ext uri="{FF2B5EF4-FFF2-40B4-BE49-F238E27FC236}">
                  <a16:creationId xmlns:a16="http://schemas.microsoft.com/office/drawing/2014/main" id="{2211167F-E545-410E-B9E6-963AE06F2B94}"/>
                </a:ext>
              </a:extLst>
            </p:cNvPr>
            <p:cNvSpPr/>
            <p:nvPr/>
          </p:nvSpPr>
          <p:spPr>
            <a:xfrm>
              <a:off x="10631721" y="2433282"/>
              <a:ext cx="1201634" cy="558010"/>
            </a:xfrm>
            <a:prstGeom prst="rect">
              <a:avLst/>
            </a:prstGeom>
          </p:spPr>
          <p:txBody>
            <a:bodyPr wrap="square">
              <a:spAutoFit/>
            </a:bodyPr>
            <a:lstStyle/>
            <a:p>
              <a:pPr marL="0" marR="0" lvl="0" indent="0" algn="ctr" defTabSz="608625" eaLnBrk="1" fontAlgn="auto" latinLnBrk="0" hangingPunct="1">
                <a:lnSpc>
                  <a:spcPct val="100000"/>
                </a:lnSpc>
                <a:spcBef>
                  <a:spcPts val="0"/>
                </a:spcBef>
                <a:spcAft>
                  <a:spcPts val="0"/>
                </a:spcAft>
                <a:buClrTx/>
                <a:buSzTx/>
                <a:buFontTx/>
                <a:buNone/>
                <a:tabLst/>
                <a:defRPr/>
              </a:pPr>
              <a:r>
                <a:rPr lang="en-US" sz="1000" b="1" kern="0" dirty="0">
                  <a:solidFill>
                    <a:prstClr val="white"/>
                  </a:solidFill>
                  <a:latin typeface="Avenir Next LT Pro"/>
                </a:rPr>
                <a:t>Third Party Partners</a:t>
              </a:r>
              <a:endParaRPr kumimoji="0" lang="en-US" sz="1000" b="1" i="0" u="none" strike="noStrike" kern="0" cap="none" spc="0" normalizeH="0" baseline="0" noProof="0" dirty="0">
                <a:ln>
                  <a:noFill/>
                </a:ln>
                <a:solidFill>
                  <a:prstClr val="white"/>
                </a:solidFill>
                <a:effectLst/>
                <a:uLnTx/>
                <a:uFillTx/>
                <a:latin typeface="Avenir Next LT Pro"/>
              </a:endParaRPr>
            </a:p>
          </p:txBody>
        </p:sp>
        <p:sp>
          <p:nvSpPr>
            <p:cNvPr id="142" name="Rectangle 141">
              <a:extLst>
                <a:ext uri="{FF2B5EF4-FFF2-40B4-BE49-F238E27FC236}">
                  <a16:creationId xmlns:a16="http://schemas.microsoft.com/office/drawing/2014/main" id="{D5350757-1B87-409A-81D8-F53567856DAB}"/>
                </a:ext>
              </a:extLst>
            </p:cNvPr>
            <p:cNvSpPr/>
            <p:nvPr/>
          </p:nvSpPr>
          <p:spPr>
            <a:xfrm>
              <a:off x="10763429" y="4742313"/>
              <a:ext cx="882675" cy="364852"/>
            </a:xfrm>
            <a:prstGeom prst="rect">
              <a:avLst/>
            </a:prstGeom>
          </p:spPr>
          <p:txBody>
            <a:bodyPr wrap="none">
              <a:spAutoFit/>
            </a:bodyPr>
            <a:lstStyle/>
            <a:p>
              <a:pPr marL="0" marR="0" lvl="0" indent="0" algn="ctr" defTabSz="60862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venir Next LT Pro"/>
                </a:rPr>
                <a:t>Mobile</a:t>
              </a:r>
            </a:p>
          </p:txBody>
        </p:sp>
        <p:sp>
          <p:nvSpPr>
            <p:cNvPr id="143" name="Rectangle 142">
              <a:extLst>
                <a:ext uri="{FF2B5EF4-FFF2-40B4-BE49-F238E27FC236}">
                  <a16:creationId xmlns:a16="http://schemas.microsoft.com/office/drawing/2014/main" id="{205E1D8F-06BA-4085-BC50-3D93F8C53726}"/>
                </a:ext>
              </a:extLst>
            </p:cNvPr>
            <p:cNvSpPr/>
            <p:nvPr/>
          </p:nvSpPr>
          <p:spPr>
            <a:xfrm>
              <a:off x="8847672" y="1438440"/>
              <a:ext cx="1113289" cy="600933"/>
            </a:xfrm>
            <a:prstGeom prst="rect">
              <a:avLst/>
            </a:prstGeom>
          </p:spPr>
          <p:txBody>
            <a:bodyPr wrap="none">
              <a:spAutoFit/>
            </a:bodyPr>
            <a:lstStyle/>
            <a:p>
              <a:pPr marL="0" marR="0" lvl="0" indent="0" algn="ctr" defTabSz="60862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venir Next LT Pro"/>
                </a:rPr>
                <a:t>Analytics </a:t>
              </a:r>
            </a:p>
            <a:p>
              <a:pPr marL="0" marR="0" lvl="0" indent="0" algn="ctr" defTabSz="60862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venir Next LT Pro"/>
                </a:rPr>
                <a:t>Platforms</a:t>
              </a:r>
            </a:p>
          </p:txBody>
        </p:sp>
        <p:sp>
          <p:nvSpPr>
            <p:cNvPr id="144" name="Rectangle 143">
              <a:extLst>
                <a:ext uri="{FF2B5EF4-FFF2-40B4-BE49-F238E27FC236}">
                  <a16:creationId xmlns:a16="http://schemas.microsoft.com/office/drawing/2014/main" id="{7C080ACB-1EA5-4BF4-8081-08CC6275E235}"/>
                </a:ext>
              </a:extLst>
            </p:cNvPr>
            <p:cNvSpPr/>
            <p:nvPr/>
          </p:nvSpPr>
          <p:spPr>
            <a:xfrm>
              <a:off x="9420695" y="3593840"/>
              <a:ext cx="1133777" cy="354318"/>
            </a:xfrm>
            <a:prstGeom prst="rect">
              <a:avLst/>
            </a:prstGeom>
          </p:spPr>
          <p:txBody>
            <a:bodyPr wrap="none">
              <a:spAutoFit/>
            </a:bodyPr>
            <a:lstStyle/>
            <a:p>
              <a:pPr marL="0" marR="0" lvl="0" indent="0" algn="ctr" defTabSz="608625"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venir Next LT Pro"/>
                </a:rPr>
                <a:t>CSV/Excel</a:t>
              </a:r>
            </a:p>
          </p:txBody>
        </p:sp>
        <p:sp>
          <p:nvSpPr>
            <p:cNvPr id="145" name="Rectangle 144">
              <a:extLst>
                <a:ext uri="{FF2B5EF4-FFF2-40B4-BE49-F238E27FC236}">
                  <a16:creationId xmlns:a16="http://schemas.microsoft.com/office/drawing/2014/main" id="{0A045810-B488-4EE0-865D-936267733182}"/>
                </a:ext>
              </a:extLst>
            </p:cNvPr>
            <p:cNvSpPr/>
            <p:nvPr/>
          </p:nvSpPr>
          <p:spPr>
            <a:xfrm>
              <a:off x="9057017" y="5676511"/>
              <a:ext cx="626636" cy="354318"/>
            </a:xfrm>
            <a:prstGeom prst="rect">
              <a:avLst/>
            </a:prstGeom>
          </p:spPr>
          <p:txBody>
            <a:bodyPr wrap="none">
              <a:spAutoFit/>
            </a:bodyPr>
            <a:lstStyle/>
            <a:p>
              <a:pPr marL="0" marR="0" lvl="0" indent="0" algn="ctr" defTabSz="60862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venir Next LT Pro"/>
                </a:rPr>
                <a:t>APIs</a:t>
              </a:r>
            </a:p>
          </p:txBody>
        </p:sp>
        <p:cxnSp>
          <p:nvCxnSpPr>
            <p:cNvPr id="146" name="Elbow Connector 40">
              <a:extLst>
                <a:ext uri="{FF2B5EF4-FFF2-40B4-BE49-F238E27FC236}">
                  <a16:creationId xmlns:a16="http://schemas.microsoft.com/office/drawing/2014/main" id="{48C987F9-86DB-41C0-B397-AC37816D0EFD}"/>
                </a:ext>
              </a:extLst>
            </p:cNvPr>
            <p:cNvCxnSpPr>
              <a:cxnSpLocks/>
            </p:cNvCxnSpPr>
            <p:nvPr/>
          </p:nvCxnSpPr>
          <p:spPr>
            <a:xfrm>
              <a:off x="1764166" y="1880870"/>
              <a:ext cx="3069936" cy="613110"/>
            </a:xfrm>
            <a:prstGeom prst="bentConnector3">
              <a:avLst>
                <a:gd name="adj1" fmla="val 50000"/>
              </a:avLst>
            </a:prstGeom>
            <a:noFill/>
            <a:ln w="63500" cap="flat" cmpd="sng" algn="ctr">
              <a:solidFill>
                <a:srgbClr val="141B4D"/>
              </a:solidFill>
              <a:prstDash val="solid"/>
            </a:ln>
            <a:effectLst/>
          </p:spPr>
        </p:cxnSp>
        <p:pic>
          <p:nvPicPr>
            <p:cNvPr id="147" name="Graphic 146">
              <a:extLst>
                <a:ext uri="{FF2B5EF4-FFF2-40B4-BE49-F238E27FC236}">
                  <a16:creationId xmlns:a16="http://schemas.microsoft.com/office/drawing/2014/main" id="{0A504E04-D69B-44FA-8956-4DB3A24B8A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3683" y="2389856"/>
              <a:ext cx="130518" cy="208829"/>
            </a:xfrm>
            <a:prstGeom prst="rect">
              <a:avLst/>
            </a:prstGeom>
          </p:spPr>
        </p:pic>
        <p:cxnSp>
          <p:nvCxnSpPr>
            <p:cNvPr id="148" name="Elbow Connector 44">
              <a:extLst>
                <a:ext uri="{FF2B5EF4-FFF2-40B4-BE49-F238E27FC236}">
                  <a16:creationId xmlns:a16="http://schemas.microsoft.com/office/drawing/2014/main" id="{4908338B-5474-4543-BFED-05C06D2A909F}"/>
                </a:ext>
              </a:extLst>
            </p:cNvPr>
            <p:cNvCxnSpPr>
              <a:cxnSpLocks/>
              <a:stCxn id="134" idx="6"/>
            </p:cNvCxnSpPr>
            <p:nvPr/>
          </p:nvCxnSpPr>
          <p:spPr>
            <a:xfrm flipV="1">
              <a:off x="1375645" y="3893050"/>
              <a:ext cx="2225319" cy="237735"/>
            </a:xfrm>
            <a:prstGeom prst="bentConnector3">
              <a:avLst>
                <a:gd name="adj1" fmla="val 63979"/>
              </a:avLst>
            </a:prstGeom>
            <a:noFill/>
            <a:ln w="12700" cap="flat" cmpd="sng" algn="ctr">
              <a:solidFill>
                <a:srgbClr val="141B4D"/>
              </a:solidFill>
              <a:prstDash val="solid"/>
            </a:ln>
            <a:effectLst/>
          </p:spPr>
        </p:cxnSp>
        <p:cxnSp>
          <p:nvCxnSpPr>
            <p:cNvPr id="149" name="Elbow Connector 46">
              <a:extLst>
                <a:ext uri="{FF2B5EF4-FFF2-40B4-BE49-F238E27FC236}">
                  <a16:creationId xmlns:a16="http://schemas.microsoft.com/office/drawing/2014/main" id="{2572CA9A-EF1B-4721-A51D-235E1DD5D508}"/>
                </a:ext>
              </a:extLst>
            </p:cNvPr>
            <p:cNvCxnSpPr>
              <a:cxnSpLocks/>
              <a:stCxn id="132" idx="6"/>
            </p:cNvCxnSpPr>
            <p:nvPr/>
          </p:nvCxnSpPr>
          <p:spPr>
            <a:xfrm flipV="1">
              <a:off x="2774785" y="4339927"/>
              <a:ext cx="2909031" cy="1078072"/>
            </a:xfrm>
            <a:prstGeom prst="bentConnector3">
              <a:avLst>
                <a:gd name="adj1" fmla="val 50000"/>
              </a:avLst>
            </a:prstGeom>
            <a:noFill/>
            <a:ln w="38100" cap="flat" cmpd="sng" algn="ctr">
              <a:solidFill>
                <a:srgbClr val="141B4D"/>
              </a:solidFill>
              <a:prstDash val="solid"/>
            </a:ln>
            <a:effectLst/>
          </p:spPr>
        </p:cxnSp>
        <p:pic>
          <p:nvPicPr>
            <p:cNvPr id="150" name="Graphic 149">
              <a:extLst>
                <a:ext uri="{FF2B5EF4-FFF2-40B4-BE49-F238E27FC236}">
                  <a16:creationId xmlns:a16="http://schemas.microsoft.com/office/drawing/2014/main" id="{FF3528EC-FA15-4795-8C39-C0E8F21364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9417" y="4026681"/>
              <a:ext cx="130518" cy="208829"/>
            </a:xfrm>
            <a:prstGeom prst="rect">
              <a:avLst/>
            </a:prstGeom>
          </p:spPr>
        </p:pic>
        <p:pic>
          <p:nvPicPr>
            <p:cNvPr id="151" name="Graphic 150">
              <a:extLst>
                <a:ext uri="{FF2B5EF4-FFF2-40B4-BE49-F238E27FC236}">
                  <a16:creationId xmlns:a16="http://schemas.microsoft.com/office/drawing/2014/main" id="{69AAA3EB-7649-4781-926A-C76959B60F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854" y="3791776"/>
              <a:ext cx="130518" cy="208829"/>
            </a:xfrm>
            <a:prstGeom prst="rect">
              <a:avLst/>
            </a:prstGeom>
          </p:spPr>
        </p:pic>
        <p:pic>
          <p:nvPicPr>
            <p:cNvPr id="152" name="Graphic 151">
              <a:extLst>
                <a:ext uri="{FF2B5EF4-FFF2-40B4-BE49-F238E27FC236}">
                  <a16:creationId xmlns:a16="http://schemas.microsoft.com/office/drawing/2014/main" id="{D1DB52DC-F703-4D1A-8C73-0D5D120281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80242" y="5314514"/>
              <a:ext cx="130518" cy="208829"/>
            </a:xfrm>
            <a:prstGeom prst="rect">
              <a:avLst/>
            </a:prstGeom>
          </p:spPr>
        </p:pic>
        <p:pic>
          <p:nvPicPr>
            <p:cNvPr id="153" name="Graphic 152">
              <a:extLst>
                <a:ext uri="{FF2B5EF4-FFF2-40B4-BE49-F238E27FC236}">
                  <a16:creationId xmlns:a16="http://schemas.microsoft.com/office/drawing/2014/main" id="{86A18416-0BF0-4578-8C08-D88EDFC77E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4164041" y="4794014"/>
              <a:ext cx="130518" cy="208829"/>
            </a:xfrm>
            <a:prstGeom prst="rect">
              <a:avLst/>
            </a:prstGeom>
          </p:spPr>
        </p:pic>
        <p:pic>
          <p:nvPicPr>
            <p:cNvPr id="154" name="Graphic 153">
              <a:extLst>
                <a:ext uri="{FF2B5EF4-FFF2-40B4-BE49-F238E27FC236}">
                  <a16:creationId xmlns:a16="http://schemas.microsoft.com/office/drawing/2014/main" id="{3815285F-CB7E-4343-9A61-B5F759B608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7596" y="3028164"/>
              <a:ext cx="130518" cy="208829"/>
            </a:xfrm>
            <a:prstGeom prst="rect">
              <a:avLst/>
            </a:prstGeom>
          </p:spPr>
        </p:pic>
        <p:cxnSp>
          <p:nvCxnSpPr>
            <p:cNvPr id="155" name="Elbow Connector 57">
              <a:extLst>
                <a:ext uri="{FF2B5EF4-FFF2-40B4-BE49-F238E27FC236}">
                  <a16:creationId xmlns:a16="http://schemas.microsoft.com/office/drawing/2014/main" id="{E0C2DB3B-5BF3-4F00-A317-B892D511CB7B}"/>
                </a:ext>
              </a:extLst>
            </p:cNvPr>
            <p:cNvCxnSpPr>
              <a:cxnSpLocks/>
              <a:endCxn id="129" idx="2"/>
            </p:cNvCxnSpPr>
            <p:nvPr/>
          </p:nvCxnSpPr>
          <p:spPr>
            <a:xfrm flipV="1">
              <a:off x="7064349" y="1723648"/>
              <a:ext cx="1711989" cy="1076387"/>
            </a:xfrm>
            <a:prstGeom prst="bentConnector3">
              <a:avLst>
                <a:gd name="adj1" fmla="val 61563"/>
              </a:avLst>
            </a:prstGeom>
            <a:noFill/>
            <a:ln w="31750" cap="flat" cmpd="sng" algn="ctr">
              <a:solidFill>
                <a:srgbClr val="141B4D"/>
              </a:solidFill>
              <a:prstDash val="solid"/>
            </a:ln>
            <a:effectLst/>
          </p:spPr>
        </p:cxnSp>
        <p:cxnSp>
          <p:nvCxnSpPr>
            <p:cNvPr id="156" name="Elbow Connector 60">
              <a:extLst>
                <a:ext uri="{FF2B5EF4-FFF2-40B4-BE49-F238E27FC236}">
                  <a16:creationId xmlns:a16="http://schemas.microsoft.com/office/drawing/2014/main" id="{AC698C10-0CD6-483A-8B24-4EF67BBCF90D}"/>
                </a:ext>
              </a:extLst>
            </p:cNvPr>
            <p:cNvCxnSpPr>
              <a:cxnSpLocks/>
              <a:endCxn id="126" idx="2"/>
            </p:cNvCxnSpPr>
            <p:nvPr/>
          </p:nvCxnSpPr>
          <p:spPr>
            <a:xfrm flipV="1">
              <a:off x="7374856" y="2729416"/>
              <a:ext cx="3148900" cy="386441"/>
            </a:xfrm>
            <a:prstGeom prst="bentConnector3">
              <a:avLst>
                <a:gd name="adj1" fmla="val 50000"/>
              </a:avLst>
            </a:prstGeom>
            <a:noFill/>
            <a:ln w="63500" cap="flat" cmpd="sng" algn="ctr">
              <a:solidFill>
                <a:srgbClr val="141B4D"/>
              </a:solidFill>
              <a:prstDash val="solid"/>
            </a:ln>
            <a:effectLst/>
          </p:spPr>
        </p:cxnSp>
        <p:cxnSp>
          <p:nvCxnSpPr>
            <p:cNvPr id="157" name="Elbow Connector 62">
              <a:extLst>
                <a:ext uri="{FF2B5EF4-FFF2-40B4-BE49-F238E27FC236}">
                  <a16:creationId xmlns:a16="http://schemas.microsoft.com/office/drawing/2014/main" id="{8F31B1B6-719C-443C-9FF9-68F3CC2AE791}"/>
                </a:ext>
              </a:extLst>
            </p:cNvPr>
            <p:cNvCxnSpPr>
              <a:cxnSpLocks/>
              <a:endCxn id="128" idx="2"/>
            </p:cNvCxnSpPr>
            <p:nvPr/>
          </p:nvCxnSpPr>
          <p:spPr>
            <a:xfrm>
              <a:off x="7949963" y="4161083"/>
              <a:ext cx="2750590" cy="726283"/>
            </a:xfrm>
            <a:prstGeom prst="bentConnector3">
              <a:avLst>
                <a:gd name="adj1" fmla="val 39718"/>
              </a:avLst>
            </a:prstGeom>
            <a:noFill/>
            <a:ln w="12700" cap="flat" cmpd="sng" algn="ctr">
              <a:solidFill>
                <a:srgbClr val="141B4D"/>
              </a:solidFill>
              <a:prstDash val="solid"/>
            </a:ln>
            <a:effectLst/>
          </p:spPr>
        </p:cxnSp>
        <p:cxnSp>
          <p:nvCxnSpPr>
            <p:cNvPr id="158" name="Elbow Connector 66">
              <a:extLst>
                <a:ext uri="{FF2B5EF4-FFF2-40B4-BE49-F238E27FC236}">
                  <a16:creationId xmlns:a16="http://schemas.microsoft.com/office/drawing/2014/main" id="{A2640AB2-8834-4102-BF94-8D26899A3063}"/>
                </a:ext>
              </a:extLst>
            </p:cNvPr>
            <p:cNvCxnSpPr>
              <a:cxnSpLocks/>
              <a:endCxn id="127" idx="2"/>
            </p:cNvCxnSpPr>
            <p:nvPr/>
          </p:nvCxnSpPr>
          <p:spPr>
            <a:xfrm>
              <a:off x="6096381" y="4339927"/>
              <a:ext cx="2772834" cy="1490449"/>
            </a:xfrm>
            <a:prstGeom prst="bentConnector3">
              <a:avLst>
                <a:gd name="adj1" fmla="val 50000"/>
              </a:avLst>
            </a:prstGeom>
            <a:noFill/>
            <a:ln w="38100" cap="flat" cmpd="sng" algn="ctr">
              <a:solidFill>
                <a:srgbClr val="141B4D"/>
              </a:solidFill>
              <a:prstDash val="solid"/>
            </a:ln>
            <a:effectLst/>
          </p:spPr>
        </p:cxnSp>
        <p:cxnSp>
          <p:nvCxnSpPr>
            <p:cNvPr id="159" name="Elbow Connector 70">
              <a:extLst>
                <a:ext uri="{FF2B5EF4-FFF2-40B4-BE49-F238E27FC236}">
                  <a16:creationId xmlns:a16="http://schemas.microsoft.com/office/drawing/2014/main" id="{534F1CDF-C1E3-4A16-8530-2B792166F1AC}"/>
                </a:ext>
              </a:extLst>
            </p:cNvPr>
            <p:cNvCxnSpPr>
              <a:cxnSpLocks/>
              <a:endCxn id="130" idx="2"/>
            </p:cNvCxnSpPr>
            <p:nvPr/>
          </p:nvCxnSpPr>
          <p:spPr>
            <a:xfrm>
              <a:off x="7934760" y="3532636"/>
              <a:ext cx="1469558" cy="228934"/>
            </a:xfrm>
            <a:prstGeom prst="bentConnector3">
              <a:avLst>
                <a:gd name="adj1" fmla="val 38454"/>
              </a:avLst>
            </a:prstGeom>
            <a:noFill/>
            <a:ln w="31750" cap="flat" cmpd="sng" algn="ctr">
              <a:solidFill>
                <a:srgbClr val="141B4D"/>
              </a:solidFill>
              <a:prstDash val="solid"/>
            </a:ln>
            <a:effectLst/>
          </p:spPr>
        </p:cxnSp>
        <p:pic>
          <p:nvPicPr>
            <p:cNvPr id="160" name="Graphic 159">
              <a:extLst>
                <a:ext uri="{FF2B5EF4-FFF2-40B4-BE49-F238E27FC236}">
                  <a16:creationId xmlns:a16="http://schemas.microsoft.com/office/drawing/2014/main" id="{9B223D89-9E70-47E5-926F-A5FB54D7FB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1026" y="1628272"/>
              <a:ext cx="130518" cy="208829"/>
            </a:xfrm>
            <a:prstGeom prst="rect">
              <a:avLst/>
            </a:prstGeom>
          </p:spPr>
        </p:pic>
        <p:pic>
          <p:nvPicPr>
            <p:cNvPr id="161" name="Graphic 160">
              <a:extLst>
                <a:ext uri="{FF2B5EF4-FFF2-40B4-BE49-F238E27FC236}">
                  <a16:creationId xmlns:a16="http://schemas.microsoft.com/office/drawing/2014/main" id="{F4DD8EEC-DCFA-4327-B421-DDC7D1DFC3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5000" y="2694892"/>
              <a:ext cx="130518" cy="208829"/>
            </a:xfrm>
            <a:prstGeom prst="rect">
              <a:avLst/>
            </a:prstGeom>
          </p:spPr>
        </p:pic>
        <p:pic>
          <p:nvPicPr>
            <p:cNvPr id="162" name="Graphic 161">
              <a:extLst>
                <a:ext uri="{FF2B5EF4-FFF2-40B4-BE49-F238E27FC236}">
                  <a16:creationId xmlns:a16="http://schemas.microsoft.com/office/drawing/2014/main" id="{CCB425EA-28FD-4C87-8F5B-99C234CECE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0097" y="3014189"/>
              <a:ext cx="130518" cy="208829"/>
            </a:xfrm>
            <a:prstGeom prst="rect">
              <a:avLst/>
            </a:prstGeom>
          </p:spPr>
        </p:pic>
        <p:pic>
          <p:nvPicPr>
            <p:cNvPr id="163" name="Graphic 162">
              <a:extLst>
                <a:ext uri="{FF2B5EF4-FFF2-40B4-BE49-F238E27FC236}">
                  <a16:creationId xmlns:a16="http://schemas.microsoft.com/office/drawing/2014/main" id="{05B46851-A441-4089-BE9F-CA38B496AF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54527" y="2626128"/>
              <a:ext cx="130518" cy="208829"/>
            </a:xfrm>
            <a:prstGeom prst="rect">
              <a:avLst/>
            </a:prstGeom>
          </p:spPr>
        </p:pic>
        <p:pic>
          <p:nvPicPr>
            <p:cNvPr id="164" name="Graphic 163">
              <a:extLst>
                <a:ext uri="{FF2B5EF4-FFF2-40B4-BE49-F238E27FC236}">
                  <a16:creationId xmlns:a16="http://schemas.microsoft.com/office/drawing/2014/main" id="{4D168319-0A03-4DBD-824C-D1C836CC76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9319" y="4051970"/>
              <a:ext cx="130518" cy="208829"/>
            </a:xfrm>
            <a:prstGeom prst="rect">
              <a:avLst/>
            </a:prstGeom>
          </p:spPr>
        </p:pic>
        <p:pic>
          <p:nvPicPr>
            <p:cNvPr id="165" name="Graphic 164">
              <a:extLst>
                <a:ext uri="{FF2B5EF4-FFF2-40B4-BE49-F238E27FC236}">
                  <a16:creationId xmlns:a16="http://schemas.microsoft.com/office/drawing/2014/main" id="{A1F8E9A0-D13C-41F0-9366-6DA73CABA5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1860" y="4782360"/>
              <a:ext cx="130518" cy="208829"/>
            </a:xfrm>
            <a:prstGeom prst="rect">
              <a:avLst/>
            </a:prstGeom>
          </p:spPr>
        </p:pic>
        <p:pic>
          <p:nvPicPr>
            <p:cNvPr id="166" name="Graphic 165">
              <a:extLst>
                <a:ext uri="{FF2B5EF4-FFF2-40B4-BE49-F238E27FC236}">
                  <a16:creationId xmlns:a16="http://schemas.microsoft.com/office/drawing/2014/main" id="{B03032B5-023E-4925-9D04-4B4A20245F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0558" y="5729042"/>
              <a:ext cx="126667" cy="202667"/>
            </a:xfrm>
            <a:prstGeom prst="rect">
              <a:avLst/>
            </a:prstGeom>
          </p:spPr>
        </p:pic>
        <p:pic>
          <p:nvPicPr>
            <p:cNvPr id="167" name="Graphic 166">
              <a:extLst>
                <a:ext uri="{FF2B5EF4-FFF2-40B4-BE49-F238E27FC236}">
                  <a16:creationId xmlns:a16="http://schemas.microsoft.com/office/drawing/2014/main" id="{FC0EE050-123D-446A-B705-D2DD5FFBA1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7414012" y="4734186"/>
              <a:ext cx="130518" cy="208829"/>
            </a:xfrm>
            <a:prstGeom prst="rect">
              <a:avLst/>
            </a:prstGeom>
          </p:spPr>
        </p:pic>
        <p:pic>
          <p:nvPicPr>
            <p:cNvPr id="168" name="Graphic 167">
              <a:extLst>
                <a:ext uri="{FF2B5EF4-FFF2-40B4-BE49-F238E27FC236}">
                  <a16:creationId xmlns:a16="http://schemas.microsoft.com/office/drawing/2014/main" id="{079518A9-BA43-4587-896E-28B942D4CB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6834" y="3655026"/>
              <a:ext cx="130518" cy="208829"/>
            </a:xfrm>
            <a:prstGeom prst="rect">
              <a:avLst/>
            </a:prstGeom>
          </p:spPr>
        </p:pic>
        <p:cxnSp>
          <p:nvCxnSpPr>
            <p:cNvPr id="169" name="Straight Connector 168">
              <a:extLst>
                <a:ext uri="{FF2B5EF4-FFF2-40B4-BE49-F238E27FC236}">
                  <a16:creationId xmlns:a16="http://schemas.microsoft.com/office/drawing/2014/main" id="{EFC07069-F67E-443D-AEC2-5B73C53B6F7C}"/>
                </a:ext>
              </a:extLst>
            </p:cNvPr>
            <p:cNvCxnSpPr>
              <a:cxnSpLocks/>
            </p:cNvCxnSpPr>
            <p:nvPr/>
          </p:nvCxnSpPr>
          <p:spPr>
            <a:xfrm flipV="1">
              <a:off x="2817783" y="3105963"/>
              <a:ext cx="929654" cy="1"/>
            </a:xfrm>
            <a:prstGeom prst="line">
              <a:avLst/>
            </a:prstGeom>
            <a:noFill/>
            <a:ln w="38100" cap="flat" cmpd="sng" algn="ctr">
              <a:solidFill>
                <a:srgbClr val="141B4D"/>
              </a:solidFill>
              <a:prstDash val="solid"/>
            </a:ln>
            <a:effectLst/>
          </p:spPr>
        </p:cxnSp>
        <p:pic>
          <p:nvPicPr>
            <p:cNvPr id="170" name="Graphic 169">
              <a:extLst>
                <a:ext uri="{FF2B5EF4-FFF2-40B4-BE49-F238E27FC236}">
                  <a16:creationId xmlns:a16="http://schemas.microsoft.com/office/drawing/2014/main" id="{FE21C3C8-5361-4831-89C2-12CCA18BE1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16184" y="6382512"/>
              <a:ext cx="1280160" cy="286247"/>
            </a:xfrm>
            <a:prstGeom prst="rect">
              <a:avLst/>
            </a:prstGeom>
          </p:spPr>
        </p:pic>
        <p:sp>
          <p:nvSpPr>
            <p:cNvPr id="171" name="Content Placeholder 3">
              <a:extLst>
                <a:ext uri="{FF2B5EF4-FFF2-40B4-BE49-F238E27FC236}">
                  <a16:creationId xmlns:a16="http://schemas.microsoft.com/office/drawing/2014/main" id="{C7A9899D-0EA4-440C-B0C1-075D94D97E09}"/>
                </a:ext>
              </a:extLst>
            </p:cNvPr>
            <p:cNvSpPr txBox="1">
              <a:spLocks/>
            </p:cNvSpPr>
            <p:nvPr/>
          </p:nvSpPr>
          <p:spPr>
            <a:xfrm>
              <a:off x="4484553" y="3174950"/>
              <a:ext cx="2998788" cy="465137"/>
            </a:xfrm>
            <a:prstGeom prst="rect">
              <a:avLst/>
            </a:prstGeom>
            <a:noFill/>
          </p:spPr>
          <p:txBody>
            <a:bodyPr vert="horz" lIns="91440" tIns="45720" rIns="91440" bIns="45720" rtlCol="0" anchor="t">
              <a:noAutofit/>
            </a:bodyPr>
            <a:lstStyle>
              <a:lvl1pPr marL="228600" indent="-228600" algn="l" defTabSz="1218828" rtl="0" eaLnBrk="1" latinLnBrk="0" hangingPunct="1">
                <a:lnSpc>
                  <a:spcPct val="100000"/>
                </a:lnSpc>
                <a:spcBef>
                  <a:spcPts val="0"/>
                </a:spcBef>
                <a:spcAft>
                  <a:spcPts val="600"/>
                </a:spcAft>
                <a:buClr>
                  <a:schemeClr val="tx2"/>
                </a:buClr>
                <a:buFont typeface="Arial" panose="020B0604020202020204" pitchFamily="34" charset="0"/>
                <a:buChar char="•"/>
                <a:defRPr lang="en-US" sz="2000" b="0" kern="1200" dirty="0">
                  <a:solidFill>
                    <a:schemeClr val="tx1">
                      <a:lumMod val="75000"/>
                      <a:lumOff val="25000"/>
                    </a:schemeClr>
                  </a:solidFill>
                  <a:latin typeface="Avenir Next LT Pro" panose="020B0504020202020204" pitchFamily="34" charset="0"/>
                  <a:ea typeface="+mn-ea"/>
                  <a:cs typeface="+mn-cs"/>
                </a:defRPr>
              </a:lvl1pPr>
              <a:lvl2pPr marL="512763" indent="-227013" algn="l" defTabSz="1218828" rtl="0" eaLnBrk="1" latinLnBrk="0" hangingPunct="1">
                <a:lnSpc>
                  <a:spcPct val="100000"/>
                </a:lnSpc>
                <a:spcBef>
                  <a:spcPts val="0"/>
                </a:spcBef>
                <a:spcAft>
                  <a:spcPts val="600"/>
                </a:spcAft>
                <a:buFont typeface="Calibri" panose="020F0502020204030204" pitchFamily="34" charset="0"/>
                <a:buChar char="–"/>
                <a:tabLst/>
                <a:defRPr lang="en-US" sz="1800" b="0" kern="1200" dirty="0">
                  <a:solidFill>
                    <a:schemeClr val="tx1">
                      <a:lumMod val="75000"/>
                      <a:lumOff val="25000"/>
                    </a:schemeClr>
                  </a:solidFill>
                  <a:latin typeface="Avenir Next LT Pro" panose="020B0504020202020204" pitchFamily="34" charset="0"/>
                  <a:ea typeface="+mn-ea"/>
                  <a:cs typeface="+mn-cs"/>
                </a:defRPr>
              </a:lvl2pPr>
              <a:lvl3pPr marL="685800" indent="-173038" algn="l" defTabSz="1218828" rtl="0" eaLnBrk="1" latinLnBrk="0" hangingPunct="1">
                <a:lnSpc>
                  <a:spcPct val="100000"/>
                </a:lnSpc>
                <a:spcBef>
                  <a:spcPts val="0"/>
                </a:spcBef>
                <a:spcAft>
                  <a:spcPts val="600"/>
                </a:spcAft>
                <a:buFont typeface="Arial" panose="020B0604020202020204" pitchFamily="34" charset="0"/>
                <a:buChar char="•"/>
                <a:defRPr lang="en-US" sz="1600" b="0" kern="1200" dirty="0">
                  <a:solidFill>
                    <a:schemeClr val="tx1">
                      <a:lumMod val="75000"/>
                      <a:lumOff val="25000"/>
                    </a:schemeClr>
                  </a:solidFill>
                  <a:latin typeface="Avenir Next LT Pro" panose="020B0504020202020204" pitchFamily="34" charset="0"/>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1218828" rtl="0" eaLnBrk="1" fontAlgn="auto" latinLnBrk="0" hangingPunct="1">
                <a:lnSpc>
                  <a:spcPct val="100000"/>
                </a:lnSpc>
                <a:spcBef>
                  <a:spcPts val="0"/>
                </a:spcBef>
                <a:spcAft>
                  <a:spcPts val="600"/>
                </a:spcAft>
                <a:buClr>
                  <a:srgbClr val="404040"/>
                </a:buClr>
                <a:buSzTx/>
                <a:buFont typeface="Arial" panose="020B0604020202020204" pitchFamily="34" charset="0"/>
                <a:buNone/>
                <a:tabLst/>
                <a:defRPr/>
              </a:pPr>
              <a:r>
                <a:rPr kumimoji="0" lang="en-US" sz="2400" b="1" i="0" u="none" strike="noStrike" kern="1200" cap="none" spc="0" normalizeH="0" baseline="0" noProof="0" dirty="0">
                  <a:ln>
                    <a:noFill/>
                  </a:ln>
                  <a:solidFill>
                    <a:srgbClr val="141B4D"/>
                  </a:solidFill>
                  <a:effectLst/>
                  <a:uLnTx/>
                  <a:uFillTx/>
                  <a:latin typeface="Avenir Next LT Pro" panose="020B0504020202020204" pitchFamily="34" charset="0"/>
                  <a:ea typeface="+mn-ea"/>
                  <a:cs typeface="+mn-cs"/>
                </a:rPr>
                <a:t>Data Lake</a:t>
              </a:r>
              <a:endParaRPr kumimoji="0" lang="en-US" sz="2000" b="1" i="0" u="none" strike="noStrike" kern="1200" cap="none" spc="0" normalizeH="0" baseline="0" noProof="0" dirty="0">
                <a:ln>
                  <a:noFill/>
                </a:ln>
                <a:solidFill>
                  <a:srgbClr val="141B4D"/>
                </a:solidFill>
                <a:effectLst/>
                <a:uLnTx/>
                <a:uFillTx/>
                <a:latin typeface="Avenir Next LT Pro" panose="020B0504020202020204" pitchFamily="34" charset="0"/>
                <a:ea typeface="+mn-ea"/>
                <a:cs typeface="+mn-cs"/>
              </a:endParaRPr>
            </a:p>
          </p:txBody>
        </p:sp>
      </p:grpSp>
    </p:spTree>
    <p:extLst>
      <p:ext uri="{BB962C8B-B14F-4D97-AF65-F5344CB8AC3E}">
        <p14:creationId xmlns:p14="http://schemas.microsoft.com/office/powerpoint/2010/main" val="3002080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262807" y="92417"/>
            <a:ext cx="7552267" cy="681706"/>
          </a:xfrm>
        </p:spPr>
        <p:txBody>
          <a:bodyPr/>
          <a:lstStyle/>
          <a:p>
            <a:r>
              <a:rPr lang="en-US" dirty="0"/>
              <a:t>Catch, correct, protect and inform</a:t>
            </a:r>
          </a:p>
        </p:txBody>
      </p:sp>
      <p:pic>
        <p:nvPicPr>
          <p:cNvPr id="2050" name="Picture 2" descr="What are Data Reports? + 3 Keys to High-Quality Reports | Twilio Segment  Blog">
            <a:extLst>
              <a:ext uri="{FF2B5EF4-FFF2-40B4-BE49-F238E27FC236}">
                <a16:creationId xmlns:a16="http://schemas.microsoft.com/office/drawing/2014/main" id="{85C9A670-7553-4F66-A73F-74723A030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68" y="1630135"/>
            <a:ext cx="2908302" cy="24672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06B1837-2A0D-4948-B9F8-93058FA710B5}"/>
              </a:ext>
            </a:extLst>
          </p:cNvPr>
          <p:cNvSpPr txBox="1"/>
          <p:nvPr/>
        </p:nvSpPr>
        <p:spPr>
          <a:xfrm>
            <a:off x="1541325" y="2700229"/>
            <a:ext cx="793808" cy="369332"/>
          </a:xfrm>
          <a:prstGeom prst="rect">
            <a:avLst/>
          </a:prstGeom>
          <a:solidFill>
            <a:schemeClr val="bg1"/>
          </a:solidFill>
        </p:spPr>
        <p:txBody>
          <a:bodyPr wrap="square">
            <a:spAutoFit/>
          </a:bodyPr>
          <a:lstStyle/>
          <a:p>
            <a:pPr algn="ctr"/>
            <a:r>
              <a:rPr kumimoji="0" lang="en-US" sz="18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Catch </a:t>
            </a:r>
            <a:endParaRPr lang="en-US" dirty="0"/>
          </a:p>
        </p:txBody>
      </p:sp>
      <p:pic>
        <p:nvPicPr>
          <p:cNvPr id="2052" name="Picture 4" descr="Image result for email icon">
            <a:extLst>
              <a:ext uri="{FF2B5EF4-FFF2-40B4-BE49-F238E27FC236}">
                <a16:creationId xmlns:a16="http://schemas.microsoft.com/office/drawing/2014/main" id="{E1AC475E-0193-468D-ACD7-351DB90D6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8723" y="1140643"/>
            <a:ext cx="978985" cy="9789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ush notification icon">
            <a:extLst>
              <a:ext uri="{FF2B5EF4-FFF2-40B4-BE49-F238E27FC236}">
                <a16:creationId xmlns:a16="http://schemas.microsoft.com/office/drawing/2014/main" id="{502E8815-00DA-47B3-825D-F1235A2522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21" t="3512" r="15583" b="18311"/>
          <a:stretch/>
        </p:blipFill>
        <p:spPr bwMode="auto">
          <a:xfrm>
            <a:off x="6034913" y="3277469"/>
            <a:ext cx="1031521" cy="12547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F19B002-424A-42D6-85BC-C275445AA667}"/>
              </a:ext>
            </a:extLst>
          </p:cNvPr>
          <p:cNvGrpSpPr/>
          <p:nvPr/>
        </p:nvGrpSpPr>
        <p:grpSpPr>
          <a:xfrm>
            <a:off x="7223183" y="1946750"/>
            <a:ext cx="1333509" cy="1254761"/>
            <a:chOff x="2036444" y="3475564"/>
            <a:chExt cx="1396686" cy="1396685"/>
          </a:xfrm>
        </p:grpSpPr>
        <p:pic>
          <p:nvPicPr>
            <p:cNvPr id="20" name="Picture Placeholder 74" descr="A person holding a phone&#10;&#10;Description automatically generated with low confidence">
              <a:extLst>
                <a:ext uri="{FF2B5EF4-FFF2-40B4-BE49-F238E27FC236}">
                  <a16:creationId xmlns:a16="http://schemas.microsoft.com/office/drawing/2014/main" id="{E9B28AAC-1527-4C40-A248-A2933F0F23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36444" y="3475564"/>
              <a:ext cx="1396686" cy="1396685"/>
            </a:xfrm>
            <a:prstGeom prst="ellipse">
              <a:avLst/>
            </a:prstGeom>
          </p:spPr>
        </p:pic>
        <p:sp>
          <p:nvSpPr>
            <p:cNvPr id="21" name="Oval 20">
              <a:hlinkClick r:id="" action="ppaction://noaction"/>
              <a:extLst>
                <a:ext uri="{FF2B5EF4-FFF2-40B4-BE49-F238E27FC236}">
                  <a16:creationId xmlns:a16="http://schemas.microsoft.com/office/drawing/2014/main" id="{9C8C2A10-2823-488D-8A05-61A3DB3355D3}"/>
                </a:ext>
              </a:extLst>
            </p:cNvPr>
            <p:cNvSpPr/>
            <p:nvPr/>
          </p:nvSpPr>
          <p:spPr>
            <a:xfrm>
              <a:off x="2036444" y="3506377"/>
              <a:ext cx="1396416" cy="1365872"/>
            </a:xfrm>
            <a:prstGeom prst="ellipse">
              <a:avLst/>
            </a:prstGeom>
            <a:gradFill flip="none" rotWithShape="1">
              <a:gsLst>
                <a:gs pos="0">
                  <a:schemeClr val="accent1"/>
                </a:gs>
                <a:gs pos="61000">
                  <a:schemeClr val="accent1">
                    <a:alpha val="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0" numCol="1" spcCol="0" rtlCol="0" fromWordArt="0" anchor="b" anchorCtr="0" forceAA="0" compatLnSpc="1">
              <a:prstTxWarp prst="textNoShape">
                <a:avLst/>
              </a:prstTxWarp>
              <a:noAutofit/>
            </a:bodyPr>
            <a:lstStyle/>
            <a:p>
              <a:pPr marL="0" marR="0" lvl="0" indent="0" algn="ctr" defTabSz="6086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Traveler</a:t>
              </a:r>
            </a:p>
          </p:txBody>
        </p:sp>
      </p:grpSp>
      <p:grpSp>
        <p:nvGrpSpPr>
          <p:cNvPr id="22" name="Group 21">
            <a:extLst>
              <a:ext uri="{FF2B5EF4-FFF2-40B4-BE49-F238E27FC236}">
                <a16:creationId xmlns:a16="http://schemas.microsoft.com/office/drawing/2014/main" id="{7628DEAE-5EA0-4191-9C90-F5A684BB16DF}"/>
              </a:ext>
            </a:extLst>
          </p:cNvPr>
          <p:cNvGrpSpPr/>
          <p:nvPr/>
        </p:nvGrpSpPr>
        <p:grpSpPr>
          <a:xfrm>
            <a:off x="164505" y="1332209"/>
            <a:ext cx="1350874" cy="1254760"/>
            <a:chOff x="5800653" y="3430656"/>
            <a:chExt cx="1399033" cy="1399032"/>
          </a:xfrm>
        </p:grpSpPr>
        <p:pic>
          <p:nvPicPr>
            <p:cNvPr id="23" name="Picture Placeholder 59" descr="A picture containing text, indoor, ceiling, person&#10;&#10;Description automatically generated">
              <a:extLst>
                <a:ext uri="{FF2B5EF4-FFF2-40B4-BE49-F238E27FC236}">
                  <a16:creationId xmlns:a16="http://schemas.microsoft.com/office/drawing/2014/main" id="{6561179E-DFE5-4452-B028-28E0D8C0F80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00653" y="3430656"/>
              <a:ext cx="1399033" cy="1399032"/>
            </a:xfrm>
            <a:prstGeom prst="ellipse">
              <a:avLst/>
            </a:prstGeom>
          </p:spPr>
        </p:pic>
        <p:sp>
          <p:nvSpPr>
            <p:cNvPr id="24" name="Oval 23">
              <a:hlinkClick r:id="" action="ppaction://noaction"/>
              <a:extLst>
                <a:ext uri="{FF2B5EF4-FFF2-40B4-BE49-F238E27FC236}">
                  <a16:creationId xmlns:a16="http://schemas.microsoft.com/office/drawing/2014/main" id="{C01C69EC-7BD1-4DEF-B93F-8EC5A4ECBA3D}"/>
                </a:ext>
              </a:extLst>
            </p:cNvPr>
            <p:cNvSpPr/>
            <p:nvPr/>
          </p:nvSpPr>
          <p:spPr>
            <a:xfrm>
              <a:off x="5803270" y="3463816"/>
              <a:ext cx="1396416" cy="1365872"/>
            </a:xfrm>
            <a:prstGeom prst="ellipse">
              <a:avLst/>
            </a:prstGeom>
            <a:gradFill flip="none" rotWithShape="1">
              <a:gsLst>
                <a:gs pos="0">
                  <a:schemeClr val="accent1"/>
                </a:gs>
                <a:gs pos="61000">
                  <a:schemeClr val="accent1">
                    <a:alpha val="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0" numCol="1" spcCol="0" rtlCol="0" fromWordArt="0" anchor="b" anchorCtr="0" forceAA="0" compatLnSpc="1">
              <a:prstTxWarp prst="textNoShape">
                <a:avLst/>
              </a:prstTxWarp>
              <a:noAutofit/>
            </a:bodyPr>
            <a:lstStyle/>
            <a:p>
              <a:pPr marL="0" marR="0" lvl="0" indent="0" algn="ctr" defTabSz="608625"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Travel</a:t>
              </a:r>
              <a:br>
                <a:rPr kumimoji="0" lang="en-US" sz="1600" b="1" i="0" u="none" strike="noStrike" kern="1200" cap="none" spc="0" normalizeH="0" baseline="0" noProof="0" dirty="0">
                  <a:ln>
                    <a:noFill/>
                  </a:ln>
                  <a:solidFill>
                    <a:prstClr val="white"/>
                  </a:solidFill>
                  <a:effectLst/>
                  <a:uLnTx/>
                  <a:uFillTx/>
                  <a:ea typeface="+mn-ea"/>
                  <a:cs typeface="+mn-cs"/>
                </a:rPr>
              </a:br>
              <a:r>
                <a:rPr kumimoji="0" lang="en-US" sz="1600" b="1" i="0" u="none" strike="noStrike" kern="1200" cap="none" spc="0" normalizeH="0" baseline="0" noProof="0" dirty="0">
                  <a:ln>
                    <a:noFill/>
                  </a:ln>
                  <a:solidFill>
                    <a:prstClr val="white"/>
                  </a:solidFill>
                  <a:effectLst/>
                  <a:uLnTx/>
                  <a:uFillTx/>
                  <a:ea typeface="+mn-ea"/>
                  <a:cs typeface="+mn-cs"/>
                </a:rPr>
                <a:t>Manager</a:t>
              </a:r>
            </a:p>
          </p:txBody>
        </p:sp>
      </p:grpSp>
      <p:sp>
        <p:nvSpPr>
          <p:cNvPr id="4" name="Arrow: Right 3">
            <a:extLst>
              <a:ext uri="{FF2B5EF4-FFF2-40B4-BE49-F238E27FC236}">
                <a16:creationId xmlns:a16="http://schemas.microsoft.com/office/drawing/2014/main" id="{7CAD1EEB-6522-4F57-8119-3BAAFC4A7EF1}"/>
              </a:ext>
            </a:extLst>
          </p:cNvPr>
          <p:cNvSpPr/>
          <p:nvPr/>
        </p:nvSpPr>
        <p:spPr>
          <a:xfrm>
            <a:off x="3294185" y="2574131"/>
            <a:ext cx="1389694" cy="216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DBCAA6-13C6-4CA8-81E2-760EE6487AA2}"/>
              </a:ext>
            </a:extLst>
          </p:cNvPr>
          <p:cNvSpPr txBox="1"/>
          <p:nvPr/>
        </p:nvSpPr>
        <p:spPr>
          <a:xfrm>
            <a:off x="4834918" y="2188598"/>
            <a:ext cx="978985" cy="923330"/>
          </a:xfrm>
          <a:prstGeom prst="rect">
            <a:avLst/>
          </a:prstGeom>
          <a:noFill/>
        </p:spPr>
        <p:txBody>
          <a:bodyPr wrap="square" rtlCol="0">
            <a:spAutoFit/>
          </a:bodyPr>
          <a:lstStyle/>
          <a:p>
            <a:r>
              <a:rPr lang="en-US" dirty="0"/>
              <a:t>CorrectProtect</a:t>
            </a:r>
          </a:p>
          <a:p>
            <a:r>
              <a:rPr lang="en-US" dirty="0"/>
              <a:t>Inform</a:t>
            </a:r>
          </a:p>
        </p:txBody>
      </p:sp>
      <p:pic>
        <p:nvPicPr>
          <p:cNvPr id="2056" name="Picture 8" descr="Image result for push notification icon">
            <a:extLst>
              <a:ext uri="{FF2B5EF4-FFF2-40B4-BE49-F238E27FC236}">
                <a16:creationId xmlns:a16="http://schemas.microsoft.com/office/drawing/2014/main" id="{F17DAE0C-ADF4-4921-AF8F-0D0126140B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45" t="21766" b="15893"/>
          <a:stretch/>
        </p:blipFill>
        <p:spPr bwMode="auto">
          <a:xfrm>
            <a:off x="5760205" y="2146231"/>
            <a:ext cx="1356023" cy="9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61140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171450" y="141708"/>
            <a:ext cx="7249258" cy="681706"/>
          </a:xfrm>
        </p:spPr>
        <p:txBody>
          <a:bodyPr/>
          <a:lstStyle/>
          <a:p>
            <a:r>
              <a:rPr lang="en-US" dirty="0"/>
              <a:t>The balance between </a:t>
            </a:r>
            <a:r>
              <a:rPr lang="en-US" dirty="0" err="1"/>
              <a:t>OpEx</a:t>
            </a:r>
            <a:r>
              <a:rPr lang="en-US" dirty="0"/>
              <a:t> against CX</a:t>
            </a:r>
          </a:p>
        </p:txBody>
      </p:sp>
      <p:pic>
        <p:nvPicPr>
          <p:cNvPr id="7174" name="Picture 6" descr="Transforming Traveler Satisfaction with Cloud Technology">
            <a:extLst>
              <a:ext uri="{FF2B5EF4-FFF2-40B4-BE49-F238E27FC236}">
                <a16:creationId xmlns:a16="http://schemas.microsoft.com/office/drawing/2014/main" id="{857EDD80-ACDA-4D33-B1F0-CB09AFE6C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7282"/>
            <a:ext cx="7758545" cy="387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49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628650" y="188085"/>
            <a:ext cx="6398315" cy="681706"/>
          </a:xfrm>
        </p:spPr>
        <p:txBody>
          <a:bodyPr/>
          <a:lstStyle/>
          <a:p>
            <a:r>
              <a:rPr lang="en-US" dirty="0"/>
              <a:t>Some parting advice…</a:t>
            </a:r>
          </a:p>
        </p:txBody>
      </p:sp>
      <p:sp>
        <p:nvSpPr>
          <p:cNvPr id="2" name="TextBox 1">
            <a:extLst>
              <a:ext uri="{FF2B5EF4-FFF2-40B4-BE49-F238E27FC236}">
                <a16:creationId xmlns:a16="http://schemas.microsoft.com/office/drawing/2014/main" id="{E3983484-D807-44C7-8C78-AE92DEDF2365}"/>
              </a:ext>
            </a:extLst>
          </p:cNvPr>
          <p:cNvSpPr txBox="1"/>
          <p:nvPr/>
        </p:nvSpPr>
        <p:spPr>
          <a:xfrm>
            <a:off x="1414130" y="3255455"/>
            <a:ext cx="5216979" cy="589072"/>
          </a:xfrm>
          <a:prstGeom prst="rect">
            <a:avLst/>
          </a:prstGeom>
          <a:noFill/>
        </p:spPr>
        <p:txBody>
          <a:bodyPr wrap="square" rtlCol="0">
            <a:spAutoFit/>
          </a:bodyPr>
          <a:lstStyle/>
          <a:p>
            <a:pPr>
              <a:lnSpc>
                <a:spcPct val="150000"/>
              </a:lnSpc>
            </a:pPr>
            <a:r>
              <a:rPr lang="en-US" sz="2400" dirty="0"/>
              <a:t>Think outside the program</a:t>
            </a:r>
          </a:p>
        </p:txBody>
      </p:sp>
      <p:sp>
        <p:nvSpPr>
          <p:cNvPr id="6" name="Oval 5">
            <a:extLst>
              <a:ext uri="{FF2B5EF4-FFF2-40B4-BE49-F238E27FC236}">
                <a16:creationId xmlns:a16="http://schemas.microsoft.com/office/drawing/2014/main" id="{75B4651E-2A94-452C-9C10-1760ECF6FBBC}"/>
              </a:ext>
            </a:extLst>
          </p:cNvPr>
          <p:cNvSpPr/>
          <p:nvPr/>
        </p:nvSpPr>
        <p:spPr>
          <a:xfrm>
            <a:off x="628650" y="2447094"/>
            <a:ext cx="547006" cy="560345"/>
          </a:xfrm>
          <a:prstGeom prst="ellipse">
            <a:avLst/>
          </a:prstGeom>
          <a:solidFill>
            <a:srgbClr val="0B1E5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7" name="Oval 6">
            <a:extLst>
              <a:ext uri="{FF2B5EF4-FFF2-40B4-BE49-F238E27FC236}">
                <a16:creationId xmlns:a16="http://schemas.microsoft.com/office/drawing/2014/main" id="{E8CC4965-13B0-4814-AB4F-5A087ACB2C74}"/>
              </a:ext>
            </a:extLst>
          </p:cNvPr>
          <p:cNvSpPr/>
          <p:nvPr/>
        </p:nvSpPr>
        <p:spPr>
          <a:xfrm>
            <a:off x="628649" y="1627683"/>
            <a:ext cx="547007" cy="560346"/>
          </a:xfrm>
          <a:prstGeom prst="ellipse">
            <a:avLst/>
          </a:prstGeom>
          <a:solidFill>
            <a:srgbClr val="0B1E5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11" name="Oval 10">
            <a:extLst>
              <a:ext uri="{FF2B5EF4-FFF2-40B4-BE49-F238E27FC236}">
                <a16:creationId xmlns:a16="http://schemas.microsoft.com/office/drawing/2014/main" id="{8AD9E155-0D27-42BE-9E01-D51044672216}"/>
              </a:ext>
            </a:extLst>
          </p:cNvPr>
          <p:cNvSpPr/>
          <p:nvPr/>
        </p:nvSpPr>
        <p:spPr>
          <a:xfrm>
            <a:off x="628650" y="3290010"/>
            <a:ext cx="547006" cy="560344"/>
          </a:xfrm>
          <a:prstGeom prst="ellipse">
            <a:avLst/>
          </a:prstGeom>
          <a:solidFill>
            <a:srgbClr val="0B1E5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62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13" name="TextBox 12">
            <a:extLst>
              <a:ext uri="{FF2B5EF4-FFF2-40B4-BE49-F238E27FC236}">
                <a16:creationId xmlns:a16="http://schemas.microsoft.com/office/drawing/2014/main" id="{5874018B-AE9F-4B98-89DA-870C40FA27EB}"/>
              </a:ext>
            </a:extLst>
          </p:cNvPr>
          <p:cNvSpPr txBox="1"/>
          <p:nvPr/>
        </p:nvSpPr>
        <p:spPr>
          <a:xfrm>
            <a:off x="1339702" y="1490828"/>
            <a:ext cx="4572000" cy="58907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54749"/>
                </a:solidFill>
                <a:effectLst/>
                <a:uLnTx/>
                <a:uFillTx/>
                <a:latin typeface="Calibri" panose="020F0502020204030204"/>
                <a:ea typeface="+mn-ea"/>
                <a:cs typeface="+mn-cs"/>
              </a:rPr>
              <a:t>Be prepared to pay for quality data</a:t>
            </a:r>
          </a:p>
        </p:txBody>
      </p:sp>
      <p:sp>
        <p:nvSpPr>
          <p:cNvPr id="15" name="TextBox 14">
            <a:extLst>
              <a:ext uri="{FF2B5EF4-FFF2-40B4-BE49-F238E27FC236}">
                <a16:creationId xmlns:a16="http://schemas.microsoft.com/office/drawing/2014/main" id="{EF5CB411-6594-4DC9-A8A5-A1CD547C9A8C}"/>
              </a:ext>
            </a:extLst>
          </p:cNvPr>
          <p:cNvSpPr txBox="1"/>
          <p:nvPr/>
        </p:nvSpPr>
        <p:spPr>
          <a:xfrm>
            <a:off x="1339702" y="2335106"/>
            <a:ext cx="4572000" cy="58907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54749"/>
                </a:solidFill>
                <a:effectLst/>
                <a:uLnTx/>
                <a:uFillTx/>
                <a:latin typeface="Calibri" panose="020F0502020204030204"/>
                <a:ea typeface="+mn-ea"/>
                <a:cs typeface="+mn-cs"/>
              </a:rPr>
              <a:t>Know when to call in the experts</a:t>
            </a:r>
          </a:p>
        </p:txBody>
      </p:sp>
    </p:spTree>
    <p:extLst>
      <p:ext uri="{BB962C8B-B14F-4D97-AF65-F5344CB8AC3E}">
        <p14:creationId xmlns:p14="http://schemas.microsoft.com/office/powerpoint/2010/main" val="198217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1"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A8D98-3C29-09A0-1A94-AA8F8537F08C}"/>
              </a:ext>
            </a:extLst>
          </p:cNvPr>
          <p:cNvSpPr>
            <a:spLocks noGrp="1"/>
          </p:cNvSpPr>
          <p:nvPr>
            <p:ph sz="half" idx="1"/>
          </p:nvPr>
        </p:nvSpPr>
        <p:spPr/>
        <p:txBody>
          <a:bodyPr/>
          <a:lstStyle/>
          <a:p>
            <a:pPr>
              <a:buClr>
                <a:srgbClr val="00C0F3"/>
              </a:buClr>
            </a:pPr>
            <a:r>
              <a:rPr lang="fr-FR" b="1" dirty="0"/>
              <a:t>Give us Your Feedback - </a:t>
            </a:r>
          </a:p>
          <a:p>
            <a:pPr marL="0" indent="0">
              <a:buNone/>
            </a:pPr>
            <a:r>
              <a:rPr lang="fr-FR" b="1" dirty="0"/>
              <a:t>   It’s in the App!</a:t>
            </a:r>
          </a:p>
          <a:p>
            <a:pPr marL="0" indent="0">
              <a:buNone/>
            </a:pPr>
            <a:endParaRPr lang="fr-FR" b="1" dirty="0"/>
          </a:p>
          <a:p>
            <a:pPr marL="0" indent="0">
              <a:buNone/>
            </a:pPr>
            <a:r>
              <a:rPr lang="fr-FR" sz="2000" dirty="0">
                <a:latin typeface="+mn-lt"/>
              </a:rPr>
              <a:t>1- Click on « Schedule »</a:t>
            </a:r>
          </a:p>
          <a:p>
            <a:pPr marL="0" indent="0">
              <a:buNone/>
            </a:pPr>
            <a:r>
              <a:rPr lang="fr-FR" sz="2000" dirty="0">
                <a:latin typeface="+mn-lt"/>
              </a:rPr>
              <a:t>2- Find and add your session</a:t>
            </a:r>
          </a:p>
          <a:p>
            <a:pPr marL="0" indent="0">
              <a:buNone/>
            </a:pPr>
            <a:r>
              <a:rPr lang="fr-FR" sz="2000" dirty="0">
                <a:latin typeface="+mn-lt"/>
              </a:rPr>
              <a:t>3- Move to the bottom</a:t>
            </a:r>
          </a:p>
          <a:p>
            <a:pPr marL="0" indent="0">
              <a:buNone/>
            </a:pPr>
            <a:r>
              <a:rPr lang="fr-FR" sz="2000" dirty="0">
                <a:latin typeface="+mn-lt"/>
              </a:rPr>
              <a:t>4- Take the survey </a:t>
            </a:r>
            <a:r>
              <a:rPr lang="fr-FR" sz="2000" dirty="0">
                <a:latin typeface="+mn-lt"/>
                <a:sym typeface="Wingdings" panose="05000000000000000000" pitchFamily="2" charset="2"/>
              </a:rPr>
              <a:t></a:t>
            </a:r>
            <a:endParaRPr lang="fr-FR" sz="2000" dirty="0">
              <a:latin typeface="+mn-lt"/>
            </a:endParaRPr>
          </a:p>
          <a:p>
            <a:pPr marL="0" indent="0">
              <a:buNone/>
            </a:pPr>
            <a:endParaRPr lang="fr-FR" dirty="0"/>
          </a:p>
        </p:txBody>
      </p:sp>
      <p:sp>
        <p:nvSpPr>
          <p:cNvPr id="3" name="Title 2">
            <a:extLst>
              <a:ext uri="{FF2B5EF4-FFF2-40B4-BE49-F238E27FC236}">
                <a16:creationId xmlns:a16="http://schemas.microsoft.com/office/drawing/2014/main" id="{B5202975-E4AD-3B3A-3FB3-8C346874A6BC}"/>
              </a:ext>
            </a:extLst>
          </p:cNvPr>
          <p:cNvSpPr>
            <a:spLocks noGrp="1"/>
          </p:cNvSpPr>
          <p:nvPr>
            <p:ph type="title"/>
          </p:nvPr>
        </p:nvSpPr>
        <p:spPr/>
        <p:txBody>
          <a:bodyPr/>
          <a:lstStyle/>
          <a:p>
            <a:r>
              <a:rPr lang="fr-FR" dirty="0"/>
              <a:t>Before you leave</a:t>
            </a:r>
          </a:p>
        </p:txBody>
      </p:sp>
      <p:sp>
        <p:nvSpPr>
          <p:cNvPr id="4" name="Content Placeholder 3">
            <a:extLst>
              <a:ext uri="{FF2B5EF4-FFF2-40B4-BE49-F238E27FC236}">
                <a16:creationId xmlns:a16="http://schemas.microsoft.com/office/drawing/2014/main" id="{973D87D0-4F15-5B3B-01E4-608F825E750A}"/>
              </a:ext>
            </a:extLst>
          </p:cNvPr>
          <p:cNvSpPr>
            <a:spLocks noGrp="1"/>
          </p:cNvSpPr>
          <p:nvPr>
            <p:ph sz="half" idx="12"/>
          </p:nvPr>
        </p:nvSpPr>
        <p:spPr>
          <a:xfrm>
            <a:off x="4648202" y="1421294"/>
            <a:ext cx="3867150" cy="2976893"/>
          </a:xfrm>
        </p:spPr>
        <p:txBody>
          <a:bodyPr/>
          <a:lstStyle/>
          <a:p>
            <a:pPr>
              <a:buClr>
                <a:srgbClr val="00C0F3"/>
              </a:buClr>
            </a:pPr>
            <a:r>
              <a:rPr lang="fr-FR" b="1" dirty="0"/>
              <a:t>Join us to continue this conversation!</a:t>
            </a:r>
          </a:p>
          <a:p>
            <a:pPr marL="0" indent="0" algn="ctr">
              <a:buNone/>
            </a:pPr>
            <a:r>
              <a:rPr lang="fr-FR" b="1" dirty="0"/>
              <a:t> </a:t>
            </a:r>
            <a:r>
              <a:rPr lang="fr-FR" b="1" dirty="0">
                <a:solidFill>
                  <a:srgbClr val="00C0F3"/>
                </a:solidFill>
              </a:rPr>
              <a:t>« Talk to the experts »</a:t>
            </a:r>
            <a:endParaRPr lang="fr-FR" dirty="0">
              <a:solidFill>
                <a:srgbClr val="00C0F3"/>
              </a:solidFill>
            </a:endParaRPr>
          </a:p>
          <a:p>
            <a:pPr marL="0" indent="0" algn="ctr">
              <a:buNone/>
            </a:pPr>
            <a:r>
              <a:rPr lang="fr-FR" sz="2000" dirty="0">
                <a:latin typeface="+mn-lt"/>
              </a:rPr>
              <a:t>Re:Imagine area in the Expo</a:t>
            </a:r>
          </a:p>
          <a:p>
            <a:pPr marL="0" indent="0" algn="ctr">
              <a:buNone/>
            </a:pPr>
            <a:r>
              <a:rPr lang="fr-FR" sz="2000" dirty="0">
                <a:latin typeface="+mn-lt"/>
              </a:rPr>
              <a:t> Table 1</a:t>
            </a:r>
          </a:p>
        </p:txBody>
      </p:sp>
    </p:spTree>
    <p:extLst>
      <p:ext uri="{BB962C8B-B14F-4D97-AF65-F5344CB8AC3E}">
        <p14:creationId xmlns:p14="http://schemas.microsoft.com/office/powerpoint/2010/main" val="329979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BF69CE-5BF7-264E-8020-168A24F66804}"/>
              </a:ext>
            </a:extLst>
          </p:cNvPr>
          <p:cNvSpPr>
            <a:spLocks noGrp="1"/>
          </p:cNvSpPr>
          <p:nvPr>
            <p:ph type="body" sz="quarter" idx="4294967295"/>
          </p:nvPr>
        </p:nvSpPr>
        <p:spPr>
          <a:xfrm>
            <a:off x="3885067" y="1390196"/>
            <a:ext cx="4039733" cy="460375"/>
          </a:xfrm>
        </p:spPr>
        <p:txBody>
          <a:bodyPr>
            <a:noAutofit/>
          </a:bodyPr>
          <a:lstStyle/>
          <a:p>
            <a:r>
              <a:rPr lang="en-US" sz="2800" dirty="0">
                <a:latin typeface="+mj-lt"/>
              </a:rPr>
              <a:t>thank you for attending </a:t>
            </a:r>
            <a:r>
              <a:rPr lang="en-US" sz="2800" dirty="0">
                <a:latin typeface="+mj-lt"/>
                <a:sym typeface="Wingdings" pitchFamily="2" charset="2"/>
              </a:rPr>
              <a:t>:)</a:t>
            </a:r>
            <a:endParaRPr lang="en-US" sz="2800" dirty="0">
              <a:latin typeface="+mj-lt"/>
            </a:endParaRPr>
          </a:p>
        </p:txBody>
      </p:sp>
    </p:spTree>
    <p:extLst>
      <p:ext uri="{BB962C8B-B14F-4D97-AF65-F5344CB8AC3E}">
        <p14:creationId xmlns:p14="http://schemas.microsoft.com/office/powerpoint/2010/main" val="378084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862FE-6ED8-F2B2-6296-871ADD6C1C67}"/>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7B42BBFA-56C9-6D44-4AB0-71919610A825}"/>
              </a:ext>
            </a:extLst>
          </p:cNvPr>
          <p:cNvPicPr>
            <a:picLocks/>
          </p:cNvPicPr>
          <p:nvPr>
            <p:custDataLst>
              <p:tags r:id="rId3"/>
            </p:custDataLst>
          </p:nvPr>
        </p:nvPicPr>
        <p:blipFill>
          <a:blip r:embed="rId9"/>
          <a:stretch>
            <a:fillRect/>
          </a:stretch>
        </p:blipFill>
        <p:spPr>
          <a:xfrm>
            <a:off x="508000" y="1659731"/>
            <a:ext cx="1828800" cy="1828800"/>
          </a:xfrm>
          <a:prstGeom prst="rect">
            <a:avLst/>
          </a:prstGeom>
        </p:spPr>
      </p:pic>
      <p:sp>
        <p:nvSpPr>
          <p:cNvPr id="6" name="Rectangle 5">
            <a:extLst>
              <a:ext uri="{FF2B5EF4-FFF2-40B4-BE49-F238E27FC236}">
                <a16:creationId xmlns:a16="http://schemas.microsoft.com/office/drawing/2014/main" id="{531034E9-4941-9ABE-2CF1-2246962DFC27}"/>
              </a:ext>
            </a:extLst>
          </p:cNvPr>
          <p:cNvSpPr/>
          <p:nvPr>
            <p:custDataLst>
              <p:tags r:id="rId4"/>
            </p:custDataLst>
          </p:nvPr>
        </p:nvSpPr>
        <p:spPr>
          <a:xfrm>
            <a:off x="2590800" y="1930598"/>
            <a:ext cx="6045200" cy="1287066"/>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What word comes to mind when you are thinking about data ?</a:t>
            </a:r>
            <a:endParaRPr lang="fr-FR" sz="3600" b="1">
              <a:solidFill>
                <a:srgbClr val="5B5B5B"/>
              </a:solidFill>
            </a:endParaRPr>
          </a:p>
        </p:txBody>
      </p:sp>
      <p:sp>
        <p:nvSpPr>
          <p:cNvPr id="7" name="Rectangle 6">
            <a:extLst>
              <a:ext uri="{FF2B5EF4-FFF2-40B4-BE49-F238E27FC236}">
                <a16:creationId xmlns:a16="http://schemas.microsoft.com/office/drawing/2014/main" id="{823894FF-2F8F-21E2-4191-5AC58E064A3A}"/>
              </a:ext>
            </a:extLst>
          </p:cNvPr>
          <p:cNvSpPr/>
          <p:nvPr>
            <p:custDataLst>
              <p:tags r:id="rId5"/>
            </p:custDataLst>
          </p:nvPr>
        </p:nvSpPr>
        <p:spPr>
          <a:xfrm>
            <a:off x="2590800" y="4386263"/>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endParaRPr lang="fr-FR" sz="1400">
              <a:solidFill>
                <a:srgbClr val="5B5B5B"/>
              </a:solidFill>
            </a:endParaRPr>
          </a:p>
        </p:txBody>
      </p:sp>
      <p:sp>
        <p:nvSpPr>
          <p:cNvPr id="8" name="TextBox 7">
            <a:extLst>
              <a:ext uri="{FF2B5EF4-FFF2-40B4-BE49-F238E27FC236}">
                <a16:creationId xmlns:a16="http://schemas.microsoft.com/office/drawing/2014/main" id="{F39E2770-547B-4714-845F-9DD3F2A34E29}"/>
              </a:ext>
            </a:extLst>
          </p:cNvPr>
          <p:cNvSpPr txBox="1"/>
          <p:nvPr/>
        </p:nvSpPr>
        <p:spPr>
          <a:xfrm>
            <a:off x="3956179" y="521262"/>
            <a:ext cx="4572000" cy="369332"/>
          </a:xfrm>
          <a:prstGeom prst="rect">
            <a:avLst/>
          </a:prstGeom>
          <a:noFill/>
        </p:spPr>
        <p:txBody>
          <a:bodyPr wrap="square">
            <a:spAutoFit/>
          </a:bodyPr>
          <a:lstStyle/>
          <a:p>
            <a:r>
              <a:rPr lang="en-GB" dirty="0"/>
              <a:t>#9646742</a:t>
            </a:r>
          </a:p>
        </p:txBody>
      </p:sp>
    </p:spTree>
    <p:custDataLst>
      <p:tags r:id="rId1"/>
    </p:custDataLst>
    <p:extLst>
      <p:ext uri="{BB962C8B-B14F-4D97-AF65-F5344CB8AC3E}">
        <p14:creationId xmlns:p14="http://schemas.microsoft.com/office/powerpoint/2010/main" val="314731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7">
            <a:extLst>
              <a:ext uri="{FF2B5EF4-FFF2-40B4-BE49-F238E27FC236}">
                <a16:creationId xmlns:a16="http://schemas.microsoft.com/office/drawing/2014/main" id="{FCFEF4BA-9B7E-414A-825B-F5672FA2AD9B}"/>
              </a:ext>
            </a:extLst>
          </p:cNvPr>
          <p:cNvPicPr>
            <a:picLocks noChangeAspect="1"/>
          </p:cNvPicPr>
          <p:nvPr/>
        </p:nvPicPr>
        <p:blipFill>
          <a:blip r:embed="rId3">
            <a:extLst>
              <a:ext uri="{28A0092B-C50C-407E-A947-70E740481C1C}">
                <a14:useLocalDpi xmlns:a14="http://schemas.microsoft.com/office/drawing/2010/main" val="0"/>
              </a:ext>
            </a:extLst>
          </a:blip>
          <a:srcRect l="14042" r="14042"/>
          <a:stretch>
            <a:fillRect/>
          </a:stretch>
        </p:blipFill>
        <p:spPr>
          <a:xfrm>
            <a:off x="636814" y="979714"/>
            <a:ext cx="3362362" cy="4050039"/>
          </a:xfrm>
          <a:prstGeom prst="rect">
            <a:avLst/>
          </a:prstGeom>
        </p:spPr>
      </p:pic>
      <p:sp>
        <p:nvSpPr>
          <p:cNvPr id="13" name="Title 12"/>
          <p:cNvSpPr>
            <a:spLocks noGrp="1"/>
          </p:cNvSpPr>
          <p:nvPr>
            <p:ph type="title"/>
          </p:nvPr>
        </p:nvSpPr>
        <p:spPr>
          <a:xfrm>
            <a:off x="370233" y="118510"/>
            <a:ext cx="6567280" cy="676620"/>
          </a:xfrm>
        </p:spPr>
        <p:txBody>
          <a:bodyPr/>
          <a:lstStyle/>
          <a:p>
            <a:r>
              <a:rPr lang="en-US" dirty="0"/>
              <a:t>Manual data processing &amp; analyses</a:t>
            </a:r>
          </a:p>
        </p:txBody>
      </p:sp>
      <p:pic>
        <p:nvPicPr>
          <p:cNvPr id="1037" name="Picture 1">
            <a:extLst>
              <a:ext uri="{FF2B5EF4-FFF2-40B4-BE49-F238E27FC236}">
                <a16:creationId xmlns:a16="http://schemas.microsoft.com/office/drawing/2014/main" id="{E7273D6A-817A-4123-954F-70B024A28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873" y="1096679"/>
            <a:ext cx="4624713" cy="368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Illustration or graphics contest entry by -BD-">
            <a:extLst>
              <a:ext uri="{FF2B5EF4-FFF2-40B4-BE49-F238E27FC236}">
                <a16:creationId xmlns:a16="http://schemas.microsoft.com/office/drawing/2014/main" id="{4A3ACDAB-206F-4327-B006-21B4741AE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6229" y="1981418"/>
            <a:ext cx="2848202" cy="284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5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E3CE5"/>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F094DDA-2787-CC4F-A9EB-C1244C59DF4F}"/>
              </a:ext>
            </a:extLst>
          </p:cNvPr>
          <p:cNvSpPr txBox="1">
            <a:spLocks/>
          </p:cNvSpPr>
          <p:nvPr/>
        </p:nvSpPr>
        <p:spPr>
          <a:xfrm>
            <a:off x="3021220" y="1558623"/>
            <a:ext cx="5296120" cy="15530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pPr marL="0" marR="0" lvl="0" indent="0" algn="l" defTabSz="914400" rtl="0" eaLnBrk="1" fontAlgn="auto" latinLnBrk="0" hangingPunct="1">
              <a:lnSpc>
                <a:spcPts val="468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lumMod val="95000"/>
                  </a:srgbClr>
                </a:solidFill>
                <a:effectLst/>
                <a:uLnTx/>
                <a:uFillTx/>
                <a:latin typeface="Calibri Light" panose="020F0302020204030204"/>
                <a:ea typeface="+mj-ea"/>
                <a:cs typeface="+mj-cs"/>
              </a:rPr>
              <a:t>WHAT IF….</a:t>
            </a:r>
          </a:p>
        </p:txBody>
      </p:sp>
    </p:spTree>
    <p:extLst>
      <p:ext uri="{BB962C8B-B14F-4D97-AF65-F5344CB8AC3E}">
        <p14:creationId xmlns:p14="http://schemas.microsoft.com/office/powerpoint/2010/main" val="65959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158044" y="188085"/>
            <a:ext cx="6868921" cy="681706"/>
          </a:xfrm>
        </p:spPr>
        <p:txBody>
          <a:bodyPr/>
          <a:lstStyle/>
          <a:p>
            <a:r>
              <a:rPr lang="en-US" dirty="0"/>
              <a:t>More, better, smarter data</a:t>
            </a:r>
          </a:p>
        </p:txBody>
      </p:sp>
      <p:sp>
        <p:nvSpPr>
          <p:cNvPr id="4" name="TextBox 3">
            <a:extLst>
              <a:ext uri="{FF2B5EF4-FFF2-40B4-BE49-F238E27FC236}">
                <a16:creationId xmlns:a16="http://schemas.microsoft.com/office/drawing/2014/main" id="{5E4552D6-AC2C-47CE-8C1C-9B61AC79911A}"/>
              </a:ext>
            </a:extLst>
          </p:cNvPr>
          <p:cNvSpPr txBox="1"/>
          <p:nvPr/>
        </p:nvSpPr>
        <p:spPr>
          <a:xfrm>
            <a:off x="756905" y="1528698"/>
            <a:ext cx="2304288" cy="400110"/>
          </a:xfrm>
          <a:prstGeom prst="rect">
            <a:avLst/>
          </a:prstGeom>
          <a:noFill/>
        </p:spPr>
        <p:txBody>
          <a:bodyPr wrap="square" rtlCol="0">
            <a:spAutoFit/>
          </a:bodyPr>
          <a:lstStyle/>
          <a:p>
            <a:r>
              <a:rPr lang="en-US" sz="2000" dirty="0"/>
              <a:t>Data consolidation</a:t>
            </a:r>
          </a:p>
        </p:txBody>
      </p:sp>
      <p:sp>
        <p:nvSpPr>
          <p:cNvPr id="10" name="TextBox 9">
            <a:extLst>
              <a:ext uri="{FF2B5EF4-FFF2-40B4-BE49-F238E27FC236}">
                <a16:creationId xmlns:a16="http://schemas.microsoft.com/office/drawing/2014/main" id="{E66D214B-CACF-4529-B082-12711FDC07F2}"/>
              </a:ext>
            </a:extLst>
          </p:cNvPr>
          <p:cNvSpPr txBox="1"/>
          <p:nvPr/>
        </p:nvSpPr>
        <p:spPr>
          <a:xfrm>
            <a:off x="3474027" y="1560944"/>
            <a:ext cx="1469136" cy="400110"/>
          </a:xfrm>
          <a:prstGeom prst="rect">
            <a:avLst/>
          </a:prstGeom>
          <a:noFill/>
        </p:spPr>
        <p:txBody>
          <a:bodyPr wrap="square" rtlCol="0">
            <a:spAutoFit/>
          </a:bodyPr>
          <a:lstStyle/>
          <a:p>
            <a:r>
              <a:rPr lang="en-US" sz="2000" dirty="0"/>
              <a:t>Data Quality</a:t>
            </a:r>
          </a:p>
        </p:txBody>
      </p:sp>
      <p:sp>
        <p:nvSpPr>
          <p:cNvPr id="11" name="TextBox 10">
            <a:extLst>
              <a:ext uri="{FF2B5EF4-FFF2-40B4-BE49-F238E27FC236}">
                <a16:creationId xmlns:a16="http://schemas.microsoft.com/office/drawing/2014/main" id="{FF6DE6B8-0229-43ED-A576-54AD6FBA32BB}"/>
              </a:ext>
            </a:extLst>
          </p:cNvPr>
          <p:cNvSpPr txBox="1"/>
          <p:nvPr/>
        </p:nvSpPr>
        <p:spPr>
          <a:xfrm>
            <a:off x="5557348" y="1582504"/>
            <a:ext cx="2404981" cy="400110"/>
          </a:xfrm>
          <a:prstGeom prst="rect">
            <a:avLst/>
          </a:prstGeom>
          <a:noFill/>
        </p:spPr>
        <p:txBody>
          <a:bodyPr wrap="square" rtlCol="0">
            <a:spAutoFit/>
          </a:bodyPr>
          <a:lstStyle/>
          <a:p>
            <a:r>
              <a:rPr lang="en-US" sz="2000" dirty="0"/>
              <a:t>Actionable Insights</a:t>
            </a:r>
          </a:p>
        </p:txBody>
      </p:sp>
      <p:pic>
        <p:nvPicPr>
          <p:cNvPr id="3076" name="Picture 4" descr="Data quality icon Vector Art Stock Images | Depositphotos">
            <a:extLst>
              <a:ext uri="{FF2B5EF4-FFF2-40B4-BE49-F238E27FC236}">
                <a16:creationId xmlns:a16="http://schemas.microsoft.com/office/drawing/2014/main" id="{388122DD-955D-498C-B996-A3ADED48F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09" b="12618"/>
          <a:stretch/>
        </p:blipFill>
        <p:spPr bwMode="auto">
          <a:xfrm>
            <a:off x="3176139" y="2137852"/>
            <a:ext cx="1805794" cy="14441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ar machine learning icon outline style Vector Image">
            <a:extLst>
              <a:ext uri="{FF2B5EF4-FFF2-40B4-BE49-F238E27FC236}">
                <a16:creationId xmlns:a16="http://schemas.microsoft.com/office/drawing/2014/main" id="{61194EF8-99D6-4A19-B82C-EF3550F9EC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886"/>
          <a:stretch/>
        </p:blipFill>
        <p:spPr bwMode="auto">
          <a:xfrm>
            <a:off x="756905" y="1928808"/>
            <a:ext cx="1655377" cy="16091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odern Machine Learning Line Icon Premium Stock Vector (Royalty Free)  737356513 | Shutterstock">
            <a:extLst>
              <a:ext uri="{FF2B5EF4-FFF2-40B4-BE49-F238E27FC236}">
                <a16:creationId xmlns:a16="http://schemas.microsoft.com/office/drawing/2014/main" id="{2CA74C54-AEDB-45A8-B362-B92D374B9B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53" t="13573" r="18683" b="20003"/>
          <a:stretch/>
        </p:blipFill>
        <p:spPr bwMode="auto">
          <a:xfrm>
            <a:off x="6069626" y="2023724"/>
            <a:ext cx="1240815" cy="144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6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E3CE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03100-10BD-49B6-A74C-9B0A1169B1E4}"/>
              </a:ext>
            </a:extLst>
          </p:cNvPr>
          <p:cNvSpPr txBox="1"/>
          <p:nvPr/>
        </p:nvSpPr>
        <p:spPr>
          <a:xfrm>
            <a:off x="2935986" y="2829863"/>
            <a:ext cx="4779264" cy="754694"/>
          </a:xfrm>
          <a:prstGeom prst="rect">
            <a:avLst/>
          </a:prstGeom>
          <a:noFill/>
        </p:spPr>
        <p:txBody>
          <a:bodyPr wrap="square" rtlCol="0">
            <a:spAutoFit/>
          </a:bodyPr>
          <a:lstStyle/>
          <a:p>
            <a:pPr>
              <a:lnSpc>
                <a:spcPct val="150000"/>
              </a:lnSpc>
            </a:pPr>
            <a:r>
              <a:rPr lang="en-US" sz="3200" dirty="0">
                <a:solidFill>
                  <a:schemeClr val="bg1"/>
                </a:solidFill>
              </a:rPr>
              <a:t>Catch and inform</a:t>
            </a:r>
          </a:p>
        </p:txBody>
      </p:sp>
      <p:pic>
        <p:nvPicPr>
          <p:cNvPr id="6" name="Graphic 5" descr="Checkbox Checked with solid fill">
            <a:extLst>
              <a:ext uri="{FF2B5EF4-FFF2-40B4-BE49-F238E27FC236}">
                <a16:creationId xmlns:a16="http://schemas.microsoft.com/office/drawing/2014/main" id="{637811DB-2393-4B74-9A82-D141B085EE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5886" y="1408151"/>
            <a:ext cx="800100" cy="800100"/>
          </a:xfrm>
          <a:prstGeom prst="rect">
            <a:avLst/>
          </a:prstGeom>
        </p:spPr>
      </p:pic>
      <p:pic>
        <p:nvPicPr>
          <p:cNvPr id="9" name="Graphic 8" descr="Checkbox Checked with solid fill">
            <a:extLst>
              <a:ext uri="{FF2B5EF4-FFF2-40B4-BE49-F238E27FC236}">
                <a16:creationId xmlns:a16="http://schemas.microsoft.com/office/drawing/2014/main" id="{04195670-39E3-4499-93F2-FEC21A777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5886" y="2127421"/>
            <a:ext cx="800100" cy="800100"/>
          </a:xfrm>
          <a:prstGeom prst="rect">
            <a:avLst/>
          </a:prstGeom>
        </p:spPr>
      </p:pic>
      <p:pic>
        <p:nvPicPr>
          <p:cNvPr id="10" name="Graphic 9" descr="Checkbox Checked with solid fill">
            <a:extLst>
              <a:ext uri="{FF2B5EF4-FFF2-40B4-BE49-F238E27FC236}">
                <a16:creationId xmlns:a16="http://schemas.microsoft.com/office/drawing/2014/main" id="{2EBA5548-A9AF-4589-B2AF-5C252378A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5886" y="2865287"/>
            <a:ext cx="800100" cy="800100"/>
          </a:xfrm>
          <a:prstGeom prst="rect">
            <a:avLst/>
          </a:prstGeom>
        </p:spPr>
      </p:pic>
      <p:sp>
        <p:nvSpPr>
          <p:cNvPr id="11" name="TextBox 10">
            <a:extLst>
              <a:ext uri="{FF2B5EF4-FFF2-40B4-BE49-F238E27FC236}">
                <a16:creationId xmlns:a16="http://schemas.microsoft.com/office/drawing/2014/main" id="{96A50D34-1059-482B-8F8A-72DBBDD831E3}"/>
              </a:ext>
            </a:extLst>
          </p:cNvPr>
          <p:cNvSpPr txBox="1"/>
          <p:nvPr/>
        </p:nvSpPr>
        <p:spPr>
          <a:xfrm>
            <a:off x="2935986" y="1387173"/>
            <a:ext cx="4572000" cy="754694"/>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Catch and correct</a:t>
            </a:r>
          </a:p>
        </p:txBody>
      </p:sp>
      <p:sp>
        <p:nvSpPr>
          <p:cNvPr id="13" name="TextBox 12">
            <a:extLst>
              <a:ext uri="{FF2B5EF4-FFF2-40B4-BE49-F238E27FC236}">
                <a16:creationId xmlns:a16="http://schemas.microsoft.com/office/drawing/2014/main" id="{072A0E8D-87D6-4DD6-8C71-074220C3D5D8}"/>
              </a:ext>
            </a:extLst>
          </p:cNvPr>
          <p:cNvSpPr txBox="1"/>
          <p:nvPr/>
        </p:nvSpPr>
        <p:spPr>
          <a:xfrm>
            <a:off x="2935986" y="2079220"/>
            <a:ext cx="4572000" cy="754694"/>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Catch and protect</a:t>
            </a:r>
          </a:p>
        </p:txBody>
      </p:sp>
    </p:spTree>
    <p:extLst>
      <p:ext uri="{BB962C8B-B14F-4D97-AF65-F5344CB8AC3E}">
        <p14:creationId xmlns:p14="http://schemas.microsoft.com/office/powerpoint/2010/main" val="301699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99ED6-8E10-0B8A-EC38-5174919904BD}"/>
              </a:ext>
            </a:extLst>
          </p:cNvPr>
          <p:cNvPicPr>
            <a:picLocks/>
          </p:cNvPicPr>
          <p:nvPr>
            <p:custDataLst>
              <p:tags r:id="rId2"/>
            </p:custDataLst>
          </p:nvPr>
        </p:nvPicPr>
        <p:blipFill>
          <a:blip r:embed="rId7"/>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DD3F433C-E00D-60FF-F92A-DCF0CDACBF8F}"/>
              </a:ext>
            </a:extLst>
          </p:cNvPr>
          <p:cNvPicPr>
            <a:picLocks/>
          </p:cNvPicPr>
          <p:nvPr>
            <p:custDataLst>
              <p:tags r:id="rId3"/>
            </p:custDataLst>
          </p:nvPr>
        </p:nvPicPr>
        <p:blipFill>
          <a:blip r:embed="rId8"/>
          <a:stretch>
            <a:fillRect/>
          </a:stretch>
        </p:blipFill>
        <p:spPr>
          <a:xfrm>
            <a:off x="508000" y="1659731"/>
            <a:ext cx="1828800" cy="1828800"/>
          </a:xfrm>
          <a:prstGeom prst="rect">
            <a:avLst/>
          </a:prstGeom>
        </p:spPr>
      </p:pic>
      <p:sp>
        <p:nvSpPr>
          <p:cNvPr id="6" name="Rectangle 5">
            <a:extLst>
              <a:ext uri="{FF2B5EF4-FFF2-40B4-BE49-F238E27FC236}">
                <a16:creationId xmlns:a16="http://schemas.microsoft.com/office/drawing/2014/main" id="{57C3E38E-471C-2E05-2FFF-F661AC24AB48}"/>
              </a:ext>
            </a:extLst>
          </p:cNvPr>
          <p:cNvSpPr/>
          <p:nvPr>
            <p:custDataLst>
              <p:tags r:id="rId4"/>
            </p:custDataLst>
          </p:nvPr>
        </p:nvSpPr>
        <p:spPr>
          <a:xfrm>
            <a:off x="2590800" y="1930598"/>
            <a:ext cx="6045200" cy="1287066"/>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5B5B5B"/>
                </a:solidFill>
              </a:rPr>
              <a:t>With which of the following catches have you felt you most struggled with or could improve in your programme?</a:t>
            </a:r>
            <a:endParaRPr lang="fr-FR" sz="2400" b="1" dirty="0">
              <a:solidFill>
                <a:srgbClr val="5B5B5B"/>
              </a:solidFill>
            </a:endParaRPr>
          </a:p>
        </p:txBody>
      </p:sp>
      <p:sp>
        <p:nvSpPr>
          <p:cNvPr id="7" name="Rectangle 6">
            <a:extLst>
              <a:ext uri="{FF2B5EF4-FFF2-40B4-BE49-F238E27FC236}">
                <a16:creationId xmlns:a16="http://schemas.microsoft.com/office/drawing/2014/main" id="{C4549185-129B-E32B-2D6A-5270E10A181E}"/>
              </a:ext>
            </a:extLst>
          </p:cNvPr>
          <p:cNvSpPr/>
          <p:nvPr>
            <p:custDataLst>
              <p:tags r:id="rId5"/>
            </p:custDataLst>
          </p:nvPr>
        </p:nvSpPr>
        <p:spPr>
          <a:xfrm>
            <a:off x="2590800" y="4386263"/>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endParaRPr lang="fr-FR" sz="1400">
              <a:solidFill>
                <a:srgbClr val="5B5B5B"/>
              </a:solidFill>
            </a:endParaRPr>
          </a:p>
        </p:txBody>
      </p:sp>
      <p:sp>
        <p:nvSpPr>
          <p:cNvPr id="8" name="TextBox 7">
            <a:extLst>
              <a:ext uri="{FF2B5EF4-FFF2-40B4-BE49-F238E27FC236}">
                <a16:creationId xmlns:a16="http://schemas.microsoft.com/office/drawing/2014/main" id="{B93D6A40-B3FB-451D-9C15-CAC1319A9B01}"/>
              </a:ext>
            </a:extLst>
          </p:cNvPr>
          <p:cNvSpPr txBox="1"/>
          <p:nvPr/>
        </p:nvSpPr>
        <p:spPr>
          <a:xfrm>
            <a:off x="3956179" y="521262"/>
            <a:ext cx="4572000" cy="369332"/>
          </a:xfrm>
          <a:prstGeom prst="rect">
            <a:avLst/>
          </a:prstGeom>
          <a:noFill/>
        </p:spPr>
        <p:txBody>
          <a:bodyPr wrap="square">
            <a:spAutoFit/>
          </a:bodyPr>
          <a:lstStyle/>
          <a:p>
            <a:r>
              <a:rPr lang="en-GB" dirty="0"/>
              <a:t>#9646742</a:t>
            </a:r>
          </a:p>
        </p:txBody>
      </p:sp>
    </p:spTree>
    <p:custDataLst>
      <p:tags r:id="rId1"/>
    </p:custDataLst>
    <p:extLst>
      <p:ext uri="{BB962C8B-B14F-4D97-AF65-F5344CB8AC3E}">
        <p14:creationId xmlns:p14="http://schemas.microsoft.com/office/powerpoint/2010/main" val="299378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213136" y="173519"/>
            <a:ext cx="6868921" cy="681706"/>
          </a:xfrm>
        </p:spPr>
        <p:txBody>
          <a:bodyPr/>
          <a:lstStyle/>
          <a:p>
            <a:r>
              <a:rPr lang="en-US" dirty="0"/>
              <a:t>On-Demand Insights</a:t>
            </a:r>
          </a:p>
        </p:txBody>
      </p:sp>
      <p:pic>
        <p:nvPicPr>
          <p:cNvPr id="3" name="Picture 2">
            <a:extLst>
              <a:ext uri="{FF2B5EF4-FFF2-40B4-BE49-F238E27FC236}">
                <a16:creationId xmlns:a16="http://schemas.microsoft.com/office/drawing/2014/main" id="{856DAF21-1228-4F58-B14A-4AFA3690C5F1}"/>
              </a:ext>
            </a:extLst>
          </p:cNvPr>
          <p:cNvPicPr>
            <a:picLocks noChangeAspect="1"/>
          </p:cNvPicPr>
          <p:nvPr/>
        </p:nvPicPr>
        <p:blipFill>
          <a:blip r:embed="rId3"/>
          <a:stretch>
            <a:fillRect/>
          </a:stretch>
        </p:blipFill>
        <p:spPr>
          <a:xfrm>
            <a:off x="309998" y="1150807"/>
            <a:ext cx="4898816" cy="3666719"/>
          </a:xfrm>
          <a:prstGeom prst="rect">
            <a:avLst/>
          </a:prstGeom>
        </p:spPr>
      </p:pic>
      <p:pic>
        <p:nvPicPr>
          <p:cNvPr id="22" name="Picture 21">
            <a:extLst>
              <a:ext uri="{FF2B5EF4-FFF2-40B4-BE49-F238E27FC236}">
                <a16:creationId xmlns:a16="http://schemas.microsoft.com/office/drawing/2014/main" id="{67B2BA45-DD2D-4909-BB55-52F9B5C4DB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48"/>
          <a:stretch/>
        </p:blipFill>
        <p:spPr>
          <a:xfrm>
            <a:off x="3887264" y="1421454"/>
            <a:ext cx="4946738" cy="3396072"/>
          </a:xfrm>
          <a:prstGeom prst="rect">
            <a:avLst/>
          </a:prstGeom>
        </p:spPr>
      </p:pic>
    </p:spTree>
    <p:extLst>
      <p:ext uri="{BB962C8B-B14F-4D97-AF65-F5344CB8AC3E}">
        <p14:creationId xmlns:p14="http://schemas.microsoft.com/office/powerpoint/2010/main" val="340463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A7B5CE-ACFE-FE43-9BD0-EDB129F9F724}"/>
              </a:ext>
            </a:extLst>
          </p:cNvPr>
          <p:cNvSpPr>
            <a:spLocks noGrp="1"/>
          </p:cNvSpPr>
          <p:nvPr>
            <p:ph type="title"/>
          </p:nvPr>
        </p:nvSpPr>
        <p:spPr>
          <a:xfrm>
            <a:off x="315893" y="155275"/>
            <a:ext cx="6762240" cy="681706"/>
          </a:xfrm>
        </p:spPr>
        <p:txBody>
          <a:bodyPr/>
          <a:lstStyle/>
          <a:p>
            <a:r>
              <a:rPr lang="en-US" dirty="0"/>
              <a:t>Push Alerts  (the shoulder tap)</a:t>
            </a:r>
          </a:p>
        </p:txBody>
      </p:sp>
      <p:pic>
        <p:nvPicPr>
          <p:cNvPr id="5" name="Picture 2">
            <a:extLst>
              <a:ext uri="{FF2B5EF4-FFF2-40B4-BE49-F238E27FC236}">
                <a16:creationId xmlns:a16="http://schemas.microsoft.com/office/drawing/2014/main" id="{B8FB61F7-2545-4303-9317-8F8BFB1B9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459"/>
          <a:stretch/>
        </p:blipFill>
        <p:spPr bwMode="auto">
          <a:xfrm>
            <a:off x="315893" y="1295497"/>
            <a:ext cx="4973737" cy="3389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23A82E-2738-4960-B3E3-9835AEFB0D6F}"/>
              </a:ext>
            </a:extLst>
          </p:cNvPr>
          <p:cNvPicPr>
            <a:picLocks noChangeAspect="1"/>
          </p:cNvPicPr>
          <p:nvPr/>
        </p:nvPicPr>
        <p:blipFill>
          <a:blip r:embed="rId4"/>
          <a:stretch>
            <a:fillRect/>
          </a:stretch>
        </p:blipFill>
        <p:spPr>
          <a:xfrm>
            <a:off x="315893" y="1405222"/>
            <a:ext cx="714375" cy="200025"/>
          </a:xfrm>
          <a:prstGeom prst="rect">
            <a:avLst/>
          </a:prstGeom>
        </p:spPr>
      </p:pic>
      <p:pic>
        <p:nvPicPr>
          <p:cNvPr id="12" name="Picture 11">
            <a:extLst>
              <a:ext uri="{FF2B5EF4-FFF2-40B4-BE49-F238E27FC236}">
                <a16:creationId xmlns:a16="http://schemas.microsoft.com/office/drawing/2014/main" id="{282BDE2C-89E3-4E44-82D0-758EA4052C72}"/>
              </a:ext>
            </a:extLst>
          </p:cNvPr>
          <p:cNvPicPr>
            <a:picLocks noChangeAspect="1"/>
          </p:cNvPicPr>
          <p:nvPr/>
        </p:nvPicPr>
        <p:blipFill>
          <a:blip r:embed="rId4"/>
          <a:stretch>
            <a:fillRect/>
          </a:stretch>
        </p:blipFill>
        <p:spPr>
          <a:xfrm>
            <a:off x="315893" y="1807248"/>
            <a:ext cx="714375" cy="200025"/>
          </a:xfrm>
          <a:prstGeom prst="rect">
            <a:avLst/>
          </a:prstGeom>
        </p:spPr>
      </p:pic>
      <p:grpSp>
        <p:nvGrpSpPr>
          <p:cNvPr id="13" name="Group 12">
            <a:extLst>
              <a:ext uri="{FF2B5EF4-FFF2-40B4-BE49-F238E27FC236}">
                <a16:creationId xmlns:a16="http://schemas.microsoft.com/office/drawing/2014/main" id="{8CF5FD09-88A8-4C98-BF8B-FC776D2056CD}"/>
              </a:ext>
            </a:extLst>
          </p:cNvPr>
          <p:cNvGrpSpPr/>
          <p:nvPr/>
        </p:nvGrpSpPr>
        <p:grpSpPr>
          <a:xfrm>
            <a:off x="4572000" y="1034086"/>
            <a:ext cx="1806876" cy="3846801"/>
            <a:chOff x="866676" y="2449978"/>
            <a:chExt cx="2139696" cy="4526280"/>
          </a:xfrm>
        </p:grpSpPr>
        <p:pic>
          <p:nvPicPr>
            <p:cNvPr id="14" name="Picture 13" descr="A close-up of a cell phone&#10;&#10;Description automatically generated with medium confidence">
              <a:extLst>
                <a:ext uri="{FF2B5EF4-FFF2-40B4-BE49-F238E27FC236}">
                  <a16:creationId xmlns:a16="http://schemas.microsoft.com/office/drawing/2014/main" id="{75E765EE-4C7B-41D9-AA5C-EF26BECBF80F}"/>
                </a:ext>
              </a:extLst>
            </p:cNvPr>
            <p:cNvPicPr>
              <a:picLocks/>
            </p:cNvPicPr>
            <p:nvPr/>
          </p:nvPicPr>
          <p:blipFill rotWithShape="1">
            <a:blip r:embed="rId5"/>
            <a:srcRect l="3678" t="1617" r="3845" b="1530"/>
            <a:stretch/>
          </p:blipFill>
          <p:spPr>
            <a:xfrm>
              <a:off x="866676" y="2449978"/>
              <a:ext cx="2139696" cy="4526280"/>
            </a:xfrm>
            <a:prstGeom prst="round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0AA8A489-D940-4EBB-8158-AF4EF82452DC}"/>
                </a:ext>
              </a:extLst>
            </p:cNvPr>
            <p:cNvSpPr/>
            <p:nvPr/>
          </p:nvSpPr>
          <p:spPr>
            <a:xfrm>
              <a:off x="1495201" y="4006798"/>
              <a:ext cx="1178351" cy="141402"/>
            </a:xfrm>
            <a:prstGeom prst="rect">
              <a:avLst/>
            </a:prstGeom>
            <a:solidFill>
              <a:srgbClr val="F9B79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 name="Picture 5" descr="Graphical user interface, application&#10;&#10;Description automatically generated">
            <a:extLst>
              <a:ext uri="{FF2B5EF4-FFF2-40B4-BE49-F238E27FC236}">
                <a16:creationId xmlns:a16="http://schemas.microsoft.com/office/drawing/2014/main" id="{7D83BC92-3082-476B-A686-0208F7E0B522}"/>
              </a:ext>
            </a:extLst>
          </p:cNvPr>
          <p:cNvPicPr>
            <a:picLocks/>
          </p:cNvPicPr>
          <p:nvPr/>
        </p:nvPicPr>
        <p:blipFill rotWithShape="1">
          <a:blip r:embed="rId6"/>
          <a:srcRect l="3496" t="962" r="3892" b="1031"/>
          <a:stretch/>
        </p:blipFill>
        <p:spPr>
          <a:xfrm>
            <a:off x="4572000" y="1034087"/>
            <a:ext cx="1806876" cy="3846800"/>
          </a:xfrm>
          <a:prstGeom prst="round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123088DF-092A-4047-9802-40EFF44DA0C1}"/>
              </a:ext>
            </a:extLst>
          </p:cNvPr>
          <p:cNvSpPr txBox="1"/>
          <p:nvPr/>
        </p:nvSpPr>
        <p:spPr>
          <a:xfrm>
            <a:off x="6607535" y="1696968"/>
            <a:ext cx="231007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Traveler risk and response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 thresholds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Contract expiration</a:t>
            </a:r>
          </a:p>
        </p:txBody>
      </p:sp>
    </p:spTree>
    <p:extLst>
      <p:ext uri="{BB962C8B-B14F-4D97-AF65-F5344CB8AC3E}">
        <p14:creationId xmlns:p14="http://schemas.microsoft.com/office/powerpoint/2010/main" val="31749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0.3313"/>
  <p:tag name="SLIDO_PRESENTATION_ID" val="00000000-0000-0000-0000-000000000000"/>
  <p:tag name="SLIDO_EVENT_UUID" val="e56dd100-18b6-416b-88f5-946a11631223"/>
  <p:tag name="SLIDO_EVENT_SECTION_UUID" val="b376b647-a634-4e1d-ab22-f94171f06a7b"/>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cyMjEwNzN9"/>
  <p:tag name="SLIDO_TYPE" val="SlidoPoll"/>
  <p:tag name="SLIDO_POLL_UUID" val="ba5e783e-3089-42d3-b3b4-b42b5541dd7e"/>
  <p:tag name="SLIDO_TIMELINE" val="W3sicG9sbFF1ZXN0aW9uVXVpZCI6ImI3NTRiMDkyLWZhYmMtNGZlNy1iMzhiLWIwMTAzNTU3YWU4N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NjcyMjA5ODB9"/>
  <p:tag name="SLIDO_TYPE" val="SlidoPoll"/>
  <p:tag name="SLIDO_POLL_UUID" val="73eef545-1a9c-489b-805c-c70399657418"/>
  <p:tag name="SLIDO_TIMELINE" val="W3sicG9sbFF1ZXN0aW9uVXVpZCI6ImFmNDI1OGM4LWYzZmEtNDUyZi05ZmMzLTVlNzFjMzU0OGQxZ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Custom Design">
  <a:themeElements>
    <a:clrScheme name="Custom 2">
      <a:dk1>
        <a:srgbClr val="454749"/>
      </a:dk1>
      <a:lt1>
        <a:srgbClr val="FFFFFF"/>
      </a:lt1>
      <a:dk2>
        <a:srgbClr val="EAEEE6"/>
      </a:dk2>
      <a:lt2>
        <a:srgbClr val="E7E6E6"/>
      </a:lt2>
      <a:accent1>
        <a:srgbClr val="6D3BE5"/>
      </a:accent1>
      <a:accent2>
        <a:srgbClr val="00C0F3"/>
      </a:accent2>
      <a:accent3>
        <a:srgbClr val="203985"/>
      </a:accent3>
      <a:accent4>
        <a:srgbClr val="222741"/>
      </a:accent4>
      <a:accent5>
        <a:srgbClr val="BFBFBF"/>
      </a:accent5>
      <a:accent6>
        <a:srgbClr val="727272"/>
      </a:accent6>
      <a:hlink>
        <a:srgbClr val="6D3BE5"/>
      </a:hlink>
      <a:folHlink>
        <a:srgbClr val="6D3BE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BCD">
  <a:themeElements>
    <a:clrScheme name="BCD Travel 2016">
      <a:dk1>
        <a:sysClr val="windowText" lastClr="000000"/>
      </a:dk1>
      <a:lt1>
        <a:sysClr val="window" lastClr="FFFFFF"/>
      </a:lt1>
      <a:dk2>
        <a:srgbClr val="193A8B"/>
      </a:dk2>
      <a:lt2>
        <a:srgbClr val="B9C7D4"/>
      </a:lt2>
      <a:accent1>
        <a:srgbClr val="5A88C6"/>
      </a:accent1>
      <a:accent2>
        <a:srgbClr val="F9A350"/>
      </a:accent2>
      <a:accent3>
        <a:srgbClr val="8DC73F"/>
      </a:accent3>
      <a:accent4>
        <a:srgbClr val="00AFDC"/>
      </a:accent4>
      <a:accent5>
        <a:srgbClr val="844187"/>
      </a:accent5>
      <a:accent6>
        <a:srgbClr val="E31836"/>
      </a:accent6>
      <a:hlink>
        <a:srgbClr val="0000CC"/>
      </a:hlink>
      <a:folHlink>
        <a:srgbClr val="0000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buClr>
            <a:schemeClr val="bg2"/>
          </a:buClr>
          <a:defRPr sz="2000" dirty="0" err="1" smtClean="0">
            <a:solidFill>
              <a:schemeClr val="tx1">
                <a:lumMod val="75000"/>
                <a:lumOff val="2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2380</Words>
  <Application>Microsoft Office PowerPoint</Application>
  <PresentationFormat>Custom</PresentationFormat>
  <Paragraphs>120</Paragraphs>
  <Slides>15</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Arial Black</vt:lpstr>
      <vt:lpstr>Avenir Next LT Pro</vt:lpstr>
      <vt:lpstr>Calibri</vt:lpstr>
      <vt:lpstr>Calibri Light</vt:lpstr>
      <vt:lpstr>GT America</vt:lpstr>
      <vt:lpstr>Nunito</vt:lpstr>
      <vt:lpstr>Segoe UI</vt:lpstr>
      <vt:lpstr>Wingdings</vt:lpstr>
      <vt:lpstr>Custom Design</vt:lpstr>
      <vt:lpstr>9_BCD</vt:lpstr>
      <vt:lpstr>PowerPoint Presentation</vt:lpstr>
      <vt:lpstr>PowerPoint Presentation</vt:lpstr>
      <vt:lpstr>Manual data processing &amp; analyses</vt:lpstr>
      <vt:lpstr>PowerPoint Presentation</vt:lpstr>
      <vt:lpstr>More, better, smarter data</vt:lpstr>
      <vt:lpstr>PowerPoint Presentation</vt:lpstr>
      <vt:lpstr>PowerPoint Presentation</vt:lpstr>
      <vt:lpstr>On-Demand Insights</vt:lpstr>
      <vt:lpstr>Push Alerts  (the shoulder tap)</vt:lpstr>
      <vt:lpstr>Open access data</vt:lpstr>
      <vt:lpstr>Catch, correct, protect and inform</vt:lpstr>
      <vt:lpstr>The balance between OpEx against CX</vt:lpstr>
      <vt:lpstr>Some parting advice…</vt:lpstr>
      <vt:lpstr>Before you leave</vt:lpstr>
      <vt:lpstr>PowerPoint Presentation</vt:lpstr>
    </vt:vector>
  </TitlesOfParts>
  <Company>FunGuy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Jason Sarol</dc:creator>
  <cp:lastModifiedBy>Sarah Whiting (GB)</cp:lastModifiedBy>
  <cp:revision>154</cp:revision>
  <dcterms:created xsi:type="dcterms:W3CDTF">2016-02-02T18:04:08Z</dcterms:created>
  <dcterms:modified xsi:type="dcterms:W3CDTF">2022-11-07T11:12:53Z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4893c79-056d-44f5-9e05-582500cb3434_Enabled">
    <vt:lpwstr>true</vt:lpwstr>
  </property>
  <property fmtid="{D5CDD505-2E9C-101B-9397-08002B2CF9AE}" pid="3" name="MSIP_Label_c4893c79-056d-44f5-9e05-582500cb3434_SetDate">
    <vt:lpwstr>2022-10-18T14:26:12Z</vt:lpwstr>
  </property>
  <property fmtid="{D5CDD505-2E9C-101B-9397-08002B2CF9AE}" pid="4" name="MSIP_Label_c4893c79-056d-44f5-9e05-582500cb3434_Method">
    <vt:lpwstr>Privileged</vt:lpwstr>
  </property>
  <property fmtid="{D5CDD505-2E9C-101B-9397-08002B2CF9AE}" pid="5" name="MSIP_Label_c4893c79-056d-44f5-9e05-582500cb3434_Name">
    <vt:lpwstr>BUSINESS USE Only</vt:lpwstr>
  </property>
  <property fmtid="{D5CDD505-2E9C-101B-9397-08002B2CF9AE}" pid="6" name="MSIP_Label_c4893c79-056d-44f5-9e05-582500cb3434_SiteId">
    <vt:lpwstr>cdb191c8-fc03-4343-aead-2808b21fd513</vt:lpwstr>
  </property>
  <property fmtid="{D5CDD505-2E9C-101B-9397-08002B2CF9AE}" pid="7" name="MSIP_Label_c4893c79-056d-44f5-9e05-582500cb3434_ActionId">
    <vt:lpwstr>0cf2b0ea-382c-4c9c-bfea-9412d96e9996</vt:lpwstr>
  </property>
  <property fmtid="{D5CDD505-2E9C-101B-9397-08002B2CF9AE}" pid="8" name="MSIP_Label_c4893c79-056d-44f5-9e05-582500cb3434_ContentBits">
    <vt:lpwstr>0</vt:lpwstr>
  </property>
  <property fmtid="{D5CDD505-2E9C-101B-9397-08002B2CF9AE}" pid="9" name="SlidoAppVersion">
    <vt:lpwstr>1.5.0.3313</vt:lpwstr>
  </property>
</Properties>
</file>