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6" r:id="rId2"/>
  </p:sldMasterIdLst>
  <p:notesMasterIdLst>
    <p:notesMasterId r:id="rId15"/>
  </p:notesMasterIdLst>
  <p:sldIdLst>
    <p:sldId id="281" r:id="rId3"/>
    <p:sldId id="257" r:id="rId4"/>
    <p:sldId id="289" r:id="rId5"/>
    <p:sldId id="278" r:id="rId6"/>
    <p:sldId id="291" r:id="rId7"/>
    <p:sldId id="292" r:id="rId8"/>
    <p:sldId id="293" r:id="rId9"/>
    <p:sldId id="297" r:id="rId10"/>
    <p:sldId id="275" r:id="rId11"/>
    <p:sldId id="296" r:id="rId12"/>
    <p:sldId id="317" r:id="rId13"/>
    <p:sldId id="313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Yanone Kaffeesatz" panose="020B0604020202020204" charset="0"/>
      <p:regular r:id="rId22"/>
      <p:bold r:id="rId23"/>
    </p:embeddedFont>
    <p:embeddedFont>
      <p:font typeface="Yanone Kaffeesatz SemiBold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BADE78-2DF7-4677-81F5-28F2F0107B35}">
  <a:tblStyle styleId="{4CBADE78-2DF7-4677-81F5-28F2F0107B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83686" autoAdjust="0"/>
  </p:normalViewPr>
  <p:slideViewPr>
    <p:cSldViewPr snapToGrid="0">
      <p:cViewPr varScale="1">
        <p:scale>
          <a:sx n="89" d="100"/>
          <a:sy n="89" d="100"/>
        </p:scale>
        <p:origin x="88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Fahed" userId="809b1c11-e569-4997-a237-05b4ba42f3f5" providerId="ADAL" clId="{B0F6C4D2-C61D-437C-9A64-99423DE4902D}"/>
    <pc:docChg chg="undo custSel addSld delSld modSld sldOrd modMainMaster">
      <pc:chgData name="Rebecca Fahed" userId="809b1c11-e569-4997-a237-05b4ba42f3f5" providerId="ADAL" clId="{B0F6C4D2-C61D-437C-9A64-99423DE4902D}" dt="2022-11-07T08:28:54.927" v="116" actId="47"/>
      <pc:docMkLst>
        <pc:docMk/>
      </pc:docMkLst>
      <pc:sldChg chg="addSp delSp modSp del modAnim">
        <pc:chgData name="Rebecca Fahed" userId="809b1c11-e569-4997-a237-05b4ba42f3f5" providerId="ADAL" clId="{B0F6C4D2-C61D-437C-9A64-99423DE4902D}" dt="2022-11-07T08:17:38.886" v="15" actId="47"/>
        <pc:sldMkLst>
          <pc:docMk/>
          <pc:sldMk cId="0" sldId="256"/>
        </pc:sldMkLst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2" creationId="{9706DA6A-9003-3893-13F5-48ACC2728D04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3" creationId="{4CDAAB59-C236-8C78-039C-D298975F12D6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4" creationId="{3534EDB1-1477-0EC3-5F20-403CFD658845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6" creationId="{128EA84E-926B-7CF5-429C-1B048D90D8E0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7" creationId="{441C13C4-E70E-44B1-E2D1-F2D83B47AC83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8" creationId="{0A92F348-D97E-5D90-713E-5B56F00DD3A9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9" creationId="{C6C2EDA9-47D7-611C-D7F0-17B753DAD2DF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10" creationId="{FF98EA4C-E530-37D2-EC8D-4D0F43A6D909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11" creationId="{15B260C8-2264-86DA-B87D-0C8D14E322AB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12" creationId="{D074F1A8-142F-42C1-2CED-C39B659049D7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13" creationId="{B58C13EF-F3CF-13E1-12A4-AAEBDB853643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14" creationId="{DEBCA66C-E610-A017-12F5-C1B9049838C3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15" creationId="{5C2672CC-9455-ECE9-98FD-7B03E6AE4738}"/>
          </ac:spMkLst>
        </pc:spChg>
        <pc:spChg chg="add del mod">
          <ac:chgData name="Rebecca Fahed" userId="809b1c11-e569-4997-a237-05b4ba42f3f5" providerId="ADAL" clId="{B0F6C4D2-C61D-437C-9A64-99423DE4902D}" dt="2022-11-07T08:12:59.600" v="1"/>
          <ac:spMkLst>
            <pc:docMk/>
            <pc:sldMk cId="0" sldId="256"/>
            <ac:spMk id="16" creationId="{6D5D826E-5AF8-C7D8-EA30-67FA580B0F9C}"/>
          </ac:spMkLst>
        </pc:spChg>
        <pc:picChg chg="add del">
          <ac:chgData name="Rebecca Fahed" userId="809b1c11-e569-4997-a237-05b4ba42f3f5" providerId="ADAL" clId="{B0F6C4D2-C61D-437C-9A64-99423DE4902D}" dt="2022-11-07T08:13:28.331" v="5"/>
          <ac:picMkLst>
            <pc:docMk/>
            <pc:sldMk cId="0" sldId="256"/>
            <ac:picMk id="17" creationId="{827704A4-4D53-A3CF-9240-5BCC3D5BAD0F}"/>
          </ac:picMkLst>
        </pc:picChg>
      </pc:sldChg>
      <pc:sldChg chg="add">
        <pc:chgData name="Rebecca Fahed" userId="809b1c11-e569-4997-a237-05b4ba42f3f5" providerId="ADAL" clId="{B0F6C4D2-C61D-437C-9A64-99423DE4902D}" dt="2022-11-07T08:24:22.146" v="68"/>
        <pc:sldMkLst>
          <pc:docMk/>
          <pc:sldMk cId="4053283090" sldId="257"/>
        </pc:sldMkLst>
      </pc:sldChg>
      <pc:sldChg chg="del">
        <pc:chgData name="Rebecca Fahed" userId="809b1c11-e569-4997-a237-05b4ba42f3f5" providerId="ADAL" clId="{B0F6C4D2-C61D-437C-9A64-99423DE4902D}" dt="2022-11-07T08:19:22.722" v="28" actId="47"/>
        <pc:sldMkLst>
          <pc:docMk/>
          <pc:sldMk cId="0" sldId="260"/>
        </pc:sldMkLst>
      </pc:sldChg>
      <pc:sldChg chg="del">
        <pc:chgData name="Rebecca Fahed" userId="809b1c11-e569-4997-a237-05b4ba42f3f5" providerId="ADAL" clId="{B0F6C4D2-C61D-437C-9A64-99423DE4902D}" dt="2022-11-07T08:24:24.945" v="69" actId="47"/>
        <pc:sldMkLst>
          <pc:docMk/>
          <pc:sldMk cId="0" sldId="261"/>
        </pc:sldMkLst>
      </pc:sldChg>
      <pc:sldChg chg="modSp del mod">
        <pc:chgData name="Rebecca Fahed" userId="809b1c11-e569-4997-a237-05b4ba42f3f5" providerId="ADAL" clId="{B0F6C4D2-C61D-437C-9A64-99423DE4902D}" dt="2022-11-07T08:26:45.237" v="94" actId="47"/>
        <pc:sldMkLst>
          <pc:docMk/>
          <pc:sldMk cId="0" sldId="266"/>
        </pc:sldMkLst>
        <pc:spChg chg="mod">
          <ac:chgData name="Rebecca Fahed" userId="809b1c11-e569-4997-a237-05b4ba42f3f5" providerId="ADAL" clId="{B0F6C4D2-C61D-437C-9A64-99423DE4902D}" dt="2022-11-07T08:25:50.889" v="82" actId="21"/>
          <ac:spMkLst>
            <pc:docMk/>
            <pc:sldMk cId="0" sldId="266"/>
            <ac:spMk id="494" creationId="{00000000-0000-0000-0000-000000000000}"/>
          </ac:spMkLst>
        </pc:spChg>
      </pc:sldChg>
      <pc:sldChg chg="addSp delSp modSp add del">
        <pc:chgData name="Rebecca Fahed" userId="809b1c11-e569-4997-a237-05b4ba42f3f5" providerId="ADAL" clId="{B0F6C4D2-C61D-437C-9A64-99423DE4902D}" dt="2022-11-07T08:22:00.377" v="45" actId="47"/>
        <pc:sldMkLst>
          <pc:docMk/>
          <pc:sldMk cId="3575208980" sldId="267"/>
        </pc:sldMkLst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2" creationId="{F6B4B714-2CF3-0EC9-1E30-FE84D0F00A1A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4" creationId="{CED024DD-E5A5-9E93-2984-4F08573EB4CA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5" creationId="{F8956E67-CFCF-D84F-16DB-6FBFFB75AD31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6" creationId="{898F9E16-C0F1-A7FA-5E2F-A4045F651599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7" creationId="{07A2CF23-672E-C6E2-6DB9-D7AF0EB5FAB7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8" creationId="{CBF4BB11-B166-FDEF-4F84-F71CE0C8897B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9" creationId="{6C6C88AE-9FCA-5AFD-6EC4-18F26A939A8F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10" creationId="{AFF83338-3AAA-6274-6727-1C845F75A5B9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11" creationId="{3701BEB6-96D2-76B2-5F48-B825A23981FA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12" creationId="{D44A99C7-5F12-07AC-B7C7-139F731D62D4}"/>
          </ac:spMkLst>
        </pc:spChg>
        <pc:spChg chg="mod">
          <ac:chgData name="Rebecca Fahed" userId="809b1c11-e569-4997-a237-05b4ba42f3f5" providerId="ADAL" clId="{B0F6C4D2-C61D-437C-9A64-99423DE4902D}" dt="2022-11-07T08:21:39.798" v="41"/>
          <ac:spMkLst>
            <pc:docMk/>
            <pc:sldMk cId="3575208980" sldId="267"/>
            <ac:spMk id="14" creationId="{98373B98-62D5-2AEF-95DB-E395210D5C14}"/>
          </ac:spMkLst>
        </pc:spChg>
        <pc:spChg chg="mod">
          <ac:chgData name="Rebecca Fahed" userId="809b1c11-e569-4997-a237-05b4ba42f3f5" providerId="ADAL" clId="{B0F6C4D2-C61D-437C-9A64-99423DE4902D}" dt="2022-11-07T08:21:39.798" v="41"/>
          <ac:spMkLst>
            <pc:docMk/>
            <pc:sldMk cId="3575208980" sldId="267"/>
            <ac:spMk id="15" creationId="{C4173B04-F076-FB62-78B3-19B04D94E981}"/>
          </ac:spMkLst>
        </pc:spChg>
        <pc:spChg chg="mod">
          <ac:chgData name="Rebecca Fahed" userId="809b1c11-e569-4997-a237-05b4ba42f3f5" providerId="ADAL" clId="{B0F6C4D2-C61D-437C-9A64-99423DE4902D}" dt="2022-11-07T08:21:39.798" v="41"/>
          <ac:spMkLst>
            <pc:docMk/>
            <pc:sldMk cId="3575208980" sldId="267"/>
            <ac:spMk id="16" creationId="{EE3888EE-2104-681E-D4A1-F72C0F2152B7}"/>
          </ac:spMkLst>
        </pc:spChg>
        <pc:spChg chg="mod">
          <ac:chgData name="Rebecca Fahed" userId="809b1c11-e569-4997-a237-05b4ba42f3f5" providerId="ADAL" clId="{B0F6C4D2-C61D-437C-9A64-99423DE4902D}" dt="2022-11-07T08:21:39.798" v="41"/>
          <ac:spMkLst>
            <pc:docMk/>
            <pc:sldMk cId="3575208980" sldId="267"/>
            <ac:spMk id="17" creationId="{43E6A5EA-4A1E-862D-A60D-F68BD4AFEFF1}"/>
          </ac:spMkLst>
        </pc:spChg>
        <pc:spChg chg="mod">
          <ac:chgData name="Rebecca Fahed" userId="809b1c11-e569-4997-a237-05b4ba42f3f5" providerId="ADAL" clId="{B0F6C4D2-C61D-437C-9A64-99423DE4902D}" dt="2022-11-07T08:21:39.798" v="41"/>
          <ac:spMkLst>
            <pc:docMk/>
            <pc:sldMk cId="3575208980" sldId="267"/>
            <ac:spMk id="18" creationId="{E7B5169B-2F29-4D09-EE38-16E9E168999C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19" creationId="{58BDD94E-B67C-4613-7ECE-EA06A316FA33}"/>
          </ac:spMkLst>
        </pc:spChg>
        <pc:spChg chg="mod">
          <ac:chgData name="Rebecca Fahed" userId="809b1c11-e569-4997-a237-05b4ba42f3f5" providerId="ADAL" clId="{B0F6C4D2-C61D-437C-9A64-99423DE4902D}" dt="2022-11-07T08:21:39.798" v="41"/>
          <ac:spMkLst>
            <pc:docMk/>
            <pc:sldMk cId="3575208980" sldId="267"/>
            <ac:spMk id="21" creationId="{24A370EA-2987-4FF0-7210-D5CB30985030}"/>
          </ac:spMkLst>
        </pc:spChg>
        <pc:spChg chg="mod">
          <ac:chgData name="Rebecca Fahed" userId="809b1c11-e569-4997-a237-05b4ba42f3f5" providerId="ADAL" clId="{B0F6C4D2-C61D-437C-9A64-99423DE4902D}" dt="2022-11-07T08:21:39.798" v="41"/>
          <ac:spMkLst>
            <pc:docMk/>
            <pc:sldMk cId="3575208980" sldId="267"/>
            <ac:spMk id="22" creationId="{80342935-1F8A-B314-86C2-A15091839F09}"/>
          </ac:spMkLst>
        </pc:spChg>
        <pc:spChg chg="mod">
          <ac:chgData name="Rebecca Fahed" userId="809b1c11-e569-4997-a237-05b4ba42f3f5" providerId="ADAL" clId="{B0F6C4D2-C61D-437C-9A64-99423DE4902D}" dt="2022-11-07T08:21:39.798" v="41"/>
          <ac:spMkLst>
            <pc:docMk/>
            <pc:sldMk cId="3575208980" sldId="267"/>
            <ac:spMk id="23" creationId="{6C5E30BA-7E3D-E0C3-ADF2-49839EFBEB5E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24" creationId="{F3E104FD-D8CA-77D2-5361-000EA85F22ED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25" creationId="{9A3F67E7-632E-8352-F2D0-029267D585D4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26" creationId="{B80EC253-9F54-3CEB-B3EF-F090EAD38F00}"/>
          </ac:spMkLst>
        </pc:spChg>
        <pc:spChg chg="add del mod">
          <ac:chgData name="Rebecca Fahed" userId="809b1c11-e569-4997-a237-05b4ba42f3f5" providerId="ADAL" clId="{B0F6C4D2-C61D-437C-9A64-99423DE4902D}" dt="2022-11-07T08:21:41.244" v="42"/>
          <ac:spMkLst>
            <pc:docMk/>
            <pc:sldMk cId="3575208980" sldId="267"/>
            <ac:spMk id="27" creationId="{0CB3583F-695A-41B6-71CE-7F225B9E1A6A}"/>
          </ac:spMkLst>
        </pc:spChg>
        <pc:grpChg chg="add del mod">
          <ac:chgData name="Rebecca Fahed" userId="809b1c11-e569-4997-a237-05b4ba42f3f5" providerId="ADAL" clId="{B0F6C4D2-C61D-437C-9A64-99423DE4902D}" dt="2022-11-07T08:21:41.244" v="42"/>
          <ac:grpSpMkLst>
            <pc:docMk/>
            <pc:sldMk cId="3575208980" sldId="267"/>
            <ac:grpSpMk id="13" creationId="{EC7F026B-B9C0-793C-D288-DE91113E0500}"/>
          </ac:grpSpMkLst>
        </pc:grpChg>
        <pc:grpChg chg="add del mod">
          <ac:chgData name="Rebecca Fahed" userId="809b1c11-e569-4997-a237-05b4ba42f3f5" providerId="ADAL" clId="{B0F6C4D2-C61D-437C-9A64-99423DE4902D}" dt="2022-11-07T08:21:41.244" v="42"/>
          <ac:grpSpMkLst>
            <pc:docMk/>
            <pc:sldMk cId="3575208980" sldId="267"/>
            <ac:grpSpMk id="20" creationId="{908BB1E0-87B5-1089-6647-A61329838E63}"/>
          </ac:grpSpMkLst>
        </pc:grpChg>
        <pc:cxnChg chg="add del mod">
          <ac:chgData name="Rebecca Fahed" userId="809b1c11-e569-4997-a237-05b4ba42f3f5" providerId="ADAL" clId="{B0F6C4D2-C61D-437C-9A64-99423DE4902D}" dt="2022-11-07T08:21:41.244" v="42"/>
          <ac:cxnSpMkLst>
            <pc:docMk/>
            <pc:sldMk cId="3575208980" sldId="267"/>
            <ac:cxnSpMk id="28" creationId="{5C9FBE91-33B8-48F3-3638-367C16055E08}"/>
          </ac:cxnSpMkLst>
        </pc:cxnChg>
        <pc:cxnChg chg="add del mod">
          <ac:chgData name="Rebecca Fahed" userId="809b1c11-e569-4997-a237-05b4ba42f3f5" providerId="ADAL" clId="{B0F6C4D2-C61D-437C-9A64-99423DE4902D}" dt="2022-11-07T08:21:41.244" v="42"/>
          <ac:cxnSpMkLst>
            <pc:docMk/>
            <pc:sldMk cId="3575208980" sldId="267"/>
            <ac:cxnSpMk id="29" creationId="{ED160F8C-0504-E71E-6121-588F5E75A205}"/>
          </ac:cxnSpMkLst>
        </pc:cxnChg>
      </pc:sldChg>
      <pc:sldChg chg="add del">
        <pc:chgData name="Rebecca Fahed" userId="809b1c11-e569-4997-a237-05b4ba42f3f5" providerId="ADAL" clId="{B0F6C4D2-C61D-437C-9A64-99423DE4902D}" dt="2022-11-07T08:22:10.526" v="47"/>
        <pc:sldMkLst>
          <pc:docMk/>
          <pc:sldMk cId="1727538684" sldId="270"/>
        </pc:sldMkLst>
      </pc:sldChg>
      <pc:sldChg chg="addSp delSp modSp add del mod">
        <pc:chgData name="Rebecca Fahed" userId="809b1c11-e569-4997-a237-05b4ba42f3f5" providerId="ADAL" clId="{B0F6C4D2-C61D-437C-9A64-99423DE4902D}" dt="2022-11-07T08:20:54.451" v="39" actId="47"/>
        <pc:sldMkLst>
          <pc:docMk/>
          <pc:sldMk cId="1967454263" sldId="271"/>
        </pc:sldMkLst>
        <pc:spChg chg="del">
          <ac:chgData name="Rebecca Fahed" userId="809b1c11-e569-4997-a237-05b4ba42f3f5" providerId="ADAL" clId="{B0F6C4D2-C61D-437C-9A64-99423DE4902D}" dt="2022-11-07T08:20:32.710" v="34" actId="478"/>
          <ac:spMkLst>
            <pc:docMk/>
            <pc:sldMk cId="1967454263" sldId="271"/>
            <ac:spMk id="2" creationId="{00000000-0000-0000-0000-000000000000}"/>
          </ac:spMkLst>
        </pc:spChg>
        <pc:spChg chg="add del mod">
          <ac:chgData name="Rebecca Fahed" userId="809b1c11-e569-4997-a237-05b4ba42f3f5" providerId="ADAL" clId="{B0F6C4D2-C61D-437C-9A64-99423DE4902D}" dt="2022-11-07T08:20:41.541" v="35" actId="478"/>
          <ac:spMkLst>
            <pc:docMk/>
            <pc:sldMk cId="1967454263" sldId="271"/>
            <ac:spMk id="5" creationId="{8D59C35E-622F-287C-FB7D-5E1D4233F4D8}"/>
          </ac:spMkLst>
        </pc:spChg>
        <pc:spChg chg="add del mod">
          <ac:chgData name="Rebecca Fahed" userId="809b1c11-e569-4997-a237-05b4ba42f3f5" providerId="ADAL" clId="{B0F6C4D2-C61D-437C-9A64-99423DE4902D}" dt="2022-11-07T08:20:45.785" v="37"/>
          <ac:spMkLst>
            <pc:docMk/>
            <pc:sldMk cId="1967454263" sldId="271"/>
            <ac:spMk id="6" creationId="{2AB80B7E-962C-DD5C-2EFC-1279949C8937}"/>
          </ac:spMkLst>
        </pc:spChg>
        <pc:picChg chg="add">
          <ac:chgData name="Rebecca Fahed" userId="809b1c11-e569-4997-a237-05b4ba42f3f5" providerId="ADAL" clId="{B0F6C4D2-C61D-437C-9A64-99423DE4902D}" dt="2022-11-07T08:20:45.828" v="38"/>
          <ac:picMkLst>
            <pc:docMk/>
            <pc:sldMk cId="1967454263" sldId="271"/>
            <ac:picMk id="7" creationId="{F163C608-D4B0-195E-0D78-36D13909667E}"/>
          </ac:picMkLst>
        </pc:picChg>
      </pc:sldChg>
      <pc:sldChg chg="addSp delSp modSp del mod">
        <pc:chgData name="Rebecca Fahed" userId="809b1c11-e569-4997-a237-05b4ba42f3f5" providerId="ADAL" clId="{B0F6C4D2-C61D-437C-9A64-99423DE4902D}" dt="2022-11-07T08:28:07.238" v="111" actId="47"/>
        <pc:sldMkLst>
          <pc:docMk/>
          <pc:sldMk cId="0" sldId="274"/>
        </pc:sldMkLst>
        <pc:spChg chg="add del mod">
          <ac:chgData name="Rebecca Fahed" userId="809b1c11-e569-4997-a237-05b4ba42f3f5" providerId="ADAL" clId="{B0F6C4D2-C61D-437C-9A64-99423DE4902D}" dt="2022-11-07T08:27:09.868" v="97" actId="21"/>
          <ac:spMkLst>
            <pc:docMk/>
            <pc:sldMk cId="0" sldId="274"/>
            <ac:spMk id="3" creationId="{6DA562DE-1C16-0852-580C-C931FC49274D}"/>
          </ac:spMkLst>
        </pc:spChg>
        <pc:spChg chg="add del mod">
          <ac:chgData name="Rebecca Fahed" userId="809b1c11-e569-4997-a237-05b4ba42f3f5" providerId="ADAL" clId="{B0F6C4D2-C61D-437C-9A64-99423DE4902D}" dt="2022-11-07T08:27:21.714" v="103" actId="21"/>
          <ac:spMkLst>
            <pc:docMk/>
            <pc:sldMk cId="0" sldId="274"/>
            <ac:spMk id="5" creationId="{0A18BA35-8273-9020-8A73-94AB61216D45}"/>
          </ac:spMkLst>
        </pc:spChg>
        <pc:spChg chg="add del">
          <ac:chgData name="Rebecca Fahed" userId="809b1c11-e569-4997-a237-05b4ba42f3f5" providerId="ADAL" clId="{B0F6C4D2-C61D-437C-9A64-99423DE4902D}" dt="2022-11-07T08:27:21.714" v="103" actId="21"/>
          <ac:spMkLst>
            <pc:docMk/>
            <pc:sldMk cId="0" sldId="274"/>
            <ac:spMk id="782" creationId="{00000000-0000-0000-0000-000000000000}"/>
          </ac:spMkLst>
        </pc:spChg>
      </pc:sldChg>
      <pc:sldChg chg="addSp delSp modSp add mod">
        <pc:chgData name="Rebecca Fahed" userId="809b1c11-e569-4997-a237-05b4ba42f3f5" providerId="ADAL" clId="{B0F6C4D2-C61D-437C-9A64-99423DE4902D}" dt="2022-11-07T08:26:43.412" v="93" actId="1076"/>
        <pc:sldMkLst>
          <pc:docMk/>
          <pc:sldMk cId="2565901671" sldId="278"/>
        </pc:sldMkLst>
        <pc:spChg chg="del">
          <ac:chgData name="Rebecca Fahed" userId="809b1c11-e569-4997-a237-05b4ba42f3f5" providerId="ADAL" clId="{B0F6C4D2-C61D-437C-9A64-99423DE4902D}" dt="2022-11-07T08:25:59.948" v="83" actId="478"/>
          <ac:spMkLst>
            <pc:docMk/>
            <pc:sldMk cId="2565901671" sldId="278"/>
            <ac:spMk id="2" creationId="{00000000-0000-0000-0000-000000000000}"/>
          </ac:spMkLst>
        </pc:spChg>
        <pc:spChg chg="add del">
          <ac:chgData name="Rebecca Fahed" userId="809b1c11-e569-4997-a237-05b4ba42f3f5" providerId="ADAL" clId="{B0F6C4D2-C61D-437C-9A64-99423DE4902D}" dt="2022-11-07T08:25:36.633" v="73" actId="22"/>
          <ac:spMkLst>
            <pc:docMk/>
            <pc:sldMk cId="2565901671" sldId="278"/>
            <ac:spMk id="4" creationId="{32ACE17D-11E8-C876-1B9D-4F7A49FF89CA}"/>
          </ac:spMkLst>
        </pc:spChg>
        <pc:spChg chg="add del">
          <ac:chgData name="Rebecca Fahed" userId="809b1c11-e569-4997-a237-05b4ba42f3f5" providerId="ADAL" clId="{B0F6C4D2-C61D-437C-9A64-99423DE4902D}" dt="2022-11-07T08:25:40.501" v="75" actId="22"/>
          <ac:spMkLst>
            <pc:docMk/>
            <pc:sldMk cId="2565901671" sldId="278"/>
            <ac:spMk id="7" creationId="{7BC3ED40-A8DB-E844-7256-2B9FB0AB8962}"/>
          </ac:spMkLst>
        </pc:spChg>
        <pc:spChg chg="add del">
          <ac:chgData name="Rebecca Fahed" userId="809b1c11-e569-4997-a237-05b4ba42f3f5" providerId="ADAL" clId="{B0F6C4D2-C61D-437C-9A64-99423DE4902D}" dt="2022-11-07T08:25:48.018" v="79" actId="22"/>
          <ac:spMkLst>
            <pc:docMk/>
            <pc:sldMk cId="2565901671" sldId="278"/>
            <ac:spMk id="9" creationId="{9EF34D2F-DDFA-0FB4-9D93-D95532D9EAC1}"/>
          </ac:spMkLst>
        </pc:spChg>
        <pc:spChg chg="add del">
          <ac:chgData name="Rebecca Fahed" userId="809b1c11-e569-4997-a237-05b4ba42f3f5" providerId="ADAL" clId="{B0F6C4D2-C61D-437C-9A64-99423DE4902D}" dt="2022-11-07T08:25:49.459" v="81" actId="22"/>
          <ac:spMkLst>
            <pc:docMk/>
            <pc:sldMk cId="2565901671" sldId="278"/>
            <ac:spMk id="11" creationId="{0BC5DE15-2525-5722-04F1-5F7204720C25}"/>
          </ac:spMkLst>
        </pc:spChg>
        <pc:spChg chg="add mod">
          <ac:chgData name="Rebecca Fahed" userId="809b1c11-e569-4997-a237-05b4ba42f3f5" providerId="ADAL" clId="{B0F6C4D2-C61D-437C-9A64-99423DE4902D}" dt="2022-11-07T08:26:43.412" v="93" actId="1076"/>
          <ac:spMkLst>
            <pc:docMk/>
            <pc:sldMk cId="2565901671" sldId="278"/>
            <ac:spMk id="13" creationId="{AA261500-96DE-3F1D-D0E8-D02FB80A1770}"/>
          </ac:spMkLst>
        </pc:spChg>
      </pc:sldChg>
      <pc:sldChg chg="add del">
        <pc:chgData name="Rebecca Fahed" userId="809b1c11-e569-4997-a237-05b4ba42f3f5" providerId="ADAL" clId="{B0F6C4D2-C61D-437C-9A64-99423DE4902D}" dt="2022-11-07T08:19:17.171" v="27" actId="47"/>
        <pc:sldMkLst>
          <pc:docMk/>
          <pc:sldMk cId="1183131613" sldId="280"/>
        </pc:sldMkLst>
      </pc:sldChg>
      <pc:sldChg chg="addSp delSp modSp add mod">
        <pc:chgData name="Rebecca Fahed" userId="809b1c11-e569-4997-a237-05b4ba42f3f5" providerId="ADAL" clId="{B0F6C4D2-C61D-437C-9A64-99423DE4902D}" dt="2022-11-07T08:23:50.955" v="66" actId="14100"/>
        <pc:sldMkLst>
          <pc:docMk/>
          <pc:sldMk cId="2157645264" sldId="281"/>
        </pc:sldMkLst>
        <pc:spChg chg="del">
          <ac:chgData name="Rebecca Fahed" userId="809b1c11-e569-4997-a237-05b4ba42f3f5" providerId="ADAL" clId="{B0F6C4D2-C61D-437C-9A64-99423DE4902D}" dt="2022-11-07T08:22:37.797" v="50" actId="478"/>
          <ac:spMkLst>
            <pc:docMk/>
            <pc:sldMk cId="2157645264" sldId="281"/>
            <ac:spMk id="2" creationId="{B886B597-713E-2827-AC04-76439F0FF999}"/>
          </ac:spMkLst>
        </pc:spChg>
        <pc:spChg chg="mod">
          <ac:chgData name="Rebecca Fahed" userId="809b1c11-e569-4997-a237-05b4ba42f3f5" providerId="ADAL" clId="{B0F6C4D2-C61D-437C-9A64-99423DE4902D}" dt="2022-11-07T08:23:50.955" v="66" actId="14100"/>
          <ac:spMkLst>
            <pc:docMk/>
            <pc:sldMk cId="2157645264" sldId="281"/>
            <ac:spMk id="4" creationId="{3549B924-1B9E-D7FC-0970-68D131F33066}"/>
          </ac:spMkLst>
        </pc:spChg>
        <pc:spChg chg="add mod">
          <ac:chgData name="Rebecca Fahed" userId="809b1c11-e569-4997-a237-05b4ba42f3f5" providerId="ADAL" clId="{B0F6C4D2-C61D-437C-9A64-99423DE4902D}" dt="2022-11-07T08:22:38.225" v="51"/>
          <ac:spMkLst>
            <pc:docMk/>
            <pc:sldMk cId="2157645264" sldId="281"/>
            <ac:spMk id="6" creationId="{4FD8D444-62BC-14CD-5509-E89B6303C936}"/>
          </ac:spMkLst>
        </pc:spChg>
        <pc:picChg chg="add mod ord">
          <ac:chgData name="Rebecca Fahed" userId="809b1c11-e569-4997-a237-05b4ba42f3f5" providerId="ADAL" clId="{B0F6C4D2-C61D-437C-9A64-99423DE4902D}" dt="2022-11-07T08:23:32.298" v="61" actId="14100"/>
          <ac:picMkLst>
            <pc:docMk/>
            <pc:sldMk cId="2157645264" sldId="281"/>
            <ac:picMk id="7" creationId="{8F313BCE-2ED1-E1EA-EB4F-E311BC88E57A}"/>
          </ac:picMkLst>
        </pc:picChg>
      </pc:sldChg>
      <pc:sldChg chg="addSp delSp modSp add del mod ord setBg modNotes">
        <pc:chgData name="Rebecca Fahed" userId="809b1c11-e569-4997-a237-05b4ba42f3f5" providerId="ADAL" clId="{B0F6C4D2-C61D-437C-9A64-99423DE4902D}" dt="2022-11-07T08:23:55.311" v="67" actId="47"/>
        <pc:sldMkLst>
          <pc:docMk/>
          <pc:sldMk cId="439962480" sldId="288"/>
        </pc:sldMkLst>
        <pc:spChg chg="del mod">
          <ac:chgData name="Rebecca Fahed" userId="809b1c11-e569-4997-a237-05b4ba42f3f5" providerId="ADAL" clId="{B0F6C4D2-C61D-437C-9A64-99423DE4902D}" dt="2022-11-07T08:22:34.375" v="49" actId="21"/>
          <ac:spMkLst>
            <pc:docMk/>
            <pc:sldMk cId="439962480" sldId="288"/>
            <ac:spMk id="8" creationId="{3F094DDA-2787-CC4F-A9EB-C1244C59DF4F}"/>
          </ac:spMkLst>
        </pc:spChg>
        <pc:spChg chg="mod">
          <ac:chgData name="Rebecca Fahed" userId="809b1c11-e569-4997-a237-05b4ba42f3f5" providerId="ADAL" clId="{B0F6C4D2-C61D-437C-9A64-99423DE4902D}" dt="2022-11-07T08:17:27.232" v="12" actId="207"/>
          <ac:spMkLst>
            <pc:docMk/>
            <pc:sldMk cId="439962480" sldId="288"/>
            <ac:spMk id="12" creationId="{69B02C6D-28B4-334E-8C2A-C8A53C3470C0}"/>
          </ac:spMkLst>
        </pc:spChg>
        <pc:spChg chg="mod">
          <ac:chgData name="Rebecca Fahed" userId="809b1c11-e569-4997-a237-05b4ba42f3f5" providerId="ADAL" clId="{B0F6C4D2-C61D-437C-9A64-99423DE4902D}" dt="2022-11-07T08:23:39.259" v="63" actId="27636"/>
          <ac:spMkLst>
            <pc:docMk/>
            <pc:sldMk cId="439962480" sldId="288"/>
            <ac:spMk id="13" creationId="{D918BEFE-2B6A-7844-9F5F-A78CD004B3DA}"/>
          </ac:spMkLst>
        </pc:spChg>
        <pc:graphicFrameChg chg="add modGraphic">
          <ac:chgData name="Rebecca Fahed" userId="809b1c11-e569-4997-a237-05b4ba42f3f5" providerId="ADAL" clId="{B0F6C4D2-C61D-437C-9A64-99423DE4902D}" dt="2022-11-07T08:22:45.574" v="52" actId="27309"/>
          <ac:graphicFrameMkLst>
            <pc:docMk/>
            <pc:sldMk cId="439962480" sldId="288"/>
            <ac:graphicFrameMk id="4" creationId="{360DC63B-F7BA-207B-2E60-7714EE5E61EE}"/>
          </ac:graphicFrameMkLst>
        </pc:graphicFrameChg>
        <pc:picChg chg="del mod">
          <ac:chgData name="Rebecca Fahed" userId="809b1c11-e569-4997-a237-05b4ba42f3f5" providerId="ADAL" clId="{B0F6C4D2-C61D-437C-9A64-99423DE4902D}" dt="2022-11-07T08:22:49.532" v="53" actId="21"/>
          <ac:picMkLst>
            <pc:docMk/>
            <pc:sldMk cId="439962480" sldId="288"/>
            <ac:picMk id="2" creationId="{5E2DA7E4-C22B-961F-2FCF-C83185556ACB}"/>
          </ac:picMkLst>
        </pc:picChg>
        <pc:picChg chg="mod">
          <ac:chgData name="Rebecca Fahed" userId="809b1c11-e569-4997-a237-05b4ba42f3f5" providerId="ADAL" clId="{B0F6C4D2-C61D-437C-9A64-99423DE4902D}" dt="2022-11-07T08:17:51.880" v="17" actId="1076"/>
          <ac:picMkLst>
            <pc:docMk/>
            <pc:sldMk cId="439962480" sldId="288"/>
            <ac:picMk id="5" creationId="{F5EBEA1D-078F-469F-982A-6D29A7051C60}"/>
          </ac:picMkLst>
        </pc:picChg>
      </pc:sldChg>
      <pc:sldChg chg="add del">
        <pc:chgData name="Rebecca Fahed" userId="809b1c11-e569-4997-a237-05b4ba42f3f5" providerId="ADAL" clId="{B0F6C4D2-C61D-437C-9A64-99423DE4902D}" dt="2022-11-07T08:19:14.897" v="26" actId="47"/>
        <pc:sldMkLst>
          <pc:docMk/>
          <pc:sldMk cId="3164869578" sldId="312"/>
        </pc:sldMkLst>
      </pc:sldChg>
      <pc:sldChg chg="add del">
        <pc:chgData name="Rebecca Fahed" userId="809b1c11-e569-4997-a237-05b4ba42f3f5" providerId="ADAL" clId="{B0F6C4D2-C61D-437C-9A64-99423DE4902D}" dt="2022-11-07T08:18:51.800" v="22" actId="47"/>
        <pc:sldMkLst>
          <pc:docMk/>
          <pc:sldMk cId="3780844173" sldId="312"/>
        </pc:sldMkLst>
      </pc:sldChg>
      <pc:sldChg chg="add">
        <pc:chgData name="Rebecca Fahed" userId="809b1c11-e569-4997-a237-05b4ba42f3f5" providerId="ADAL" clId="{B0F6C4D2-C61D-437C-9A64-99423DE4902D}" dt="2022-11-07T08:19:12.656" v="25"/>
        <pc:sldMkLst>
          <pc:docMk/>
          <pc:sldMk cId="2138065386" sldId="313"/>
        </pc:sldMkLst>
      </pc:sldChg>
      <pc:sldChg chg="modSp add mod ord">
        <pc:chgData name="Rebecca Fahed" userId="809b1c11-e569-4997-a237-05b4ba42f3f5" providerId="ADAL" clId="{B0F6C4D2-C61D-437C-9A64-99423DE4902D}" dt="2022-11-07T08:20:14.962" v="32" actId="20577"/>
        <pc:sldMkLst>
          <pc:docMk/>
          <pc:sldMk cId="3299798866" sldId="317"/>
        </pc:sldMkLst>
        <pc:spChg chg="mod">
          <ac:chgData name="Rebecca Fahed" userId="809b1c11-e569-4997-a237-05b4ba42f3f5" providerId="ADAL" clId="{B0F6C4D2-C61D-437C-9A64-99423DE4902D}" dt="2022-11-07T08:20:14.962" v="32" actId="20577"/>
          <ac:spMkLst>
            <pc:docMk/>
            <pc:sldMk cId="3299798866" sldId="317"/>
            <ac:spMk id="4" creationId="{973D87D0-4F15-5B3B-01E4-608F825E750A}"/>
          </ac:spMkLst>
        </pc:spChg>
      </pc:sldChg>
      <pc:sldChg chg="add del">
        <pc:chgData name="Rebecca Fahed" userId="809b1c11-e569-4997-a237-05b4ba42f3f5" providerId="ADAL" clId="{B0F6C4D2-C61D-437C-9A64-99423DE4902D}" dt="2022-11-07T08:21:59.421" v="44" actId="47"/>
        <pc:sldMkLst>
          <pc:docMk/>
          <pc:sldMk cId="535346050" sldId="318"/>
        </pc:sldMkLst>
      </pc:sldChg>
      <pc:sldChg chg="addSp delSp modSp add mod">
        <pc:chgData name="Rebecca Fahed" userId="809b1c11-e569-4997-a237-05b4ba42f3f5" providerId="ADAL" clId="{B0F6C4D2-C61D-437C-9A64-99423DE4902D}" dt="2022-11-07T08:28:10.928" v="112" actId="1076"/>
        <pc:sldMkLst>
          <pc:docMk/>
          <pc:sldMk cId="2374720063" sldId="318"/>
        </pc:sldMkLst>
        <pc:spChg chg="add del">
          <ac:chgData name="Rebecca Fahed" userId="809b1c11-e569-4997-a237-05b4ba42f3f5" providerId="ADAL" clId="{B0F6C4D2-C61D-437C-9A64-99423DE4902D}" dt="2022-11-07T08:27:28.631" v="105" actId="478"/>
          <ac:spMkLst>
            <pc:docMk/>
            <pc:sldMk cId="2374720063" sldId="318"/>
            <ac:spMk id="2" creationId="{00000000-0000-0000-0000-000000000000}"/>
          </ac:spMkLst>
        </pc:spChg>
        <pc:spChg chg="add del mod">
          <ac:chgData name="Rebecca Fahed" userId="809b1c11-e569-4997-a237-05b4ba42f3f5" providerId="ADAL" clId="{B0F6C4D2-C61D-437C-9A64-99423DE4902D}" dt="2022-11-07T08:27:20.462" v="101"/>
          <ac:spMkLst>
            <pc:docMk/>
            <pc:sldMk cId="2374720063" sldId="318"/>
            <ac:spMk id="3" creationId="{926DDB3C-23D8-9E40-B2C1-29800C681D23}"/>
          </ac:spMkLst>
        </pc:spChg>
        <pc:spChg chg="add mod">
          <ac:chgData name="Rebecca Fahed" userId="809b1c11-e569-4997-a237-05b4ba42f3f5" providerId="ADAL" clId="{B0F6C4D2-C61D-437C-9A64-99423DE4902D}" dt="2022-11-07T08:28:10.928" v="112" actId="1076"/>
          <ac:spMkLst>
            <pc:docMk/>
            <pc:sldMk cId="2374720063" sldId="318"/>
            <ac:spMk id="4" creationId="{660B6868-BB56-4F2E-73EF-093F86D9E03D}"/>
          </ac:spMkLst>
        </pc:spChg>
      </pc:sldChg>
      <pc:sldChg chg="addSp delSp modSp add del modAnim modNotes">
        <pc:chgData name="Rebecca Fahed" userId="809b1c11-e569-4997-a237-05b4ba42f3f5" providerId="ADAL" clId="{B0F6C4D2-C61D-437C-9A64-99423DE4902D}" dt="2022-11-07T08:28:54.927" v="116" actId="47"/>
        <pc:sldMkLst>
          <pc:docMk/>
          <pc:sldMk cId="4139890813" sldId="319"/>
        </pc:sldMkLst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3" creationId="{251B6652-41A6-2953-0C67-23D2F607C611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5" creationId="{C891FF2F-C066-A316-F478-4966AB837AA7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6" creationId="{D3F1D8A9-B171-60A0-BE21-F86465914747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7" creationId="{C3EC5CE7-95FB-B1C9-946B-67A9A0296A3C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8" creationId="{A6D6CF3B-3B13-14DD-D0E1-2FF8A221CBDD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9" creationId="{A3985877-3149-E4FB-38E1-21BD78A5E817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10" creationId="{BC70D5C0-072A-F907-0E32-FF08F607F9E7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11" creationId="{0C77637E-1510-AF09-31A2-295F34DE1A48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12" creationId="{B1BBC517-7D27-13DF-C546-8EC61B2B6638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13" creationId="{ADBFA187-6617-6BAA-758F-A5CA36C7C9A0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14" creationId="{BD3C30AC-88A8-62C2-AF74-E3D82019DFE1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15" creationId="{91C7AAE4-A5E8-EBBC-CD2D-DD8E390EE4C6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16" creationId="{A499FBD0-9078-C127-68F0-0AFA6017B340}"/>
          </ac:spMkLst>
        </pc:spChg>
        <pc:spChg chg="add del mod">
          <ac:chgData name="Rebecca Fahed" userId="809b1c11-e569-4997-a237-05b4ba42f3f5" providerId="ADAL" clId="{B0F6C4D2-C61D-437C-9A64-99423DE4902D}" dt="2022-11-07T08:28:51.879" v="115"/>
          <ac:spMkLst>
            <pc:docMk/>
            <pc:sldMk cId="4139890813" sldId="319"/>
            <ac:spMk id="17" creationId="{ABFF2BF1-0470-7216-FE68-2FD31C6604D9}"/>
          </ac:spMkLst>
        </pc:spChg>
      </pc:sldChg>
      <pc:sldMasterChg chg="delSp mod delSldLayout">
        <pc:chgData name="Rebecca Fahed" userId="809b1c11-e569-4997-a237-05b4ba42f3f5" providerId="ADAL" clId="{B0F6C4D2-C61D-437C-9A64-99423DE4902D}" dt="2022-11-07T08:28:07.238" v="111" actId="47"/>
        <pc:sldMasterMkLst>
          <pc:docMk/>
          <pc:sldMasterMk cId="0" sldId="2147483673"/>
        </pc:sldMasterMkLst>
        <pc:picChg chg="del">
          <ac:chgData name="Rebecca Fahed" userId="809b1c11-e569-4997-a237-05b4ba42f3f5" providerId="ADAL" clId="{B0F6C4D2-C61D-437C-9A64-99423DE4902D}" dt="2022-11-07T08:16:47.866" v="10" actId="478"/>
          <ac:picMkLst>
            <pc:docMk/>
            <pc:sldMasterMk cId="0" sldId="2147483673"/>
            <ac:picMk id="4" creationId="{0425CB6E-3E93-4DD0-8734-132B8C19A129}"/>
          </ac:picMkLst>
        </pc:picChg>
        <pc:sldLayoutChg chg="del">
          <pc:chgData name="Rebecca Fahed" userId="809b1c11-e569-4997-a237-05b4ba42f3f5" providerId="ADAL" clId="{B0F6C4D2-C61D-437C-9A64-99423DE4902D}" dt="2022-11-07T08:17:38.886" v="15" actId="47"/>
          <pc:sldLayoutMkLst>
            <pc:docMk/>
            <pc:sldMasterMk cId="0" sldId="2147483673"/>
            <pc:sldLayoutMk cId="0" sldId="2147483648"/>
          </pc:sldLayoutMkLst>
        </pc:sldLayoutChg>
        <pc:sldLayoutChg chg="del">
          <pc:chgData name="Rebecca Fahed" userId="809b1c11-e569-4997-a237-05b4ba42f3f5" providerId="ADAL" clId="{B0F6C4D2-C61D-437C-9A64-99423DE4902D}" dt="2022-11-07T08:19:22.722" v="28" actId="47"/>
          <pc:sldLayoutMkLst>
            <pc:docMk/>
            <pc:sldMasterMk cId="0" sldId="2147483673"/>
            <pc:sldLayoutMk cId="0" sldId="2147483649"/>
          </pc:sldLayoutMkLst>
        </pc:sldLayoutChg>
        <pc:sldLayoutChg chg="del">
          <pc:chgData name="Rebecca Fahed" userId="809b1c11-e569-4997-a237-05b4ba42f3f5" providerId="ADAL" clId="{B0F6C4D2-C61D-437C-9A64-99423DE4902D}" dt="2022-11-07T08:28:07.238" v="111" actId="47"/>
          <pc:sldLayoutMkLst>
            <pc:docMk/>
            <pc:sldMasterMk cId="0" sldId="2147483673"/>
            <pc:sldLayoutMk cId="0" sldId="2147483654"/>
          </pc:sldLayoutMkLst>
        </pc:sldLayoutChg>
        <pc:sldLayoutChg chg="del">
          <pc:chgData name="Rebecca Fahed" userId="809b1c11-e569-4997-a237-05b4ba42f3f5" providerId="ADAL" clId="{B0F6C4D2-C61D-437C-9A64-99423DE4902D}" dt="2022-11-07T08:26:45.237" v="94" actId="47"/>
          <pc:sldLayoutMkLst>
            <pc:docMk/>
            <pc:sldMasterMk cId="0" sldId="2147483673"/>
            <pc:sldLayoutMk cId="0" sldId="2147483657"/>
          </pc:sldLayoutMkLst>
        </pc:sldLayoutChg>
        <pc:sldLayoutChg chg="del">
          <pc:chgData name="Rebecca Fahed" userId="809b1c11-e569-4997-a237-05b4ba42f3f5" providerId="ADAL" clId="{B0F6C4D2-C61D-437C-9A64-99423DE4902D}" dt="2022-11-07T08:24:24.945" v="69" actId="47"/>
          <pc:sldLayoutMkLst>
            <pc:docMk/>
            <pc:sldMasterMk cId="0" sldId="2147483673"/>
            <pc:sldLayoutMk cId="0" sldId="2147483660"/>
          </pc:sldLayoutMkLst>
        </pc:sldLayoutChg>
        <pc:sldLayoutChg chg="del">
          <pc:chgData name="Rebecca Fahed" userId="809b1c11-e569-4997-a237-05b4ba42f3f5" providerId="ADAL" clId="{B0F6C4D2-C61D-437C-9A64-99423DE4902D}" dt="2022-11-07T08:23:55.311" v="67" actId="47"/>
          <pc:sldLayoutMkLst>
            <pc:docMk/>
            <pc:sldMasterMk cId="0" sldId="2147483673"/>
            <pc:sldLayoutMk cId="621798425" sldId="2147483674"/>
          </pc:sldLayoutMkLst>
        </pc:sldLayoutChg>
        <pc:sldLayoutChg chg="del">
          <pc:chgData name="Rebecca Fahed" userId="809b1c11-e569-4997-a237-05b4ba42f3f5" providerId="ADAL" clId="{B0F6C4D2-C61D-437C-9A64-99423DE4902D}" dt="2022-11-07T08:19:17.171" v="27" actId="47"/>
          <pc:sldLayoutMkLst>
            <pc:docMk/>
            <pc:sldMasterMk cId="0" sldId="2147483673"/>
            <pc:sldLayoutMk cId="1796235113" sldId="2147483675"/>
          </pc:sldLayoutMkLst>
        </pc:sldLayoutChg>
      </pc:sldMasterChg>
      <pc:sldMasterChg chg="delSldLayout">
        <pc:chgData name="Rebecca Fahed" userId="809b1c11-e569-4997-a237-05b4ba42f3f5" providerId="ADAL" clId="{B0F6C4D2-C61D-437C-9A64-99423DE4902D}" dt="2022-11-07T08:28:54.927" v="116" actId="47"/>
        <pc:sldMasterMkLst>
          <pc:docMk/>
          <pc:sldMasterMk cId="107889487" sldId="2147483676"/>
        </pc:sldMasterMkLst>
        <pc:sldLayoutChg chg="del">
          <pc:chgData name="Rebecca Fahed" userId="809b1c11-e569-4997-a237-05b4ba42f3f5" providerId="ADAL" clId="{B0F6C4D2-C61D-437C-9A64-99423DE4902D}" dt="2022-11-07T08:22:00.377" v="45" actId="47"/>
          <pc:sldLayoutMkLst>
            <pc:docMk/>
            <pc:sldMasterMk cId="107889487" sldId="2147483676"/>
            <pc:sldLayoutMk cId="3097089540" sldId="2147483679"/>
          </pc:sldLayoutMkLst>
        </pc:sldLayoutChg>
        <pc:sldLayoutChg chg="del">
          <pc:chgData name="Rebecca Fahed" userId="809b1c11-e569-4997-a237-05b4ba42f3f5" providerId="ADAL" clId="{B0F6C4D2-C61D-437C-9A64-99423DE4902D}" dt="2022-11-07T08:20:54.451" v="39" actId="47"/>
          <pc:sldLayoutMkLst>
            <pc:docMk/>
            <pc:sldMasterMk cId="107889487" sldId="2147483676"/>
            <pc:sldLayoutMk cId="4153263431" sldId="2147483679"/>
          </pc:sldLayoutMkLst>
        </pc:sldLayoutChg>
        <pc:sldLayoutChg chg="del">
          <pc:chgData name="Rebecca Fahed" userId="809b1c11-e569-4997-a237-05b4ba42f3f5" providerId="ADAL" clId="{B0F6C4D2-C61D-437C-9A64-99423DE4902D}" dt="2022-11-07T08:28:54.927" v="116" actId="47"/>
          <pc:sldLayoutMkLst>
            <pc:docMk/>
            <pc:sldMasterMk cId="107889487" sldId="2147483676"/>
            <pc:sldLayoutMk cId="1325426181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873FD-035B-E741-B10D-6A4C8DD4EF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90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abfb208902_0_4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abfb208902_0_4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4782033" y="-128"/>
            <a:ext cx="43623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9"/>
          <p:cNvSpPr/>
          <p:nvPr/>
        </p:nvSpPr>
        <p:spPr>
          <a:xfrm rot="-5851870" flipH="1">
            <a:off x="2079161" y="2009631"/>
            <a:ext cx="5271575" cy="1238298"/>
          </a:xfrm>
          <a:custGeom>
            <a:avLst/>
            <a:gdLst/>
            <a:ahLst/>
            <a:cxnLst/>
            <a:rect l="l" t="t" r="r" b="b"/>
            <a:pathLst>
              <a:path w="107788" h="58193" extrusionOk="0">
                <a:moveTo>
                  <a:pt x="52166" y="16101"/>
                </a:moveTo>
                <a:cubicBezTo>
                  <a:pt x="52256" y="16237"/>
                  <a:pt x="52302" y="16396"/>
                  <a:pt x="52347" y="16578"/>
                </a:cubicBezTo>
                <a:cubicBezTo>
                  <a:pt x="52279" y="16396"/>
                  <a:pt x="52256" y="16237"/>
                  <a:pt x="52166" y="16101"/>
                </a:cubicBezTo>
                <a:close/>
                <a:moveTo>
                  <a:pt x="17486" y="33042"/>
                </a:moveTo>
                <a:cubicBezTo>
                  <a:pt x="17137" y="33201"/>
                  <a:pt x="17021" y="33260"/>
                  <a:pt x="16912" y="33367"/>
                </a:cubicBezTo>
                <a:lnTo>
                  <a:pt x="16912" y="33367"/>
                </a:lnTo>
                <a:cubicBezTo>
                  <a:pt x="17026" y="33252"/>
                  <a:pt x="17126" y="33206"/>
                  <a:pt x="17486" y="33042"/>
                </a:cubicBezTo>
                <a:close/>
                <a:moveTo>
                  <a:pt x="24941" y="52737"/>
                </a:moveTo>
                <a:cubicBezTo>
                  <a:pt x="24892" y="52737"/>
                  <a:pt x="24841" y="52744"/>
                  <a:pt x="24787" y="52757"/>
                </a:cubicBezTo>
                <a:cubicBezTo>
                  <a:pt x="24855" y="52894"/>
                  <a:pt x="24946" y="53030"/>
                  <a:pt x="25037" y="53235"/>
                </a:cubicBezTo>
                <a:cubicBezTo>
                  <a:pt x="25196" y="53144"/>
                  <a:pt x="25332" y="53076"/>
                  <a:pt x="25491" y="52985"/>
                </a:cubicBezTo>
                <a:cubicBezTo>
                  <a:pt x="25291" y="52839"/>
                  <a:pt x="25135" y="52737"/>
                  <a:pt x="24941" y="52737"/>
                </a:cubicBezTo>
                <a:close/>
                <a:moveTo>
                  <a:pt x="93256" y="1"/>
                </a:moveTo>
                <a:cubicBezTo>
                  <a:pt x="93075" y="46"/>
                  <a:pt x="92961" y="92"/>
                  <a:pt x="92824" y="115"/>
                </a:cubicBezTo>
                <a:cubicBezTo>
                  <a:pt x="92688" y="137"/>
                  <a:pt x="92529" y="137"/>
                  <a:pt x="92370" y="160"/>
                </a:cubicBezTo>
                <a:cubicBezTo>
                  <a:pt x="92029" y="183"/>
                  <a:pt x="91665" y="228"/>
                  <a:pt x="91301" y="274"/>
                </a:cubicBezTo>
                <a:cubicBezTo>
                  <a:pt x="91187" y="274"/>
                  <a:pt x="91073" y="319"/>
                  <a:pt x="90982" y="365"/>
                </a:cubicBezTo>
                <a:cubicBezTo>
                  <a:pt x="90801" y="433"/>
                  <a:pt x="90619" y="501"/>
                  <a:pt x="90437" y="569"/>
                </a:cubicBezTo>
                <a:cubicBezTo>
                  <a:pt x="90382" y="569"/>
                  <a:pt x="90328" y="540"/>
                  <a:pt x="90273" y="540"/>
                </a:cubicBezTo>
                <a:cubicBezTo>
                  <a:pt x="90259" y="540"/>
                  <a:pt x="90246" y="542"/>
                  <a:pt x="90232" y="547"/>
                </a:cubicBezTo>
                <a:cubicBezTo>
                  <a:pt x="90005" y="592"/>
                  <a:pt x="89800" y="683"/>
                  <a:pt x="89573" y="751"/>
                </a:cubicBezTo>
                <a:cubicBezTo>
                  <a:pt x="89254" y="865"/>
                  <a:pt x="88959" y="933"/>
                  <a:pt x="88663" y="1024"/>
                </a:cubicBezTo>
                <a:lnTo>
                  <a:pt x="88595" y="1024"/>
                </a:lnTo>
                <a:cubicBezTo>
                  <a:pt x="88527" y="956"/>
                  <a:pt x="88481" y="910"/>
                  <a:pt x="88481" y="910"/>
                </a:cubicBezTo>
                <a:cubicBezTo>
                  <a:pt x="88322" y="1092"/>
                  <a:pt x="88185" y="1252"/>
                  <a:pt x="88049" y="1433"/>
                </a:cubicBezTo>
                <a:lnTo>
                  <a:pt x="86730" y="1729"/>
                </a:lnTo>
                <a:lnTo>
                  <a:pt x="86753" y="1866"/>
                </a:lnTo>
                <a:cubicBezTo>
                  <a:pt x="86253" y="1979"/>
                  <a:pt x="85752" y="2093"/>
                  <a:pt x="85275" y="2229"/>
                </a:cubicBezTo>
                <a:cubicBezTo>
                  <a:pt x="85138" y="2275"/>
                  <a:pt x="85047" y="2389"/>
                  <a:pt x="84934" y="2480"/>
                </a:cubicBezTo>
                <a:lnTo>
                  <a:pt x="84070" y="2570"/>
                </a:lnTo>
                <a:lnTo>
                  <a:pt x="83933" y="2525"/>
                </a:lnTo>
                <a:lnTo>
                  <a:pt x="82705" y="2684"/>
                </a:lnTo>
                <a:lnTo>
                  <a:pt x="81977" y="2866"/>
                </a:lnTo>
                <a:cubicBezTo>
                  <a:pt x="81892" y="2713"/>
                  <a:pt x="81781" y="2636"/>
                  <a:pt x="81645" y="2636"/>
                </a:cubicBezTo>
                <a:cubicBezTo>
                  <a:pt x="81599" y="2636"/>
                  <a:pt x="81551" y="2644"/>
                  <a:pt x="81500" y="2661"/>
                </a:cubicBezTo>
                <a:cubicBezTo>
                  <a:pt x="81395" y="2692"/>
                  <a:pt x="81295" y="2706"/>
                  <a:pt x="81198" y="2706"/>
                </a:cubicBezTo>
                <a:cubicBezTo>
                  <a:pt x="80940" y="2706"/>
                  <a:pt x="80708" y="2606"/>
                  <a:pt x="80477" y="2457"/>
                </a:cubicBezTo>
                <a:lnTo>
                  <a:pt x="79772" y="2502"/>
                </a:lnTo>
                <a:cubicBezTo>
                  <a:pt x="79703" y="2502"/>
                  <a:pt x="79658" y="2502"/>
                  <a:pt x="79613" y="2525"/>
                </a:cubicBezTo>
                <a:lnTo>
                  <a:pt x="78271" y="3025"/>
                </a:lnTo>
                <a:lnTo>
                  <a:pt x="78294" y="3162"/>
                </a:lnTo>
                <a:cubicBezTo>
                  <a:pt x="78166" y="3174"/>
                  <a:pt x="78038" y="3223"/>
                  <a:pt x="77915" y="3223"/>
                </a:cubicBezTo>
                <a:cubicBezTo>
                  <a:pt x="77818" y="3223"/>
                  <a:pt x="77724" y="3193"/>
                  <a:pt x="77634" y="3093"/>
                </a:cubicBezTo>
                <a:cubicBezTo>
                  <a:pt x="77557" y="3006"/>
                  <a:pt x="77492" y="2965"/>
                  <a:pt x="77434" y="2965"/>
                </a:cubicBezTo>
                <a:cubicBezTo>
                  <a:pt x="77355" y="2965"/>
                  <a:pt x="77290" y="3041"/>
                  <a:pt x="77225" y="3184"/>
                </a:cubicBezTo>
                <a:cubicBezTo>
                  <a:pt x="77141" y="3311"/>
                  <a:pt x="76920" y="3437"/>
                  <a:pt x="76779" y="3437"/>
                </a:cubicBezTo>
                <a:cubicBezTo>
                  <a:pt x="76768" y="3437"/>
                  <a:pt x="76757" y="3436"/>
                  <a:pt x="76747" y="3435"/>
                </a:cubicBezTo>
                <a:cubicBezTo>
                  <a:pt x="76520" y="3344"/>
                  <a:pt x="76338" y="3139"/>
                  <a:pt x="76156" y="3025"/>
                </a:cubicBezTo>
                <a:cubicBezTo>
                  <a:pt x="76088" y="3116"/>
                  <a:pt x="75974" y="3275"/>
                  <a:pt x="75974" y="3275"/>
                </a:cubicBezTo>
                <a:cubicBezTo>
                  <a:pt x="75917" y="3238"/>
                  <a:pt x="75868" y="3222"/>
                  <a:pt x="75822" y="3222"/>
                </a:cubicBezTo>
                <a:cubicBezTo>
                  <a:pt x="75650" y="3222"/>
                  <a:pt x="75545" y="3444"/>
                  <a:pt x="75383" y="3480"/>
                </a:cubicBezTo>
                <a:cubicBezTo>
                  <a:pt x="75224" y="3526"/>
                  <a:pt x="75042" y="3594"/>
                  <a:pt x="74883" y="3617"/>
                </a:cubicBezTo>
                <a:cubicBezTo>
                  <a:pt x="74496" y="3685"/>
                  <a:pt x="74155" y="3776"/>
                  <a:pt x="74018" y="4208"/>
                </a:cubicBezTo>
                <a:cubicBezTo>
                  <a:pt x="73996" y="4321"/>
                  <a:pt x="73928" y="4390"/>
                  <a:pt x="73859" y="4503"/>
                </a:cubicBezTo>
                <a:cubicBezTo>
                  <a:pt x="73677" y="4435"/>
                  <a:pt x="73518" y="4390"/>
                  <a:pt x="73359" y="4299"/>
                </a:cubicBezTo>
                <a:cubicBezTo>
                  <a:pt x="73277" y="4253"/>
                  <a:pt x="73198" y="4229"/>
                  <a:pt x="73123" y="4229"/>
                </a:cubicBezTo>
                <a:cubicBezTo>
                  <a:pt x="73011" y="4229"/>
                  <a:pt x="72908" y="4281"/>
                  <a:pt x="72813" y="4390"/>
                </a:cubicBezTo>
                <a:cubicBezTo>
                  <a:pt x="72700" y="4526"/>
                  <a:pt x="72609" y="4663"/>
                  <a:pt x="72495" y="4799"/>
                </a:cubicBezTo>
                <a:cubicBezTo>
                  <a:pt x="72449" y="4685"/>
                  <a:pt x="72381" y="4594"/>
                  <a:pt x="72313" y="4481"/>
                </a:cubicBezTo>
                <a:cubicBezTo>
                  <a:pt x="72222" y="4549"/>
                  <a:pt x="72131" y="4594"/>
                  <a:pt x="72040" y="4663"/>
                </a:cubicBezTo>
                <a:cubicBezTo>
                  <a:pt x="72017" y="4526"/>
                  <a:pt x="71995" y="4412"/>
                  <a:pt x="71972" y="4253"/>
                </a:cubicBezTo>
                <a:cubicBezTo>
                  <a:pt x="71784" y="4441"/>
                  <a:pt x="71687" y="4532"/>
                  <a:pt x="71578" y="4532"/>
                </a:cubicBezTo>
                <a:cubicBezTo>
                  <a:pt x="71475" y="4532"/>
                  <a:pt x="71362" y="4453"/>
                  <a:pt x="71153" y="4299"/>
                </a:cubicBezTo>
                <a:cubicBezTo>
                  <a:pt x="70812" y="4049"/>
                  <a:pt x="70835" y="3730"/>
                  <a:pt x="70880" y="3366"/>
                </a:cubicBezTo>
                <a:cubicBezTo>
                  <a:pt x="70880" y="3298"/>
                  <a:pt x="70858" y="3207"/>
                  <a:pt x="70789" y="3162"/>
                </a:cubicBezTo>
                <a:cubicBezTo>
                  <a:pt x="70781" y="3144"/>
                  <a:pt x="70759" y="3137"/>
                  <a:pt x="70732" y="3137"/>
                </a:cubicBezTo>
                <a:cubicBezTo>
                  <a:pt x="70690" y="3137"/>
                  <a:pt x="70636" y="3156"/>
                  <a:pt x="70607" y="3184"/>
                </a:cubicBezTo>
                <a:cubicBezTo>
                  <a:pt x="70562" y="3230"/>
                  <a:pt x="70517" y="3321"/>
                  <a:pt x="70539" y="3412"/>
                </a:cubicBezTo>
                <a:cubicBezTo>
                  <a:pt x="70592" y="3692"/>
                  <a:pt x="70590" y="3770"/>
                  <a:pt x="70420" y="3770"/>
                </a:cubicBezTo>
                <a:cubicBezTo>
                  <a:pt x="70370" y="3770"/>
                  <a:pt x="70304" y="3763"/>
                  <a:pt x="70221" y="3753"/>
                </a:cubicBezTo>
                <a:cubicBezTo>
                  <a:pt x="70153" y="3730"/>
                  <a:pt x="70084" y="3730"/>
                  <a:pt x="70062" y="3730"/>
                </a:cubicBezTo>
                <a:cubicBezTo>
                  <a:pt x="70016" y="3935"/>
                  <a:pt x="69948" y="4117"/>
                  <a:pt x="69903" y="4321"/>
                </a:cubicBezTo>
                <a:lnTo>
                  <a:pt x="69812" y="4299"/>
                </a:lnTo>
                <a:cubicBezTo>
                  <a:pt x="69812" y="4185"/>
                  <a:pt x="69812" y="4071"/>
                  <a:pt x="69812" y="3867"/>
                </a:cubicBezTo>
                <a:cubicBezTo>
                  <a:pt x="69675" y="4003"/>
                  <a:pt x="69584" y="4094"/>
                  <a:pt x="69493" y="4185"/>
                </a:cubicBezTo>
                <a:cubicBezTo>
                  <a:pt x="69471" y="4026"/>
                  <a:pt x="69448" y="3889"/>
                  <a:pt x="69448" y="3753"/>
                </a:cubicBezTo>
                <a:lnTo>
                  <a:pt x="69289" y="3707"/>
                </a:lnTo>
                <a:cubicBezTo>
                  <a:pt x="69220" y="3821"/>
                  <a:pt x="69175" y="3958"/>
                  <a:pt x="69152" y="4071"/>
                </a:cubicBezTo>
                <a:cubicBezTo>
                  <a:pt x="69016" y="3935"/>
                  <a:pt x="68879" y="3776"/>
                  <a:pt x="68720" y="3594"/>
                </a:cubicBezTo>
                <a:cubicBezTo>
                  <a:pt x="68675" y="3685"/>
                  <a:pt x="68652" y="3753"/>
                  <a:pt x="68629" y="3821"/>
                </a:cubicBezTo>
                <a:cubicBezTo>
                  <a:pt x="68561" y="3776"/>
                  <a:pt x="68493" y="3730"/>
                  <a:pt x="68424" y="3685"/>
                </a:cubicBezTo>
                <a:cubicBezTo>
                  <a:pt x="68311" y="3821"/>
                  <a:pt x="68220" y="3935"/>
                  <a:pt x="68129" y="4049"/>
                </a:cubicBezTo>
                <a:lnTo>
                  <a:pt x="68152" y="4162"/>
                </a:lnTo>
                <a:cubicBezTo>
                  <a:pt x="67788" y="4208"/>
                  <a:pt x="67378" y="4185"/>
                  <a:pt x="67310" y="4572"/>
                </a:cubicBezTo>
                <a:cubicBezTo>
                  <a:pt x="67128" y="4594"/>
                  <a:pt x="66946" y="4572"/>
                  <a:pt x="66901" y="4640"/>
                </a:cubicBezTo>
                <a:cubicBezTo>
                  <a:pt x="66826" y="4724"/>
                  <a:pt x="66771" y="4758"/>
                  <a:pt x="66722" y="4758"/>
                </a:cubicBezTo>
                <a:cubicBezTo>
                  <a:pt x="66651" y="4758"/>
                  <a:pt x="66595" y="4688"/>
                  <a:pt x="66514" y="4594"/>
                </a:cubicBezTo>
                <a:cubicBezTo>
                  <a:pt x="66423" y="4503"/>
                  <a:pt x="66287" y="4481"/>
                  <a:pt x="66150" y="4435"/>
                </a:cubicBezTo>
                <a:cubicBezTo>
                  <a:pt x="66081" y="4393"/>
                  <a:pt x="66021" y="4375"/>
                  <a:pt x="65967" y="4375"/>
                </a:cubicBezTo>
                <a:cubicBezTo>
                  <a:pt x="65793" y="4375"/>
                  <a:pt x="65697" y="4563"/>
                  <a:pt x="65627" y="4685"/>
                </a:cubicBezTo>
                <a:cubicBezTo>
                  <a:pt x="65409" y="5141"/>
                  <a:pt x="65073" y="5392"/>
                  <a:pt x="64633" y="5392"/>
                </a:cubicBezTo>
                <a:cubicBezTo>
                  <a:pt x="64524" y="5392"/>
                  <a:pt x="64408" y="5376"/>
                  <a:pt x="64286" y="5345"/>
                </a:cubicBezTo>
                <a:cubicBezTo>
                  <a:pt x="64200" y="5318"/>
                  <a:pt x="64115" y="5305"/>
                  <a:pt x="64032" y="5305"/>
                </a:cubicBezTo>
                <a:cubicBezTo>
                  <a:pt x="63760" y="5305"/>
                  <a:pt x="63510" y="5442"/>
                  <a:pt x="63353" y="5686"/>
                </a:cubicBezTo>
                <a:lnTo>
                  <a:pt x="62739" y="5822"/>
                </a:lnTo>
                <a:lnTo>
                  <a:pt x="62080" y="6163"/>
                </a:lnTo>
                <a:lnTo>
                  <a:pt x="61352" y="6323"/>
                </a:lnTo>
                <a:cubicBezTo>
                  <a:pt x="61125" y="6368"/>
                  <a:pt x="60920" y="6436"/>
                  <a:pt x="60693" y="6459"/>
                </a:cubicBezTo>
                <a:cubicBezTo>
                  <a:pt x="60306" y="6527"/>
                  <a:pt x="59897" y="6573"/>
                  <a:pt x="59510" y="6618"/>
                </a:cubicBezTo>
                <a:cubicBezTo>
                  <a:pt x="59397" y="6641"/>
                  <a:pt x="59260" y="6686"/>
                  <a:pt x="59169" y="6755"/>
                </a:cubicBezTo>
                <a:cubicBezTo>
                  <a:pt x="59104" y="6809"/>
                  <a:pt x="59049" y="6837"/>
                  <a:pt x="59000" y="6837"/>
                </a:cubicBezTo>
                <a:cubicBezTo>
                  <a:pt x="58946" y="6837"/>
                  <a:pt x="58899" y="6803"/>
                  <a:pt x="58851" y="6732"/>
                </a:cubicBezTo>
                <a:lnTo>
                  <a:pt x="58123" y="6846"/>
                </a:lnTo>
                <a:cubicBezTo>
                  <a:pt x="58032" y="6914"/>
                  <a:pt x="57964" y="7005"/>
                  <a:pt x="57873" y="7050"/>
                </a:cubicBezTo>
                <a:cubicBezTo>
                  <a:pt x="56827" y="7346"/>
                  <a:pt x="55872" y="7778"/>
                  <a:pt x="54962" y="8369"/>
                </a:cubicBezTo>
                <a:cubicBezTo>
                  <a:pt x="54793" y="8482"/>
                  <a:pt x="54633" y="8525"/>
                  <a:pt x="54465" y="8525"/>
                </a:cubicBezTo>
                <a:cubicBezTo>
                  <a:pt x="54362" y="8525"/>
                  <a:pt x="54256" y="8509"/>
                  <a:pt x="54144" y="8483"/>
                </a:cubicBezTo>
                <a:lnTo>
                  <a:pt x="53803" y="8665"/>
                </a:lnTo>
                <a:lnTo>
                  <a:pt x="53666" y="8801"/>
                </a:lnTo>
                <a:cubicBezTo>
                  <a:pt x="53120" y="9097"/>
                  <a:pt x="52597" y="9392"/>
                  <a:pt x="52006" y="9711"/>
                </a:cubicBezTo>
                <a:cubicBezTo>
                  <a:pt x="51779" y="9734"/>
                  <a:pt x="51506" y="9893"/>
                  <a:pt x="51256" y="10052"/>
                </a:cubicBezTo>
                <a:lnTo>
                  <a:pt x="50369" y="10643"/>
                </a:lnTo>
                <a:cubicBezTo>
                  <a:pt x="50278" y="10711"/>
                  <a:pt x="50210" y="10780"/>
                  <a:pt x="50142" y="10848"/>
                </a:cubicBezTo>
                <a:cubicBezTo>
                  <a:pt x="49914" y="11052"/>
                  <a:pt x="49687" y="11234"/>
                  <a:pt x="49482" y="11439"/>
                </a:cubicBezTo>
                <a:cubicBezTo>
                  <a:pt x="49368" y="11507"/>
                  <a:pt x="49255" y="11598"/>
                  <a:pt x="49141" y="11644"/>
                </a:cubicBezTo>
                <a:cubicBezTo>
                  <a:pt x="48959" y="11735"/>
                  <a:pt x="48777" y="11826"/>
                  <a:pt x="48595" y="11826"/>
                </a:cubicBezTo>
                <a:cubicBezTo>
                  <a:pt x="48277" y="11826"/>
                  <a:pt x="48049" y="11871"/>
                  <a:pt x="47845" y="12144"/>
                </a:cubicBezTo>
                <a:cubicBezTo>
                  <a:pt x="47708" y="12349"/>
                  <a:pt x="47458" y="12440"/>
                  <a:pt x="47254" y="12599"/>
                </a:cubicBezTo>
                <a:lnTo>
                  <a:pt x="47072" y="12667"/>
                </a:lnTo>
                <a:cubicBezTo>
                  <a:pt x="46996" y="12667"/>
                  <a:pt x="46915" y="12641"/>
                  <a:pt x="46844" y="12641"/>
                </a:cubicBezTo>
                <a:cubicBezTo>
                  <a:pt x="46765" y="12641"/>
                  <a:pt x="46698" y="12672"/>
                  <a:pt x="46662" y="12803"/>
                </a:cubicBezTo>
                <a:cubicBezTo>
                  <a:pt x="46571" y="12758"/>
                  <a:pt x="46458" y="12690"/>
                  <a:pt x="46321" y="12622"/>
                </a:cubicBezTo>
                <a:cubicBezTo>
                  <a:pt x="46276" y="12712"/>
                  <a:pt x="46253" y="12781"/>
                  <a:pt x="46208" y="12849"/>
                </a:cubicBezTo>
                <a:cubicBezTo>
                  <a:pt x="46111" y="13043"/>
                  <a:pt x="45964" y="13104"/>
                  <a:pt x="45769" y="13104"/>
                </a:cubicBezTo>
                <a:cubicBezTo>
                  <a:pt x="45734" y="13104"/>
                  <a:pt x="45699" y="13102"/>
                  <a:pt x="45662" y="13099"/>
                </a:cubicBezTo>
                <a:lnTo>
                  <a:pt x="45230" y="13099"/>
                </a:lnTo>
                <a:cubicBezTo>
                  <a:pt x="45042" y="13005"/>
                  <a:pt x="44836" y="12960"/>
                  <a:pt x="44664" y="12960"/>
                </a:cubicBezTo>
                <a:cubicBezTo>
                  <a:pt x="44504" y="12960"/>
                  <a:pt x="44375" y="12999"/>
                  <a:pt x="44320" y="13076"/>
                </a:cubicBezTo>
                <a:lnTo>
                  <a:pt x="43160" y="13076"/>
                </a:lnTo>
                <a:cubicBezTo>
                  <a:pt x="43110" y="13036"/>
                  <a:pt x="43043" y="13009"/>
                  <a:pt x="42963" y="13009"/>
                </a:cubicBezTo>
                <a:cubicBezTo>
                  <a:pt x="42862" y="13009"/>
                  <a:pt x="42742" y="13053"/>
                  <a:pt x="42615" y="13167"/>
                </a:cubicBezTo>
                <a:cubicBezTo>
                  <a:pt x="42436" y="13307"/>
                  <a:pt x="42291" y="13498"/>
                  <a:pt x="42045" y="13498"/>
                </a:cubicBezTo>
                <a:cubicBezTo>
                  <a:pt x="42010" y="13498"/>
                  <a:pt x="41972" y="13494"/>
                  <a:pt x="41932" y="13486"/>
                </a:cubicBezTo>
                <a:cubicBezTo>
                  <a:pt x="41924" y="13484"/>
                  <a:pt x="41916" y="13483"/>
                  <a:pt x="41908" y="13483"/>
                </a:cubicBezTo>
                <a:cubicBezTo>
                  <a:pt x="41821" y="13483"/>
                  <a:pt x="41718" y="13583"/>
                  <a:pt x="41614" y="13645"/>
                </a:cubicBezTo>
                <a:cubicBezTo>
                  <a:pt x="41273" y="13872"/>
                  <a:pt x="40909" y="14054"/>
                  <a:pt x="40591" y="14304"/>
                </a:cubicBezTo>
                <a:cubicBezTo>
                  <a:pt x="40363" y="14486"/>
                  <a:pt x="39931" y="14441"/>
                  <a:pt x="39977" y="14918"/>
                </a:cubicBezTo>
                <a:cubicBezTo>
                  <a:pt x="40022" y="15237"/>
                  <a:pt x="39772" y="15282"/>
                  <a:pt x="39590" y="15419"/>
                </a:cubicBezTo>
                <a:cubicBezTo>
                  <a:pt x="39454" y="15509"/>
                  <a:pt x="39317" y="15623"/>
                  <a:pt x="39158" y="15714"/>
                </a:cubicBezTo>
                <a:lnTo>
                  <a:pt x="38703" y="16078"/>
                </a:lnTo>
                <a:cubicBezTo>
                  <a:pt x="38408" y="16328"/>
                  <a:pt x="38135" y="16578"/>
                  <a:pt x="37817" y="16806"/>
                </a:cubicBezTo>
                <a:cubicBezTo>
                  <a:pt x="37635" y="16965"/>
                  <a:pt x="37407" y="17079"/>
                  <a:pt x="37180" y="17215"/>
                </a:cubicBezTo>
                <a:cubicBezTo>
                  <a:pt x="36975" y="17306"/>
                  <a:pt x="36748" y="17351"/>
                  <a:pt x="36748" y="17670"/>
                </a:cubicBezTo>
                <a:cubicBezTo>
                  <a:pt x="36748" y="17693"/>
                  <a:pt x="36725" y="17738"/>
                  <a:pt x="36702" y="17738"/>
                </a:cubicBezTo>
                <a:cubicBezTo>
                  <a:pt x="36156" y="17852"/>
                  <a:pt x="36043" y="18443"/>
                  <a:pt x="35633" y="18716"/>
                </a:cubicBezTo>
                <a:cubicBezTo>
                  <a:pt x="35406" y="18875"/>
                  <a:pt x="35247" y="19171"/>
                  <a:pt x="35065" y="19398"/>
                </a:cubicBezTo>
                <a:cubicBezTo>
                  <a:pt x="34747" y="19807"/>
                  <a:pt x="34474" y="20239"/>
                  <a:pt x="34155" y="20649"/>
                </a:cubicBezTo>
                <a:cubicBezTo>
                  <a:pt x="34064" y="20740"/>
                  <a:pt x="33905" y="20785"/>
                  <a:pt x="33769" y="20853"/>
                </a:cubicBezTo>
                <a:cubicBezTo>
                  <a:pt x="33519" y="21194"/>
                  <a:pt x="33291" y="21536"/>
                  <a:pt x="33064" y="21899"/>
                </a:cubicBezTo>
                <a:cubicBezTo>
                  <a:pt x="32996" y="22013"/>
                  <a:pt x="32950" y="22150"/>
                  <a:pt x="32905" y="22286"/>
                </a:cubicBezTo>
                <a:lnTo>
                  <a:pt x="32791" y="22468"/>
                </a:lnTo>
                <a:lnTo>
                  <a:pt x="32677" y="22513"/>
                </a:lnTo>
                <a:cubicBezTo>
                  <a:pt x="32404" y="22923"/>
                  <a:pt x="32109" y="23287"/>
                  <a:pt x="31654" y="23491"/>
                </a:cubicBezTo>
                <a:cubicBezTo>
                  <a:pt x="31586" y="23514"/>
                  <a:pt x="31563" y="23650"/>
                  <a:pt x="31540" y="23719"/>
                </a:cubicBezTo>
                <a:cubicBezTo>
                  <a:pt x="31472" y="23946"/>
                  <a:pt x="31427" y="24196"/>
                  <a:pt x="31290" y="24378"/>
                </a:cubicBezTo>
                <a:cubicBezTo>
                  <a:pt x="31017" y="24719"/>
                  <a:pt x="30858" y="25174"/>
                  <a:pt x="30472" y="25401"/>
                </a:cubicBezTo>
                <a:cubicBezTo>
                  <a:pt x="30449" y="25424"/>
                  <a:pt x="30426" y="25447"/>
                  <a:pt x="30426" y="25447"/>
                </a:cubicBezTo>
                <a:cubicBezTo>
                  <a:pt x="30472" y="25947"/>
                  <a:pt x="30039" y="26084"/>
                  <a:pt x="29789" y="26379"/>
                </a:cubicBezTo>
                <a:cubicBezTo>
                  <a:pt x="29767" y="26402"/>
                  <a:pt x="29744" y="26425"/>
                  <a:pt x="29721" y="26447"/>
                </a:cubicBezTo>
                <a:cubicBezTo>
                  <a:pt x="29335" y="26493"/>
                  <a:pt x="29039" y="26629"/>
                  <a:pt x="28743" y="26948"/>
                </a:cubicBezTo>
                <a:cubicBezTo>
                  <a:pt x="29107" y="26948"/>
                  <a:pt x="29380" y="26857"/>
                  <a:pt x="29630" y="26675"/>
                </a:cubicBezTo>
                <a:cubicBezTo>
                  <a:pt x="29630" y="26743"/>
                  <a:pt x="29630" y="26811"/>
                  <a:pt x="29676" y="26902"/>
                </a:cubicBezTo>
                <a:lnTo>
                  <a:pt x="29607" y="27221"/>
                </a:lnTo>
                <a:cubicBezTo>
                  <a:pt x="29516" y="27198"/>
                  <a:pt x="29425" y="27152"/>
                  <a:pt x="29335" y="27130"/>
                </a:cubicBezTo>
                <a:lnTo>
                  <a:pt x="28607" y="27448"/>
                </a:lnTo>
                <a:cubicBezTo>
                  <a:pt x="28561" y="27584"/>
                  <a:pt x="28516" y="27698"/>
                  <a:pt x="28448" y="27835"/>
                </a:cubicBezTo>
                <a:lnTo>
                  <a:pt x="27743" y="28153"/>
                </a:lnTo>
                <a:cubicBezTo>
                  <a:pt x="27697" y="28244"/>
                  <a:pt x="27675" y="28335"/>
                  <a:pt x="27606" y="28471"/>
                </a:cubicBezTo>
                <a:lnTo>
                  <a:pt x="26628" y="28926"/>
                </a:lnTo>
                <a:cubicBezTo>
                  <a:pt x="26583" y="29062"/>
                  <a:pt x="26538" y="29153"/>
                  <a:pt x="26515" y="29244"/>
                </a:cubicBezTo>
                <a:cubicBezTo>
                  <a:pt x="26350" y="29419"/>
                  <a:pt x="26169" y="29461"/>
                  <a:pt x="25979" y="29461"/>
                </a:cubicBezTo>
                <a:cubicBezTo>
                  <a:pt x="25798" y="29461"/>
                  <a:pt x="25609" y="29423"/>
                  <a:pt x="25417" y="29423"/>
                </a:cubicBezTo>
                <a:cubicBezTo>
                  <a:pt x="25336" y="29423"/>
                  <a:pt x="25255" y="29430"/>
                  <a:pt x="25173" y="29449"/>
                </a:cubicBezTo>
                <a:cubicBezTo>
                  <a:pt x="25355" y="29244"/>
                  <a:pt x="25469" y="29108"/>
                  <a:pt x="25560" y="28994"/>
                </a:cubicBezTo>
                <a:cubicBezTo>
                  <a:pt x="25378" y="28881"/>
                  <a:pt x="25219" y="28812"/>
                  <a:pt x="25105" y="28767"/>
                </a:cubicBezTo>
                <a:cubicBezTo>
                  <a:pt x="24741" y="28790"/>
                  <a:pt x="24787" y="29085"/>
                  <a:pt x="24650" y="29244"/>
                </a:cubicBezTo>
                <a:cubicBezTo>
                  <a:pt x="24400" y="29404"/>
                  <a:pt x="24013" y="29381"/>
                  <a:pt x="23877" y="29722"/>
                </a:cubicBezTo>
                <a:cubicBezTo>
                  <a:pt x="23991" y="29767"/>
                  <a:pt x="24127" y="29813"/>
                  <a:pt x="24241" y="29881"/>
                </a:cubicBezTo>
                <a:cubicBezTo>
                  <a:pt x="24127" y="30063"/>
                  <a:pt x="24150" y="30313"/>
                  <a:pt x="23854" y="30495"/>
                </a:cubicBezTo>
                <a:cubicBezTo>
                  <a:pt x="23763" y="30472"/>
                  <a:pt x="23581" y="30427"/>
                  <a:pt x="23399" y="30381"/>
                </a:cubicBezTo>
                <a:lnTo>
                  <a:pt x="22876" y="30632"/>
                </a:lnTo>
                <a:cubicBezTo>
                  <a:pt x="22808" y="30836"/>
                  <a:pt x="22763" y="31086"/>
                  <a:pt x="22717" y="31268"/>
                </a:cubicBezTo>
                <a:lnTo>
                  <a:pt x="22194" y="31496"/>
                </a:lnTo>
                <a:cubicBezTo>
                  <a:pt x="21990" y="31427"/>
                  <a:pt x="21808" y="31382"/>
                  <a:pt x="21648" y="31336"/>
                </a:cubicBezTo>
                <a:cubicBezTo>
                  <a:pt x="21694" y="31200"/>
                  <a:pt x="21739" y="31086"/>
                  <a:pt x="21762" y="30995"/>
                </a:cubicBezTo>
                <a:cubicBezTo>
                  <a:pt x="21444" y="30859"/>
                  <a:pt x="21171" y="30745"/>
                  <a:pt x="20875" y="30609"/>
                </a:cubicBezTo>
                <a:cubicBezTo>
                  <a:pt x="20762" y="30700"/>
                  <a:pt x="20671" y="30791"/>
                  <a:pt x="20557" y="30882"/>
                </a:cubicBezTo>
                <a:cubicBezTo>
                  <a:pt x="20693" y="30950"/>
                  <a:pt x="20807" y="30995"/>
                  <a:pt x="20921" y="31064"/>
                </a:cubicBezTo>
                <a:cubicBezTo>
                  <a:pt x="20716" y="31359"/>
                  <a:pt x="20989" y="31723"/>
                  <a:pt x="20762" y="32041"/>
                </a:cubicBezTo>
                <a:cubicBezTo>
                  <a:pt x="20731" y="32102"/>
                  <a:pt x="20711" y="32153"/>
                  <a:pt x="20654" y="32153"/>
                </a:cubicBezTo>
                <a:cubicBezTo>
                  <a:pt x="20625" y="32153"/>
                  <a:pt x="20587" y="32140"/>
                  <a:pt x="20534" y="32110"/>
                </a:cubicBezTo>
                <a:lnTo>
                  <a:pt x="20193" y="31359"/>
                </a:lnTo>
                <a:cubicBezTo>
                  <a:pt x="20057" y="31359"/>
                  <a:pt x="19930" y="31379"/>
                  <a:pt x="19814" y="31379"/>
                </a:cubicBezTo>
                <a:cubicBezTo>
                  <a:pt x="19756" y="31379"/>
                  <a:pt x="19700" y="31374"/>
                  <a:pt x="19647" y="31359"/>
                </a:cubicBezTo>
                <a:cubicBezTo>
                  <a:pt x="19568" y="31339"/>
                  <a:pt x="19498" y="31324"/>
                  <a:pt x="19430" y="31324"/>
                </a:cubicBezTo>
                <a:cubicBezTo>
                  <a:pt x="19343" y="31324"/>
                  <a:pt x="19260" y="31350"/>
                  <a:pt x="19170" y="31427"/>
                </a:cubicBezTo>
                <a:cubicBezTo>
                  <a:pt x="19147" y="31609"/>
                  <a:pt x="19147" y="31791"/>
                  <a:pt x="19147" y="31996"/>
                </a:cubicBezTo>
                <a:cubicBezTo>
                  <a:pt x="19011" y="31950"/>
                  <a:pt x="18897" y="31928"/>
                  <a:pt x="18783" y="31905"/>
                </a:cubicBezTo>
                <a:cubicBezTo>
                  <a:pt x="18601" y="32201"/>
                  <a:pt x="18692" y="32519"/>
                  <a:pt x="18647" y="32815"/>
                </a:cubicBezTo>
                <a:lnTo>
                  <a:pt x="18078" y="33065"/>
                </a:lnTo>
                <a:cubicBezTo>
                  <a:pt x="18017" y="33085"/>
                  <a:pt x="17962" y="33093"/>
                  <a:pt x="17913" y="33093"/>
                </a:cubicBezTo>
                <a:cubicBezTo>
                  <a:pt x="17760" y="33093"/>
                  <a:pt x="17662" y="33017"/>
                  <a:pt x="17579" y="33017"/>
                </a:cubicBezTo>
                <a:cubicBezTo>
                  <a:pt x="17571" y="33017"/>
                  <a:pt x="17563" y="33018"/>
                  <a:pt x="17555" y="33019"/>
                </a:cubicBezTo>
                <a:cubicBezTo>
                  <a:pt x="17532" y="33019"/>
                  <a:pt x="17510" y="33019"/>
                  <a:pt x="17487" y="33042"/>
                </a:cubicBezTo>
                <a:cubicBezTo>
                  <a:pt x="17408" y="32947"/>
                  <a:pt x="17328" y="32907"/>
                  <a:pt x="17241" y="32907"/>
                </a:cubicBezTo>
                <a:cubicBezTo>
                  <a:pt x="17204" y="32907"/>
                  <a:pt x="17164" y="32914"/>
                  <a:pt x="17123" y="32928"/>
                </a:cubicBezTo>
                <a:cubicBezTo>
                  <a:pt x="16919" y="32996"/>
                  <a:pt x="16714" y="33110"/>
                  <a:pt x="16509" y="33178"/>
                </a:cubicBezTo>
                <a:cubicBezTo>
                  <a:pt x="16482" y="33189"/>
                  <a:pt x="16453" y="33195"/>
                  <a:pt x="16424" y="33195"/>
                </a:cubicBezTo>
                <a:cubicBezTo>
                  <a:pt x="16335" y="33195"/>
                  <a:pt x="16248" y="33140"/>
                  <a:pt x="16214" y="33019"/>
                </a:cubicBezTo>
                <a:cubicBezTo>
                  <a:pt x="16009" y="33065"/>
                  <a:pt x="16077" y="33315"/>
                  <a:pt x="15941" y="33429"/>
                </a:cubicBezTo>
                <a:cubicBezTo>
                  <a:pt x="15827" y="33383"/>
                  <a:pt x="15713" y="33360"/>
                  <a:pt x="15600" y="33315"/>
                </a:cubicBezTo>
                <a:cubicBezTo>
                  <a:pt x="15531" y="33451"/>
                  <a:pt x="15486" y="33588"/>
                  <a:pt x="15440" y="33679"/>
                </a:cubicBezTo>
                <a:cubicBezTo>
                  <a:pt x="14554" y="34065"/>
                  <a:pt x="13689" y="34452"/>
                  <a:pt x="12825" y="34838"/>
                </a:cubicBezTo>
                <a:cubicBezTo>
                  <a:pt x="12817" y="34843"/>
                  <a:pt x="12805" y="34845"/>
                  <a:pt x="12792" y="34845"/>
                </a:cubicBezTo>
                <a:cubicBezTo>
                  <a:pt x="12737" y="34845"/>
                  <a:pt x="12649" y="34811"/>
                  <a:pt x="12575" y="34793"/>
                </a:cubicBezTo>
                <a:cubicBezTo>
                  <a:pt x="12552" y="34679"/>
                  <a:pt x="12530" y="34543"/>
                  <a:pt x="12507" y="34429"/>
                </a:cubicBezTo>
                <a:cubicBezTo>
                  <a:pt x="12803" y="34270"/>
                  <a:pt x="13075" y="34133"/>
                  <a:pt x="13326" y="33997"/>
                </a:cubicBezTo>
                <a:cubicBezTo>
                  <a:pt x="13303" y="33701"/>
                  <a:pt x="13257" y="33451"/>
                  <a:pt x="12962" y="33315"/>
                </a:cubicBezTo>
                <a:lnTo>
                  <a:pt x="12484" y="33542"/>
                </a:lnTo>
                <a:cubicBezTo>
                  <a:pt x="12439" y="33633"/>
                  <a:pt x="12371" y="33770"/>
                  <a:pt x="12325" y="33883"/>
                </a:cubicBezTo>
                <a:lnTo>
                  <a:pt x="12098" y="33997"/>
                </a:lnTo>
                <a:cubicBezTo>
                  <a:pt x="12029" y="34156"/>
                  <a:pt x="11961" y="34338"/>
                  <a:pt x="11893" y="34497"/>
                </a:cubicBezTo>
                <a:cubicBezTo>
                  <a:pt x="11984" y="34702"/>
                  <a:pt x="12007" y="34929"/>
                  <a:pt x="12211" y="35066"/>
                </a:cubicBezTo>
                <a:cubicBezTo>
                  <a:pt x="12257" y="35134"/>
                  <a:pt x="12507" y="35043"/>
                  <a:pt x="12393" y="35339"/>
                </a:cubicBezTo>
                <a:cubicBezTo>
                  <a:pt x="11870" y="35566"/>
                  <a:pt x="11302" y="35816"/>
                  <a:pt x="10733" y="36089"/>
                </a:cubicBezTo>
                <a:cubicBezTo>
                  <a:pt x="10688" y="36112"/>
                  <a:pt x="10665" y="36226"/>
                  <a:pt x="10620" y="36294"/>
                </a:cubicBezTo>
                <a:lnTo>
                  <a:pt x="10733" y="36567"/>
                </a:lnTo>
                <a:cubicBezTo>
                  <a:pt x="10862" y="36548"/>
                  <a:pt x="11006" y="36515"/>
                  <a:pt x="11128" y="36515"/>
                </a:cubicBezTo>
                <a:cubicBezTo>
                  <a:pt x="11157" y="36515"/>
                  <a:pt x="11185" y="36517"/>
                  <a:pt x="11211" y="36521"/>
                </a:cubicBezTo>
                <a:cubicBezTo>
                  <a:pt x="11312" y="36547"/>
                  <a:pt x="11407" y="36579"/>
                  <a:pt x="11502" y="36579"/>
                </a:cubicBezTo>
                <a:cubicBezTo>
                  <a:pt x="11578" y="36579"/>
                  <a:pt x="11653" y="36559"/>
                  <a:pt x="11734" y="36498"/>
                </a:cubicBezTo>
                <a:cubicBezTo>
                  <a:pt x="11779" y="36407"/>
                  <a:pt x="11825" y="36271"/>
                  <a:pt x="11893" y="36157"/>
                </a:cubicBezTo>
                <a:cubicBezTo>
                  <a:pt x="11961" y="36112"/>
                  <a:pt x="12029" y="36066"/>
                  <a:pt x="12120" y="36044"/>
                </a:cubicBezTo>
                <a:cubicBezTo>
                  <a:pt x="12166" y="36044"/>
                  <a:pt x="12211" y="36066"/>
                  <a:pt x="12302" y="36112"/>
                </a:cubicBezTo>
                <a:cubicBezTo>
                  <a:pt x="12234" y="36294"/>
                  <a:pt x="12166" y="36498"/>
                  <a:pt x="12075" y="36680"/>
                </a:cubicBezTo>
                <a:cubicBezTo>
                  <a:pt x="12029" y="36794"/>
                  <a:pt x="11984" y="36885"/>
                  <a:pt x="11938" y="36999"/>
                </a:cubicBezTo>
                <a:cubicBezTo>
                  <a:pt x="11825" y="36953"/>
                  <a:pt x="11734" y="36908"/>
                  <a:pt x="11620" y="36862"/>
                </a:cubicBezTo>
                <a:cubicBezTo>
                  <a:pt x="11575" y="36976"/>
                  <a:pt x="11529" y="37090"/>
                  <a:pt x="11461" y="37249"/>
                </a:cubicBezTo>
                <a:cubicBezTo>
                  <a:pt x="11097" y="37317"/>
                  <a:pt x="10801" y="37613"/>
                  <a:pt x="10415" y="37658"/>
                </a:cubicBezTo>
                <a:cubicBezTo>
                  <a:pt x="10278" y="37499"/>
                  <a:pt x="10165" y="37385"/>
                  <a:pt x="10006" y="37203"/>
                </a:cubicBezTo>
                <a:cubicBezTo>
                  <a:pt x="9846" y="37408"/>
                  <a:pt x="9733" y="37567"/>
                  <a:pt x="9619" y="37726"/>
                </a:cubicBezTo>
                <a:cubicBezTo>
                  <a:pt x="9528" y="37704"/>
                  <a:pt x="9460" y="37681"/>
                  <a:pt x="9278" y="37613"/>
                </a:cubicBezTo>
                <a:cubicBezTo>
                  <a:pt x="8914" y="37795"/>
                  <a:pt x="8459" y="37977"/>
                  <a:pt x="8027" y="38181"/>
                </a:cubicBezTo>
                <a:cubicBezTo>
                  <a:pt x="7936" y="38227"/>
                  <a:pt x="7868" y="38272"/>
                  <a:pt x="7800" y="38318"/>
                </a:cubicBezTo>
                <a:cubicBezTo>
                  <a:pt x="7777" y="38340"/>
                  <a:pt x="7777" y="38409"/>
                  <a:pt x="7732" y="38522"/>
                </a:cubicBezTo>
                <a:cubicBezTo>
                  <a:pt x="8050" y="38431"/>
                  <a:pt x="8323" y="38386"/>
                  <a:pt x="8664" y="38295"/>
                </a:cubicBezTo>
                <a:lnTo>
                  <a:pt x="8664" y="38295"/>
                </a:lnTo>
                <a:cubicBezTo>
                  <a:pt x="8641" y="38704"/>
                  <a:pt x="8641" y="39045"/>
                  <a:pt x="8641" y="39364"/>
                </a:cubicBezTo>
                <a:cubicBezTo>
                  <a:pt x="8550" y="39409"/>
                  <a:pt x="8459" y="39455"/>
                  <a:pt x="8391" y="39500"/>
                </a:cubicBezTo>
                <a:cubicBezTo>
                  <a:pt x="8255" y="39455"/>
                  <a:pt x="8141" y="39409"/>
                  <a:pt x="8004" y="39364"/>
                </a:cubicBezTo>
                <a:lnTo>
                  <a:pt x="7254" y="39705"/>
                </a:lnTo>
                <a:cubicBezTo>
                  <a:pt x="7254" y="39864"/>
                  <a:pt x="7322" y="40046"/>
                  <a:pt x="7277" y="40182"/>
                </a:cubicBezTo>
                <a:cubicBezTo>
                  <a:pt x="7231" y="40410"/>
                  <a:pt x="7140" y="40614"/>
                  <a:pt x="7049" y="40819"/>
                </a:cubicBezTo>
                <a:cubicBezTo>
                  <a:pt x="7140" y="41115"/>
                  <a:pt x="7368" y="41342"/>
                  <a:pt x="7345" y="41683"/>
                </a:cubicBezTo>
                <a:cubicBezTo>
                  <a:pt x="7277" y="41729"/>
                  <a:pt x="7186" y="41774"/>
                  <a:pt x="7118" y="41820"/>
                </a:cubicBezTo>
                <a:cubicBezTo>
                  <a:pt x="7087" y="41825"/>
                  <a:pt x="7057" y="41828"/>
                  <a:pt x="7028" y="41828"/>
                </a:cubicBezTo>
                <a:cubicBezTo>
                  <a:pt x="6702" y="41828"/>
                  <a:pt x="6534" y="41494"/>
                  <a:pt x="6367" y="41410"/>
                </a:cubicBezTo>
                <a:cubicBezTo>
                  <a:pt x="6049" y="41387"/>
                  <a:pt x="5844" y="41365"/>
                  <a:pt x="5662" y="41365"/>
                </a:cubicBezTo>
                <a:cubicBezTo>
                  <a:pt x="5389" y="41706"/>
                  <a:pt x="5116" y="42047"/>
                  <a:pt x="4821" y="42411"/>
                </a:cubicBezTo>
                <a:lnTo>
                  <a:pt x="5162" y="42570"/>
                </a:lnTo>
                <a:cubicBezTo>
                  <a:pt x="5139" y="42615"/>
                  <a:pt x="5139" y="42684"/>
                  <a:pt x="5116" y="42684"/>
                </a:cubicBezTo>
                <a:cubicBezTo>
                  <a:pt x="4707" y="42888"/>
                  <a:pt x="4298" y="43070"/>
                  <a:pt x="3911" y="43229"/>
                </a:cubicBezTo>
                <a:cubicBezTo>
                  <a:pt x="3843" y="43389"/>
                  <a:pt x="3798" y="43502"/>
                  <a:pt x="3729" y="43639"/>
                </a:cubicBezTo>
                <a:lnTo>
                  <a:pt x="3252" y="43843"/>
                </a:lnTo>
                <a:cubicBezTo>
                  <a:pt x="3138" y="43821"/>
                  <a:pt x="3024" y="43775"/>
                  <a:pt x="2888" y="43730"/>
                </a:cubicBezTo>
                <a:cubicBezTo>
                  <a:pt x="2842" y="43889"/>
                  <a:pt x="2774" y="44071"/>
                  <a:pt x="2706" y="44253"/>
                </a:cubicBezTo>
                <a:cubicBezTo>
                  <a:pt x="2979" y="44275"/>
                  <a:pt x="3252" y="44321"/>
                  <a:pt x="3547" y="44321"/>
                </a:cubicBezTo>
                <a:cubicBezTo>
                  <a:pt x="3661" y="44321"/>
                  <a:pt x="3775" y="44207"/>
                  <a:pt x="3911" y="44162"/>
                </a:cubicBezTo>
                <a:cubicBezTo>
                  <a:pt x="3925" y="44157"/>
                  <a:pt x="3939" y="44155"/>
                  <a:pt x="3954" y="44155"/>
                </a:cubicBezTo>
                <a:cubicBezTo>
                  <a:pt x="4012" y="44155"/>
                  <a:pt x="4070" y="44185"/>
                  <a:pt x="4070" y="44185"/>
                </a:cubicBezTo>
                <a:cubicBezTo>
                  <a:pt x="4389" y="44412"/>
                  <a:pt x="4116" y="44617"/>
                  <a:pt x="4161" y="44821"/>
                </a:cubicBezTo>
                <a:cubicBezTo>
                  <a:pt x="4191" y="44826"/>
                  <a:pt x="4222" y="44828"/>
                  <a:pt x="4253" y="44828"/>
                </a:cubicBezTo>
                <a:cubicBezTo>
                  <a:pt x="4367" y="44828"/>
                  <a:pt x="4487" y="44804"/>
                  <a:pt x="4605" y="44804"/>
                </a:cubicBezTo>
                <a:cubicBezTo>
                  <a:pt x="4774" y="44804"/>
                  <a:pt x="4938" y="44853"/>
                  <a:pt x="5071" y="45094"/>
                </a:cubicBezTo>
                <a:cubicBezTo>
                  <a:pt x="4480" y="45367"/>
                  <a:pt x="3866" y="45640"/>
                  <a:pt x="3093" y="46004"/>
                </a:cubicBezTo>
                <a:cubicBezTo>
                  <a:pt x="3070" y="46140"/>
                  <a:pt x="3070" y="46413"/>
                  <a:pt x="3047" y="46572"/>
                </a:cubicBezTo>
                <a:cubicBezTo>
                  <a:pt x="2706" y="46822"/>
                  <a:pt x="2319" y="46777"/>
                  <a:pt x="2229" y="47118"/>
                </a:cubicBezTo>
                <a:cubicBezTo>
                  <a:pt x="2342" y="47186"/>
                  <a:pt x="2456" y="47232"/>
                  <a:pt x="2570" y="47277"/>
                </a:cubicBezTo>
                <a:cubicBezTo>
                  <a:pt x="2388" y="47618"/>
                  <a:pt x="2047" y="47618"/>
                  <a:pt x="1774" y="47755"/>
                </a:cubicBezTo>
                <a:cubicBezTo>
                  <a:pt x="1455" y="47937"/>
                  <a:pt x="1114" y="48050"/>
                  <a:pt x="796" y="48209"/>
                </a:cubicBezTo>
                <a:cubicBezTo>
                  <a:pt x="523" y="48346"/>
                  <a:pt x="205" y="48391"/>
                  <a:pt x="0" y="48664"/>
                </a:cubicBezTo>
                <a:cubicBezTo>
                  <a:pt x="136" y="48846"/>
                  <a:pt x="341" y="48846"/>
                  <a:pt x="523" y="48892"/>
                </a:cubicBezTo>
                <a:cubicBezTo>
                  <a:pt x="569" y="48505"/>
                  <a:pt x="887" y="48437"/>
                  <a:pt x="1160" y="48369"/>
                </a:cubicBezTo>
                <a:cubicBezTo>
                  <a:pt x="1319" y="48414"/>
                  <a:pt x="1433" y="48437"/>
                  <a:pt x="1501" y="48460"/>
                </a:cubicBezTo>
                <a:lnTo>
                  <a:pt x="3002" y="47777"/>
                </a:lnTo>
                <a:cubicBezTo>
                  <a:pt x="2979" y="47595"/>
                  <a:pt x="2979" y="47436"/>
                  <a:pt x="2956" y="47254"/>
                </a:cubicBezTo>
                <a:lnTo>
                  <a:pt x="3729" y="46913"/>
                </a:lnTo>
                <a:cubicBezTo>
                  <a:pt x="3820" y="46936"/>
                  <a:pt x="3934" y="46982"/>
                  <a:pt x="4093" y="47027"/>
                </a:cubicBezTo>
                <a:lnTo>
                  <a:pt x="4548" y="46800"/>
                </a:lnTo>
                <a:cubicBezTo>
                  <a:pt x="4652" y="46875"/>
                  <a:pt x="4755" y="46896"/>
                  <a:pt x="4858" y="46896"/>
                </a:cubicBezTo>
                <a:cubicBezTo>
                  <a:pt x="4982" y="46896"/>
                  <a:pt x="5103" y="46865"/>
                  <a:pt x="5220" y="46865"/>
                </a:cubicBezTo>
                <a:cubicBezTo>
                  <a:pt x="5239" y="46865"/>
                  <a:pt x="5257" y="46866"/>
                  <a:pt x="5276" y="46868"/>
                </a:cubicBezTo>
                <a:cubicBezTo>
                  <a:pt x="5458" y="47027"/>
                  <a:pt x="5594" y="47163"/>
                  <a:pt x="5799" y="47345"/>
                </a:cubicBezTo>
                <a:cubicBezTo>
                  <a:pt x="5708" y="47414"/>
                  <a:pt x="5571" y="47505"/>
                  <a:pt x="5503" y="47618"/>
                </a:cubicBezTo>
                <a:cubicBezTo>
                  <a:pt x="5412" y="47755"/>
                  <a:pt x="5389" y="47959"/>
                  <a:pt x="5185" y="48005"/>
                </a:cubicBezTo>
                <a:cubicBezTo>
                  <a:pt x="4935" y="48073"/>
                  <a:pt x="4844" y="48255"/>
                  <a:pt x="4753" y="48460"/>
                </a:cubicBezTo>
                <a:cubicBezTo>
                  <a:pt x="4684" y="48573"/>
                  <a:pt x="4434" y="48619"/>
                  <a:pt x="4298" y="48710"/>
                </a:cubicBezTo>
                <a:cubicBezTo>
                  <a:pt x="4252" y="48732"/>
                  <a:pt x="4252" y="48846"/>
                  <a:pt x="4230" y="48892"/>
                </a:cubicBezTo>
                <a:cubicBezTo>
                  <a:pt x="4457" y="48914"/>
                  <a:pt x="4730" y="48937"/>
                  <a:pt x="5048" y="48960"/>
                </a:cubicBezTo>
                <a:cubicBezTo>
                  <a:pt x="5298" y="48846"/>
                  <a:pt x="5617" y="48687"/>
                  <a:pt x="5958" y="48551"/>
                </a:cubicBezTo>
                <a:cubicBezTo>
                  <a:pt x="5981" y="48551"/>
                  <a:pt x="6026" y="48573"/>
                  <a:pt x="6163" y="48619"/>
                </a:cubicBezTo>
                <a:cubicBezTo>
                  <a:pt x="6094" y="48801"/>
                  <a:pt x="6026" y="48983"/>
                  <a:pt x="5981" y="49119"/>
                </a:cubicBezTo>
                <a:cubicBezTo>
                  <a:pt x="5708" y="49074"/>
                  <a:pt x="5549" y="49051"/>
                  <a:pt x="5389" y="49051"/>
                </a:cubicBezTo>
                <a:cubicBezTo>
                  <a:pt x="5298" y="49210"/>
                  <a:pt x="5253" y="49324"/>
                  <a:pt x="5185" y="49437"/>
                </a:cubicBezTo>
                <a:cubicBezTo>
                  <a:pt x="4684" y="49710"/>
                  <a:pt x="4184" y="49960"/>
                  <a:pt x="3684" y="50233"/>
                </a:cubicBezTo>
                <a:cubicBezTo>
                  <a:pt x="3661" y="50233"/>
                  <a:pt x="3684" y="50302"/>
                  <a:pt x="3684" y="50393"/>
                </a:cubicBezTo>
                <a:cubicBezTo>
                  <a:pt x="3934" y="50324"/>
                  <a:pt x="4184" y="50256"/>
                  <a:pt x="4548" y="50142"/>
                </a:cubicBezTo>
                <a:lnTo>
                  <a:pt x="4548" y="50142"/>
                </a:lnTo>
                <a:cubicBezTo>
                  <a:pt x="4412" y="50415"/>
                  <a:pt x="4366" y="50597"/>
                  <a:pt x="4275" y="50756"/>
                </a:cubicBezTo>
                <a:lnTo>
                  <a:pt x="3297" y="51211"/>
                </a:lnTo>
                <a:cubicBezTo>
                  <a:pt x="3206" y="51166"/>
                  <a:pt x="3115" y="51143"/>
                  <a:pt x="3002" y="51097"/>
                </a:cubicBezTo>
                <a:cubicBezTo>
                  <a:pt x="2661" y="51234"/>
                  <a:pt x="2319" y="51393"/>
                  <a:pt x="1956" y="51552"/>
                </a:cubicBezTo>
                <a:cubicBezTo>
                  <a:pt x="1933" y="51575"/>
                  <a:pt x="1933" y="51643"/>
                  <a:pt x="1910" y="51666"/>
                </a:cubicBezTo>
                <a:cubicBezTo>
                  <a:pt x="2319" y="51848"/>
                  <a:pt x="2729" y="52007"/>
                  <a:pt x="3161" y="52166"/>
                </a:cubicBezTo>
                <a:lnTo>
                  <a:pt x="4116" y="51734"/>
                </a:lnTo>
                <a:cubicBezTo>
                  <a:pt x="4252" y="51780"/>
                  <a:pt x="4389" y="51802"/>
                  <a:pt x="4525" y="51848"/>
                </a:cubicBezTo>
                <a:cubicBezTo>
                  <a:pt x="5003" y="51643"/>
                  <a:pt x="5480" y="51416"/>
                  <a:pt x="5958" y="51211"/>
                </a:cubicBezTo>
                <a:cubicBezTo>
                  <a:pt x="6117" y="51257"/>
                  <a:pt x="6231" y="51279"/>
                  <a:pt x="6367" y="51325"/>
                </a:cubicBezTo>
                <a:lnTo>
                  <a:pt x="7163" y="50961"/>
                </a:lnTo>
                <a:cubicBezTo>
                  <a:pt x="7686" y="51166"/>
                  <a:pt x="8095" y="51325"/>
                  <a:pt x="8505" y="51484"/>
                </a:cubicBezTo>
                <a:cubicBezTo>
                  <a:pt x="8437" y="51620"/>
                  <a:pt x="8209" y="51666"/>
                  <a:pt x="8095" y="51893"/>
                </a:cubicBezTo>
                <a:cubicBezTo>
                  <a:pt x="8027" y="52098"/>
                  <a:pt x="7709" y="52189"/>
                  <a:pt x="7527" y="52325"/>
                </a:cubicBezTo>
                <a:cubicBezTo>
                  <a:pt x="7572" y="52462"/>
                  <a:pt x="7595" y="52553"/>
                  <a:pt x="7641" y="52666"/>
                </a:cubicBezTo>
                <a:cubicBezTo>
                  <a:pt x="7914" y="52757"/>
                  <a:pt x="8209" y="52848"/>
                  <a:pt x="8618" y="52962"/>
                </a:cubicBezTo>
                <a:lnTo>
                  <a:pt x="9574" y="52553"/>
                </a:lnTo>
                <a:cubicBezTo>
                  <a:pt x="9654" y="52634"/>
                  <a:pt x="9733" y="52662"/>
                  <a:pt x="9809" y="52662"/>
                </a:cubicBezTo>
                <a:cubicBezTo>
                  <a:pt x="9992" y="52662"/>
                  <a:pt x="10165" y="52501"/>
                  <a:pt x="10341" y="52501"/>
                </a:cubicBezTo>
                <a:cubicBezTo>
                  <a:pt x="10403" y="52501"/>
                  <a:pt x="10465" y="52521"/>
                  <a:pt x="10529" y="52576"/>
                </a:cubicBezTo>
                <a:cubicBezTo>
                  <a:pt x="10460" y="52735"/>
                  <a:pt x="10392" y="52894"/>
                  <a:pt x="10324" y="53076"/>
                </a:cubicBezTo>
                <a:cubicBezTo>
                  <a:pt x="10232" y="52995"/>
                  <a:pt x="10140" y="52966"/>
                  <a:pt x="10048" y="52966"/>
                </a:cubicBezTo>
                <a:cubicBezTo>
                  <a:pt x="9837" y="52966"/>
                  <a:pt x="9627" y="53116"/>
                  <a:pt x="9423" y="53116"/>
                </a:cubicBezTo>
                <a:cubicBezTo>
                  <a:pt x="9343" y="53116"/>
                  <a:pt x="9265" y="53093"/>
                  <a:pt x="9187" y="53030"/>
                </a:cubicBezTo>
                <a:lnTo>
                  <a:pt x="8209" y="53440"/>
                </a:lnTo>
                <a:cubicBezTo>
                  <a:pt x="8164" y="53440"/>
                  <a:pt x="8141" y="53485"/>
                  <a:pt x="8118" y="53531"/>
                </a:cubicBezTo>
                <a:cubicBezTo>
                  <a:pt x="8073" y="53690"/>
                  <a:pt x="8004" y="53849"/>
                  <a:pt x="7959" y="53985"/>
                </a:cubicBezTo>
                <a:lnTo>
                  <a:pt x="8141" y="54395"/>
                </a:lnTo>
                <a:cubicBezTo>
                  <a:pt x="8505" y="54554"/>
                  <a:pt x="8778" y="54690"/>
                  <a:pt x="9028" y="54827"/>
                </a:cubicBezTo>
                <a:cubicBezTo>
                  <a:pt x="9140" y="54715"/>
                  <a:pt x="9099" y="54496"/>
                  <a:pt x="9243" y="54496"/>
                </a:cubicBezTo>
                <a:cubicBezTo>
                  <a:pt x="9275" y="54496"/>
                  <a:pt x="9316" y="54507"/>
                  <a:pt x="9369" y="54531"/>
                </a:cubicBezTo>
                <a:lnTo>
                  <a:pt x="9710" y="55282"/>
                </a:lnTo>
                <a:cubicBezTo>
                  <a:pt x="9896" y="55282"/>
                  <a:pt x="10056" y="55445"/>
                  <a:pt x="10239" y="55445"/>
                </a:cubicBezTo>
                <a:cubicBezTo>
                  <a:pt x="10302" y="55445"/>
                  <a:pt x="10367" y="55425"/>
                  <a:pt x="10438" y="55373"/>
                </a:cubicBezTo>
                <a:cubicBezTo>
                  <a:pt x="10529" y="55425"/>
                  <a:pt x="10625" y="55439"/>
                  <a:pt x="10724" y="55439"/>
                </a:cubicBezTo>
                <a:cubicBezTo>
                  <a:pt x="10855" y="55439"/>
                  <a:pt x="10989" y="55413"/>
                  <a:pt x="11118" y="55413"/>
                </a:cubicBezTo>
                <a:cubicBezTo>
                  <a:pt x="11231" y="55413"/>
                  <a:pt x="11340" y="55433"/>
                  <a:pt x="11438" y="55509"/>
                </a:cubicBezTo>
                <a:cubicBezTo>
                  <a:pt x="11506" y="55554"/>
                  <a:pt x="11552" y="55600"/>
                  <a:pt x="11597" y="55645"/>
                </a:cubicBezTo>
                <a:cubicBezTo>
                  <a:pt x="11461" y="55873"/>
                  <a:pt x="11234" y="55896"/>
                  <a:pt x="11029" y="55964"/>
                </a:cubicBezTo>
                <a:cubicBezTo>
                  <a:pt x="10943" y="55964"/>
                  <a:pt x="10848" y="55865"/>
                  <a:pt x="10767" y="55865"/>
                </a:cubicBezTo>
                <a:cubicBezTo>
                  <a:pt x="10719" y="55865"/>
                  <a:pt x="10676" y="55899"/>
                  <a:pt x="10642" y="56009"/>
                </a:cubicBezTo>
                <a:lnTo>
                  <a:pt x="10915" y="56623"/>
                </a:lnTo>
                <a:cubicBezTo>
                  <a:pt x="10779" y="56737"/>
                  <a:pt x="10551" y="56714"/>
                  <a:pt x="10483" y="56942"/>
                </a:cubicBezTo>
                <a:lnTo>
                  <a:pt x="10733" y="57487"/>
                </a:lnTo>
                <a:cubicBezTo>
                  <a:pt x="11347" y="57487"/>
                  <a:pt x="11916" y="57510"/>
                  <a:pt x="12484" y="57533"/>
                </a:cubicBezTo>
                <a:cubicBezTo>
                  <a:pt x="12712" y="57760"/>
                  <a:pt x="12484" y="57965"/>
                  <a:pt x="12507" y="58147"/>
                </a:cubicBezTo>
                <a:cubicBezTo>
                  <a:pt x="12757" y="58170"/>
                  <a:pt x="13007" y="58170"/>
                  <a:pt x="13326" y="58192"/>
                </a:cubicBezTo>
                <a:lnTo>
                  <a:pt x="13985" y="57897"/>
                </a:lnTo>
                <a:cubicBezTo>
                  <a:pt x="14031" y="57783"/>
                  <a:pt x="14076" y="57647"/>
                  <a:pt x="14122" y="57556"/>
                </a:cubicBezTo>
                <a:lnTo>
                  <a:pt x="14849" y="57237"/>
                </a:lnTo>
                <a:cubicBezTo>
                  <a:pt x="15008" y="57260"/>
                  <a:pt x="15122" y="57328"/>
                  <a:pt x="15258" y="57328"/>
                </a:cubicBezTo>
                <a:cubicBezTo>
                  <a:pt x="15372" y="57305"/>
                  <a:pt x="15486" y="57192"/>
                  <a:pt x="15622" y="57169"/>
                </a:cubicBezTo>
                <a:cubicBezTo>
                  <a:pt x="15736" y="57169"/>
                  <a:pt x="15872" y="57237"/>
                  <a:pt x="16009" y="57237"/>
                </a:cubicBezTo>
                <a:cubicBezTo>
                  <a:pt x="16123" y="57214"/>
                  <a:pt x="16214" y="57146"/>
                  <a:pt x="16327" y="57078"/>
                </a:cubicBezTo>
                <a:cubicBezTo>
                  <a:pt x="16350" y="57078"/>
                  <a:pt x="16350" y="57010"/>
                  <a:pt x="16373" y="56942"/>
                </a:cubicBezTo>
                <a:cubicBezTo>
                  <a:pt x="15668" y="56737"/>
                  <a:pt x="14940" y="56828"/>
                  <a:pt x="14235" y="56782"/>
                </a:cubicBezTo>
                <a:cubicBezTo>
                  <a:pt x="14190" y="56714"/>
                  <a:pt x="14144" y="56623"/>
                  <a:pt x="14122" y="56555"/>
                </a:cubicBezTo>
                <a:cubicBezTo>
                  <a:pt x="14099" y="56510"/>
                  <a:pt x="14122" y="56464"/>
                  <a:pt x="14144" y="56396"/>
                </a:cubicBezTo>
                <a:lnTo>
                  <a:pt x="15691" y="55691"/>
                </a:lnTo>
                <a:cubicBezTo>
                  <a:pt x="15782" y="55736"/>
                  <a:pt x="15850" y="55759"/>
                  <a:pt x="16009" y="55827"/>
                </a:cubicBezTo>
                <a:lnTo>
                  <a:pt x="16964" y="55395"/>
                </a:lnTo>
                <a:cubicBezTo>
                  <a:pt x="17257" y="55454"/>
                  <a:pt x="17450" y="55614"/>
                  <a:pt x="17686" y="55614"/>
                </a:cubicBezTo>
                <a:cubicBezTo>
                  <a:pt x="17725" y="55614"/>
                  <a:pt x="17764" y="55609"/>
                  <a:pt x="17805" y="55600"/>
                </a:cubicBezTo>
                <a:cubicBezTo>
                  <a:pt x="18101" y="55418"/>
                  <a:pt x="18056" y="55054"/>
                  <a:pt x="18260" y="54781"/>
                </a:cubicBezTo>
                <a:cubicBezTo>
                  <a:pt x="18351" y="54781"/>
                  <a:pt x="18488" y="54759"/>
                  <a:pt x="18601" y="54736"/>
                </a:cubicBezTo>
                <a:lnTo>
                  <a:pt x="18601" y="54736"/>
                </a:lnTo>
                <a:cubicBezTo>
                  <a:pt x="18624" y="55009"/>
                  <a:pt x="18260" y="55282"/>
                  <a:pt x="18783" y="55441"/>
                </a:cubicBezTo>
                <a:lnTo>
                  <a:pt x="20011" y="54895"/>
                </a:lnTo>
                <a:cubicBezTo>
                  <a:pt x="20170" y="54963"/>
                  <a:pt x="20239" y="54986"/>
                  <a:pt x="20307" y="55009"/>
                </a:cubicBezTo>
                <a:cubicBezTo>
                  <a:pt x="20514" y="54967"/>
                  <a:pt x="20702" y="54869"/>
                  <a:pt x="20889" y="54869"/>
                </a:cubicBezTo>
                <a:cubicBezTo>
                  <a:pt x="20907" y="54869"/>
                  <a:pt x="20925" y="54870"/>
                  <a:pt x="20943" y="54872"/>
                </a:cubicBezTo>
                <a:cubicBezTo>
                  <a:pt x="21376" y="54918"/>
                  <a:pt x="21808" y="54850"/>
                  <a:pt x="22058" y="55031"/>
                </a:cubicBezTo>
                <a:cubicBezTo>
                  <a:pt x="22106" y="55037"/>
                  <a:pt x="22150" y="55040"/>
                  <a:pt x="22192" y="55040"/>
                </a:cubicBezTo>
                <a:cubicBezTo>
                  <a:pt x="22616" y="55040"/>
                  <a:pt x="22686" y="54738"/>
                  <a:pt x="22831" y="54531"/>
                </a:cubicBezTo>
                <a:lnTo>
                  <a:pt x="23809" y="54099"/>
                </a:lnTo>
                <a:cubicBezTo>
                  <a:pt x="23877" y="54167"/>
                  <a:pt x="23945" y="54236"/>
                  <a:pt x="24013" y="54281"/>
                </a:cubicBezTo>
                <a:cubicBezTo>
                  <a:pt x="23877" y="54395"/>
                  <a:pt x="23650" y="54349"/>
                  <a:pt x="23581" y="54599"/>
                </a:cubicBezTo>
                <a:lnTo>
                  <a:pt x="23968" y="55418"/>
                </a:lnTo>
                <a:cubicBezTo>
                  <a:pt x="24218" y="55350"/>
                  <a:pt x="24468" y="55282"/>
                  <a:pt x="24741" y="55213"/>
                </a:cubicBezTo>
                <a:lnTo>
                  <a:pt x="25264" y="56373"/>
                </a:lnTo>
                <a:cubicBezTo>
                  <a:pt x="25810" y="56100"/>
                  <a:pt x="26356" y="55918"/>
                  <a:pt x="26856" y="55623"/>
                </a:cubicBezTo>
                <a:cubicBezTo>
                  <a:pt x="26879" y="55600"/>
                  <a:pt x="26879" y="55554"/>
                  <a:pt x="26901" y="55509"/>
                </a:cubicBezTo>
                <a:cubicBezTo>
                  <a:pt x="26856" y="55418"/>
                  <a:pt x="26833" y="55350"/>
                  <a:pt x="26788" y="55236"/>
                </a:cubicBezTo>
                <a:cubicBezTo>
                  <a:pt x="26515" y="55145"/>
                  <a:pt x="26219" y="55031"/>
                  <a:pt x="25901" y="54940"/>
                </a:cubicBezTo>
                <a:cubicBezTo>
                  <a:pt x="25787" y="55036"/>
                  <a:pt x="25816" y="55370"/>
                  <a:pt x="25589" y="55370"/>
                </a:cubicBezTo>
                <a:cubicBezTo>
                  <a:pt x="25544" y="55370"/>
                  <a:pt x="25490" y="55357"/>
                  <a:pt x="25423" y="55327"/>
                </a:cubicBezTo>
                <a:cubicBezTo>
                  <a:pt x="25173" y="55145"/>
                  <a:pt x="25264" y="54940"/>
                  <a:pt x="25378" y="54713"/>
                </a:cubicBezTo>
                <a:cubicBezTo>
                  <a:pt x="25150" y="54531"/>
                  <a:pt x="24787" y="54599"/>
                  <a:pt x="24605" y="54304"/>
                </a:cubicBezTo>
                <a:lnTo>
                  <a:pt x="25332" y="53985"/>
                </a:lnTo>
                <a:lnTo>
                  <a:pt x="25173" y="53622"/>
                </a:lnTo>
                <a:cubicBezTo>
                  <a:pt x="25035" y="53578"/>
                  <a:pt x="24892" y="53568"/>
                  <a:pt x="24745" y="53568"/>
                </a:cubicBezTo>
                <a:cubicBezTo>
                  <a:pt x="24637" y="53568"/>
                  <a:pt x="24527" y="53573"/>
                  <a:pt x="24415" y="53573"/>
                </a:cubicBezTo>
                <a:cubicBezTo>
                  <a:pt x="24128" y="53573"/>
                  <a:pt x="23832" y="53540"/>
                  <a:pt x="23536" y="53303"/>
                </a:cubicBezTo>
                <a:lnTo>
                  <a:pt x="24787" y="52757"/>
                </a:lnTo>
                <a:cubicBezTo>
                  <a:pt x="24752" y="52637"/>
                  <a:pt x="24679" y="52582"/>
                  <a:pt x="24586" y="52582"/>
                </a:cubicBezTo>
                <a:cubicBezTo>
                  <a:pt x="24556" y="52582"/>
                  <a:pt x="24524" y="52587"/>
                  <a:pt x="24491" y="52598"/>
                </a:cubicBezTo>
                <a:cubicBezTo>
                  <a:pt x="24342" y="52631"/>
                  <a:pt x="24217" y="52749"/>
                  <a:pt x="24064" y="52749"/>
                </a:cubicBezTo>
                <a:cubicBezTo>
                  <a:pt x="24006" y="52749"/>
                  <a:pt x="23945" y="52733"/>
                  <a:pt x="23877" y="52689"/>
                </a:cubicBezTo>
                <a:cubicBezTo>
                  <a:pt x="23991" y="52576"/>
                  <a:pt x="24150" y="52485"/>
                  <a:pt x="24218" y="52348"/>
                </a:cubicBezTo>
                <a:cubicBezTo>
                  <a:pt x="24309" y="52212"/>
                  <a:pt x="24332" y="52030"/>
                  <a:pt x="24559" y="51984"/>
                </a:cubicBezTo>
                <a:cubicBezTo>
                  <a:pt x="24923" y="51984"/>
                  <a:pt x="25128" y="52257"/>
                  <a:pt x="25401" y="52462"/>
                </a:cubicBezTo>
                <a:cubicBezTo>
                  <a:pt x="25969" y="52234"/>
                  <a:pt x="25969" y="52234"/>
                  <a:pt x="26196" y="51893"/>
                </a:cubicBezTo>
                <a:lnTo>
                  <a:pt x="26196" y="51893"/>
                </a:lnTo>
                <a:cubicBezTo>
                  <a:pt x="26037" y="51939"/>
                  <a:pt x="25924" y="51984"/>
                  <a:pt x="25787" y="52007"/>
                </a:cubicBezTo>
                <a:cubicBezTo>
                  <a:pt x="25698" y="52022"/>
                  <a:pt x="25610" y="52113"/>
                  <a:pt x="25521" y="52113"/>
                </a:cubicBezTo>
                <a:cubicBezTo>
                  <a:pt x="25473" y="52113"/>
                  <a:pt x="25426" y="52087"/>
                  <a:pt x="25378" y="52007"/>
                </a:cubicBezTo>
                <a:cubicBezTo>
                  <a:pt x="25446" y="51939"/>
                  <a:pt x="25491" y="51848"/>
                  <a:pt x="25560" y="51825"/>
                </a:cubicBezTo>
                <a:cubicBezTo>
                  <a:pt x="25774" y="51739"/>
                  <a:pt x="25968" y="51573"/>
                  <a:pt x="26237" y="51573"/>
                </a:cubicBezTo>
                <a:cubicBezTo>
                  <a:pt x="26253" y="51573"/>
                  <a:pt x="26270" y="51574"/>
                  <a:pt x="26287" y="51575"/>
                </a:cubicBezTo>
                <a:cubicBezTo>
                  <a:pt x="26356" y="51620"/>
                  <a:pt x="26447" y="51643"/>
                  <a:pt x="26515" y="51689"/>
                </a:cubicBezTo>
                <a:lnTo>
                  <a:pt x="27447" y="51257"/>
                </a:lnTo>
                <a:cubicBezTo>
                  <a:pt x="27652" y="51279"/>
                  <a:pt x="27811" y="51302"/>
                  <a:pt x="27970" y="51325"/>
                </a:cubicBezTo>
                <a:cubicBezTo>
                  <a:pt x="28040" y="51408"/>
                  <a:pt x="28092" y="51492"/>
                  <a:pt x="28149" y="51492"/>
                </a:cubicBezTo>
                <a:cubicBezTo>
                  <a:pt x="28184" y="51492"/>
                  <a:pt x="28222" y="51458"/>
                  <a:pt x="28266" y="51370"/>
                </a:cubicBezTo>
                <a:cubicBezTo>
                  <a:pt x="28175" y="51348"/>
                  <a:pt x="28107" y="51325"/>
                  <a:pt x="27970" y="51279"/>
                </a:cubicBezTo>
                <a:cubicBezTo>
                  <a:pt x="27834" y="50961"/>
                  <a:pt x="28311" y="50984"/>
                  <a:pt x="28311" y="50711"/>
                </a:cubicBezTo>
                <a:cubicBezTo>
                  <a:pt x="28334" y="50483"/>
                  <a:pt x="28561" y="50483"/>
                  <a:pt x="28721" y="50415"/>
                </a:cubicBezTo>
                <a:cubicBezTo>
                  <a:pt x="28789" y="50370"/>
                  <a:pt x="28880" y="50370"/>
                  <a:pt x="28993" y="50370"/>
                </a:cubicBezTo>
                <a:cubicBezTo>
                  <a:pt x="29039" y="50461"/>
                  <a:pt x="29130" y="50574"/>
                  <a:pt x="29130" y="50688"/>
                </a:cubicBezTo>
                <a:cubicBezTo>
                  <a:pt x="29130" y="50802"/>
                  <a:pt x="29062" y="50938"/>
                  <a:pt x="29039" y="51075"/>
                </a:cubicBezTo>
                <a:cubicBezTo>
                  <a:pt x="29039" y="51188"/>
                  <a:pt x="29062" y="51302"/>
                  <a:pt x="29084" y="51416"/>
                </a:cubicBezTo>
                <a:lnTo>
                  <a:pt x="27834" y="51962"/>
                </a:lnTo>
                <a:cubicBezTo>
                  <a:pt x="27697" y="51916"/>
                  <a:pt x="27584" y="51893"/>
                  <a:pt x="27447" y="51848"/>
                </a:cubicBezTo>
                <a:cubicBezTo>
                  <a:pt x="27265" y="51984"/>
                  <a:pt x="26992" y="51939"/>
                  <a:pt x="26924" y="52234"/>
                </a:cubicBezTo>
                <a:cubicBezTo>
                  <a:pt x="27038" y="52280"/>
                  <a:pt x="27151" y="52325"/>
                  <a:pt x="27174" y="52348"/>
                </a:cubicBezTo>
                <a:cubicBezTo>
                  <a:pt x="27470" y="52598"/>
                  <a:pt x="27424" y="52985"/>
                  <a:pt x="27788" y="53190"/>
                </a:cubicBezTo>
                <a:lnTo>
                  <a:pt x="29016" y="52621"/>
                </a:lnTo>
                <a:cubicBezTo>
                  <a:pt x="29175" y="52689"/>
                  <a:pt x="29244" y="52712"/>
                  <a:pt x="29335" y="52757"/>
                </a:cubicBezTo>
                <a:cubicBezTo>
                  <a:pt x="29630" y="52644"/>
                  <a:pt x="29926" y="52576"/>
                  <a:pt x="30130" y="52348"/>
                </a:cubicBezTo>
                <a:cubicBezTo>
                  <a:pt x="30176" y="52257"/>
                  <a:pt x="30199" y="52166"/>
                  <a:pt x="30244" y="52075"/>
                </a:cubicBezTo>
                <a:lnTo>
                  <a:pt x="30722" y="51871"/>
                </a:lnTo>
                <a:cubicBezTo>
                  <a:pt x="30767" y="51734"/>
                  <a:pt x="30813" y="51620"/>
                  <a:pt x="30881" y="51484"/>
                </a:cubicBezTo>
                <a:cubicBezTo>
                  <a:pt x="31124" y="51423"/>
                  <a:pt x="31349" y="51200"/>
                  <a:pt x="31620" y="51200"/>
                </a:cubicBezTo>
                <a:cubicBezTo>
                  <a:pt x="31653" y="51200"/>
                  <a:pt x="31687" y="51204"/>
                  <a:pt x="31722" y="51211"/>
                </a:cubicBezTo>
                <a:cubicBezTo>
                  <a:pt x="31836" y="51348"/>
                  <a:pt x="31950" y="51461"/>
                  <a:pt x="32063" y="51598"/>
                </a:cubicBezTo>
                <a:cubicBezTo>
                  <a:pt x="32200" y="51461"/>
                  <a:pt x="32291" y="51393"/>
                  <a:pt x="32404" y="51279"/>
                </a:cubicBezTo>
                <a:cubicBezTo>
                  <a:pt x="32245" y="51211"/>
                  <a:pt x="32132" y="51166"/>
                  <a:pt x="32018" y="51120"/>
                </a:cubicBezTo>
                <a:cubicBezTo>
                  <a:pt x="32132" y="50688"/>
                  <a:pt x="32814" y="50893"/>
                  <a:pt x="32882" y="50393"/>
                </a:cubicBezTo>
                <a:cubicBezTo>
                  <a:pt x="32814" y="50302"/>
                  <a:pt x="32746" y="50211"/>
                  <a:pt x="32677" y="50142"/>
                </a:cubicBezTo>
                <a:cubicBezTo>
                  <a:pt x="32663" y="50140"/>
                  <a:pt x="32648" y="50139"/>
                  <a:pt x="32634" y="50139"/>
                </a:cubicBezTo>
                <a:cubicBezTo>
                  <a:pt x="32447" y="50139"/>
                  <a:pt x="32302" y="50338"/>
                  <a:pt x="32141" y="50338"/>
                </a:cubicBezTo>
                <a:cubicBezTo>
                  <a:pt x="32087" y="50338"/>
                  <a:pt x="32032" y="50315"/>
                  <a:pt x="31972" y="50256"/>
                </a:cubicBezTo>
                <a:cubicBezTo>
                  <a:pt x="32041" y="50074"/>
                  <a:pt x="32086" y="49915"/>
                  <a:pt x="32132" y="49756"/>
                </a:cubicBezTo>
                <a:cubicBezTo>
                  <a:pt x="32177" y="49756"/>
                  <a:pt x="32245" y="49779"/>
                  <a:pt x="32291" y="49801"/>
                </a:cubicBezTo>
                <a:cubicBezTo>
                  <a:pt x="32313" y="49824"/>
                  <a:pt x="32336" y="49824"/>
                  <a:pt x="32336" y="49847"/>
                </a:cubicBezTo>
                <a:cubicBezTo>
                  <a:pt x="32495" y="49938"/>
                  <a:pt x="32677" y="50051"/>
                  <a:pt x="32836" y="50051"/>
                </a:cubicBezTo>
                <a:cubicBezTo>
                  <a:pt x="33000" y="50051"/>
                  <a:pt x="33193" y="50217"/>
                  <a:pt x="33364" y="50217"/>
                </a:cubicBezTo>
                <a:cubicBezTo>
                  <a:pt x="33454" y="50217"/>
                  <a:pt x="33539" y="50170"/>
                  <a:pt x="33610" y="50029"/>
                </a:cubicBezTo>
                <a:cubicBezTo>
                  <a:pt x="33610" y="50017"/>
                  <a:pt x="33627" y="50012"/>
                  <a:pt x="33649" y="50012"/>
                </a:cubicBezTo>
                <a:cubicBezTo>
                  <a:pt x="33672" y="50012"/>
                  <a:pt x="33701" y="50017"/>
                  <a:pt x="33723" y="50029"/>
                </a:cubicBezTo>
                <a:cubicBezTo>
                  <a:pt x="33951" y="50097"/>
                  <a:pt x="34178" y="50211"/>
                  <a:pt x="34428" y="50279"/>
                </a:cubicBezTo>
                <a:cubicBezTo>
                  <a:pt x="34519" y="50302"/>
                  <a:pt x="34633" y="50302"/>
                  <a:pt x="34724" y="50302"/>
                </a:cubicBezTo>
                <a:cubicBezTo>
                  <a:pt x="34792" y="50279"/>
                  <a:pt x="34838" y="50279"/>
                  <a:pt x="34906" y="50256"/>
                </a:cubicBezTo>
                <a:lnTo>
                  <a:pt x="35042" y="50552"/>
                </a:lnTo>
                <a:cubicBezTo>
                  <a:pt x="35224" y="50415"/>
                  <a:pt x="35338" y="50347"/>
                  <a:pt x="35474" y="50233"/>
                </a:cubicBezTo>
                <a:cubicBezTo>
                  <a:pt x="35452" y="50211"/>
                  <a:pt x="35429" y="50165"/>
                  <a:pt x="35406" y="50142"/>
                </a:cubicBezTo>
                <a:cubicBezTo>
                  <a:pt x="35429" y="50097"/>
                  <a:pt x="35474" y="50051"/>
                  <a:pt x="35497" y="50006"/>
                </a:cubicBezTo>
                <a:lnTo>
                  <a:pt x="35770" y="50029"/>
                </a:lnTo>
                <a:cubicBezTo>
                  <a:pt x="35793" y="49915"/>
                  <a:pt x="35770" y="49779"/>
                  <a:pt x="35838" y="49688"/>
                </a:cubicBezTo>
                <a:cubicBezTo>
                  <a:pt x="35975" y="49528"/>
                  <a:pt x="35997" y="49369"/>
                  <a:pt x="35929" y="49210"/>
                </a:cubicBezTo>
                <a:cubicBezTo>
                  <a:pt x="35952" y="49210"/>
                  <a:pt x="35975" y="49187"/>
                  <a:pt x="36020" y="49187"/>
                </a:cubicBezTo>
                <a:cubicBezTo>
                  <a:pt x="36043" y="49165"/>
                  <a:pt x="36043" y="49096"/>
                  <a:pt x="36066" y="49005"/>
                </a:cubicBezTo>
                <a:cubicBezTo>
                  <a:pt x="36009" y="48971"/>
                  <a:pt x="35958" y="48960"/>
                  <a:pt x="35909" y="48960"/>
                </a:cubicBezTo>
                <a:cubicBezTo>
                  <a:pt x="35861" y="48960"/>
                  <a:pt x="35815" y="48971"/>
                  <a:pt x="35770" y="48983"/>
                </a:cubicBezTo>
                <a:cubicBezTo>
                  <a:pt x="35747" y="48983"/>
                  <a:pt x="35747" y="48983"/>
                  <a:pt x="35747" y="48960"/>
                </a:cubicBezTo>
                <a:cubicBezTo>
                  <a:pt x="35702" y="48937"/>
                  <a:pt x="35656" y="48869"/>
                  <a:pt x="35633" y="48801"/>
                </a:cubicBezTo>
                <a:cubicBezTo>
                  <a:pt x="35633" y="48710"/>
                  <a:pt x="35633" y="48596"/>
                  <a:pt x="35633" y="48482"/>
                </a:cubicBezTo>
                <a:lnTo>
                  <a:pt x="35702" y="48460"/>
                </a:lnTo>
                <a:cubicBezTo>
                  <a:pt x="35793" y="48505"/>
                  <a:pt x="35906" y="48551"/>
                  <a:pt x="35997" y="48619"/>
                </a:cubicBezTo>
                <a:cubicBezTo>
                  <a:pt x="36066" y="48664"/>
                  <a:pt x="36088" y="48778"/>
                  <a:pt x="36134" y="48869"/>
                </a:cubicBezTo>
                <a:cubicBezTo>
                  <a:pt x="36452" y="48642"/>
                  <a:pt x="36520" y="48573"/>
                  <a:pt x="36429" y="48369"/>
                </a:cubicBezTo>
                <a:lnTo>
                  <a:pt x="36975" y="48119"/>
                </a:lnTo>
                <a:cubicBezTo>
                  <a:pt x="36998" y="48141"/>
                  <a:pt x="37021" y="48141"/>
                  <a:pt x="37021" y="48141"/>
                </a:cubicBezTo>
                <a:cubicBezTo>
                  <a:pt x="37306" y="48170"/>
                  <a:pt x="37592" y="48243"/>
                  <a:pt x="37866" y="48243"/>
                </a:cubicBezTo>
                <a:cubicBezTo>
                  <a:pt x="38029" y="48243"/>
                  <a:pt x="38187" y="48217"/>
                  <a:pt x="38340" y="48141"/>
                </a:cubicBezTo>
                <a:cubicBezTo>
                  <a:pt x="38467" y="48226"/>
                  <a:pt x="38595" y="48371"/>
                  <a:pt x="38685" y="48371"/>
                </a:cubicBezTo>
                <a:cubicBezTo>
                  <a:pt x="38691" y="48371"/>
                  <a:pt x="38697" y="48370"/>
                  <a:pt x="38703" y="48369"/>
                </a:cubicBezTo>
                <a:cubicBezTo>
                  <a:pt x="38999" y="48323"/>
                  <a:pt x="39272" y="48187"/>
                  <a:pt x="39545" y="48073"/>
                </a:cubicBezTo>
                <a:cubicBezTo>
                  <a:pt x="39727" y="48141"/>
                  <a:pt x="39886" y="48187"/>
                  <a:pt x="40045" y="48255"/>
                </a:cubicBezTo>
                <a:cubicBezTo>
                  <a:pt x="40331" y="48350"/>
                  <a:pt x="40611" y="48415"/>
                  <a:pt x="40882" y="48415"/>
                </a:cubicBezTo>
                <a:cubicBezTo>
                  <a:pt x="41127" y="48415"/>
                  <a:pt x="41364" y="48362"/>
                  <a:pt x="41591" y="48232"/>
                </a:cubicBezTo>
                <a:cubicBezTo>
                  <a:pt x="41650" y="48252"/>
                  <a:pt x="41709" y="48305"/>
                  <a:pt x="41767" y="48305"/>
                </a:cubicBezTo>
                <a:cubicBezTo>
                  <a:pt x="41777" y="48305"/>
                  <a:pt x="41786" y="48304"/>
                  <a:pt x="41796" y="48300"/>
                </a:cubicBezTo>
                <a:cubicBezTo>
                  <a:pt x="42137" y="48232"/>
                  <a:pt x="42478" y="48119"/>
                  <a:pt x="42842" y="48028"/>
                </a:cubicBezTo>
                <a:lnTo>
                  <a:pt x="43388" y="47982"/>
                </a:lnTo>
                <a:lnTo>
                  <a:pt x="43388" y="47982"/>
                </a:lnTo>
                <a:cubicBezTo>
                  <a:pt x="43388" y="48005"/>
                  <a:pt x="43365" y="48028"/>
                  <a:pt x="43342" y="48050"/>
                </a:cubicBezTo>
                <a:lnTo>
                  <a:pt x="43524" y="48437"/>
                </a:lnTo>
                <a:cubicBezTo>
                  <a:pt x="43774" y="48391"/>
                  <a:pt x="43911" y="48232"/>
                  <a:pt x="44093" y="48209"/>
                </a:cubicBezTo>
                <a:cubicBezTo>
                  <a:pt x="44184" y="48278"/>
                  <a:pt x="44275" y="48346"/>
                  <a:pt x="44366" y="48391"/>
                </a:cubicBezTo>
                <a:cubicBezTo>
                  <a:pt x="44434" y="48551"/>
                  <a:pt x="44457" y="48801"/>
                  <a:pt x="44707" y="48801"/>
                </a:cubicBezTo>
                <a:cubicBezTo>
                  <a:pt x="44866" y="48801"/>
                  <a:pt x="44934" y="48710"/>
                  <a:pt x="44980" y="48596"/>
                </a:cubicBezTo>
                <a:cubicBezTo>
                  <a:pt x="45116" y="48619"/>
                  <a:pt x="45230" y="48642"/>
                  <a:pt x="45366" y="48664"/>
                </a:cubicBezTo>
                <a:cubicBezTo>
                  <a:pt x="45821" y="48710"/>
                  <a:pt x="46253" y="48687"/>
                  <a:pt x="46708" y="48710"/>
                </a:cubicBezTo>
                <a:cubicBezTo>
                  <a:pt x="47026" y="48710"/>
                  <a:pt x="47345" y="48687"/>
                  <a:pt x="47640" y="48664"/>
                </a:cubicBezTo>
                <a:cubicBezTo>
                  <a:pt x="47773" y="48664"/>
                  <a:pt x="47905" y="48610"/>
                  <a:pt x="48043" y="48610"/>
                </a:cubicBezTo>
                <a:cubicBezTo>
                  <a:pt x="48141" y="48610"/>
                  <a:pt x="48241" y="48638"/>
                  <a:pt x="48345" y="48732"/>
                </a:cubicBezTo>
                <a:cubicBezTo>
                  <a:pt x="48460" y="48857"/>
                  <a:pt x="48569" y="48901"/>
                  <a:pt x="48679" y="48901"/>
                </a:cubicBezTo>
                <a:cubicBezTo>
                  <a:pt x="48808" y="48901"/>
                  <a:pt x="48937" y="48840"/>
                  <a:pt x="49073" y="48778"/>
                </a:cubicBezTo>
                <a:lnTo>
                  <a:pt x="49437" y="48960"/>
                </a:lnTo>
                <a:lnTo>
                  <a:pt x="49960" y="48732"/>
                </a:lnTo>
                <a:lnTo>
                  <a:pt x="50778" y="48551"/>
                </a:lnTo>
                <a:cubicBezTo>
                  <a:pt x="50892" y="48573"/>
                  <a:pt x="51006" y="48596"/>
                  <a:pt x="51119" y="48596"/>
                </a:cubicBezTo>
                <a:cubicBezTo>
                  <a:pt x="51153" y="48603"/>
                  <a:pt x="51188" y="48605"/>
                  <a:pt x="51225" y="48605"/>
                </a:cubicBezTo>
                <a:cubicBezTo>
                  <a:pt x="51313" y="48605"/>
                  <a:pt x="51409" y="48589"/>
                  <a:pt x="51506" y="48573"/>
                </a:cubicBezTo>
                <a:cubicBezTo>
                  <a:pt x="51779" y="48528"/>
                  <a:pt x="52074" y="48482"/>
                  <a:pt x="52347" y="48437"/>
                </a:cubicBezTo>
                <a:cubicBezTo>
                  <a:pt x="52393" y="48528"/>
                  <a:pt x="52416" y="48642"/>
                  <a:pt x="52416" y="48755"/>
                </a:cubicBezTo>
                <a:cubicBezTo>
                  <a:pt x="52416" y="48755"/>
                  <a:pt x="52461" y="48755"/>
                  <a:pt x="52552" y="48801"/>
                </a:cubicBezTo>
                <a:cubicBezTo>
                  <a:pt x="52529" y="48687"/>
                  <a:pt x="52529" y="48551"/>
                  <a:pt x="52507" y="48437"/>
                </a:cubicBezTo>
                <a:cubicBezTo>
                  <a:pt x="52643" y="48414"/>
                  <a:pt x="52779" y="48414"/>
                  <a:pt x="52939" y="48391"/>
                </a:cubicBezTo>
                <a:cubicBezTo>
                  <a:pt x="53120" y="48369"/>
                  <a:pt x="53348" y="48369"/>
                  <a:pt x="53530" y="48323"/>
                </a:cubicBezTo>
                <a:cubicBezTo>
                  <a:pt x="53689" y="48300"/>
                  <a:pt x="53848" y="48209"/>
                  <a:pt x="53985" y="48141"/>
                </a:cubicBezTo>
                <a:lnTo>
                  <a:pt x="54053" y="48278"/>
                </a:lnTo>
                <a:lnTo>
                  <a:pt x="54098" y="48255"/>
                </a:lnTo>
                <a:lnTo>
                  <a:pt x="54462" y="48096"/>
                </a:lnTo>
                <a:cubicBezTo>
                  <a:pt x="54638" y="48057"/>
                  <a:pt x="54814" y="47950"/>
                  <a:pt x="54990" y="47950"/>
                </a:cubicBezTo>
                <a:cubicBezTo>
                  <a:pt x="55019" y="47950"/>
                  <a:pt x="55048" y="47953"/>
                  <a:pt x="55076" y="47959"/>
                </a:cubicBezTo>
                <a:cubicBezTo>
                  <a:pt x="55173" y="47982"/>
                  <a:pt x="55265" y="47992"/>
                  <a:pt x="55355" y="47992"/>
                </a:cubicBezTo>
                <a:cubicBezTo>
                  <a:pt x="55623" y="47992"/>
                  <a:pt x="55866" y="47902"/>
                  <a:pt x="56122" y="47800"/>
                </a:cubicBezTo>
                <a:cubicBezTo>
                  <a:pt x="56304" y="47709"/>
                  <a:pt x="56509" y="47618"/>
                  <a:pt x="56713" y="47550"/>
                </a:cubicBezTo>
                <a:cubicBezTo>
                  <a:pt x="56766" y="47537"/>
                  <a:pt x="56834" y="47524"/>
                  <a:pt x="56890" y="47524"/>
                </a:cubicBezTo>
                <a:cubicBezTo>
                  <a:pt x="56932" y="47524"/>
                  <a:pt x="56967" y="47531"/>
                  <a:pt x="56986" y="47550"/>
                </a:cubicBezTo>
                <a:cubicBezTo>
                  <a:pt x="57088" y="47651"/>
                  <a:pt x="57174" y="47693"/>
                  <a:pt x="57252" y="47693"/>
                </a:cubicBezTo>
                <a:cubicBezTo>
                  <a:pt x="57365" y="47693"/>
                  <a:pt x="57460" y="47603"/>
                  <a:pt x="57555" y="47482"/>
                </a:cubicBezTo>
                <a:cubicBezTo>
                  <a:pt x="57600" y="47436"/>
                  <a:pt x="57714" y="47391"/>
                  <a:pt x="57782" y="47368"/>
                </a:cubicBezTo>
                <a:cubicBezTo>
                  <a:pt x="58282" y="47232"/>
                  <a:pt x="58783" y="47072"/>
                  <a:pt x="59283" y="46936"/>
                </a:cubicBezTo>
                <a:cubicBezTo>
                  <a:pt x="59363" y="46913"/>
                  <a:pt x="59454" y="46908"/>
                  <a:pt x="59545" y="46908"/>
                </a:cubicBezTo>
                <a:cubicBezTo>
                  <a:pt x="59635" y="46908"/>
                  <a:pt x="59726" y="46913"/>
                  <a:pt x="59806" y="46913"/>
                </a:cubicBezTo>
                <a:cubicBezTo>
                  <a:pt x="59818" y="46917"/>
                  <a:pt x="59829" y="46919"/>
                  <a:pt x="59840" y="46919"/>
                </a:cubicBezTo>
                <a:cubicBezTo>
                  <a:pt x="59890" y="46919"/>
                  <a:pt x="59928" y="46878"/>
                  <a:pt x="59965" y="46822"/>
                </a:cubicBezTo>
                <a:lnTo>
                  <a:pt x="60124" y="46618"/>
                </a:lnTo>
                <a:lnTo>
                  <a:pt x="60261" y="46572"/>
                </a:lnTo>
                <a:cubicBezTo>
                  <a:pt x="61011" y="46277"/>
                  <a:pt x="61739" y="46004"/>
                  <a:pt x="62489" y="45754"/>
                </a:cubicBezTo>
                <a:lnTo>
                  <a:pt x="62694" y="45685"/>
                </a:lnTo>
                <a:lnTo>
                  <a:pt x="64718" y="44958"/>
                </a:lnTo>
                <a:cubicBezTo>
                  <a:pt x="64854" y="44980"/>
                  <a:pt x="64968" y="45003"/>
                  <a:pt x="65059" y="45003"/>
                </a:cubicBezTo>
                <a:cubicBezTo>
                  <a:pt x="65150" y="44912"/>
                  <a:pt x="65241" y="44821"/>
                  <a:pt x="65377" y="44708"/>
                </a:cubicBezTo>
                <a:cubicBezTo>
                  <a:pt x="65446" y="44912"/>
                  <a:pt x="65491" y="45026"/>
                  <a:pt x="65559" y="45208"/>
                </a:cubicBezTo>
                <a:cubicBezTo>
                  <a:pt x="65627" y="44958"/>
                  <a:pt x="65650" y="44753"/>
                  <a:pt x="65764" y="44639"/>
                </a:cubicBezTo>
                <a:cubicBezTo>
                  <a:pt x="65855" y="44526"/>
                  <a:pt x="66060" y="44548"/>
                  <a:pt x="66264" y="44526"/>
                </a:cubicBezTo>
                <a:cubicBezTo>
                  <a:pt x="66286" y="44376"/>
                  <a:pt x="66388" y="44205"/>
                  <a:pt x="66628" y="44205"/>
                </a:cubicBezTo>
                <a:cubicBezTo>
                  <a:pt x="66643" y="44205"/>
                  <a:pt x="66658" y="44206"/>
                  <a:pt x="66673" y="44207"/>
                </a:cubicBezTo>
                <a:cubicBezTo>
                  <a:pt x="66683" y="44210"/>
                  <a:pt x="66692" y="44212"/>
                  <a:pt x="66700" y="44212"/>
                </a:cubicBezTo>
                <a:cubicBezTo>
                  <a:pt x="66754" y="44212"/>
                  <a:pt x="66793" y="44156"/>
                  <a:pt x="66833" y="44116"/>
                </a:cubicBezTo>
                <a:lnTo>
                  <a:pt x="67401" y="43684"/>
                </a:lnTo>
                <a:cubicBezTo>
                  <a:pt x="67697" y="43548"/>
                  <a:pt x="68061" y="43639"/>
                  <a:pt x="68265" y="43298"/>
                </a:cubicBezTo>
                <a:cubicBezTo>
                  <a:pt x="68334" y="43229"/>
                  <a:pt x="68470" y="43207"/>
                  <a:pt x="68584" y="43207"/>
                </a:cubicBezTo>
                <a:cubicBezTo>
                  <a:pt x="68766" y="43207"/>
                  <a:pt x="68970" y="43229"/>
                  <a:pt x="69152" y="43252"/>
                </a:cubicBezTo>
                <a:cubicBezTo>
                  <a:pt x="69175" y="43161"/>
                  <a:pt x="69198" y="43070"/>
                  <a:pt x="69220" y="43025"/>
                </a:cubicBezTo>
                <a:cubicBezTo>
                  <a:pt x="69334" y="43070"/>
                  <a:pt x="69448" y="43116"/>
                  <a:pt x="69539" y="43161"/>
                </a:cubicBezTo>
                <a:cubicBezTo>
                  <a:pt x="69539" y="43025"/>
                  <a:pt x="69539" y="42911"/>
                  <a:pt x="69539" y="42775"/>
                </a:cubicBezTo>
                <a:cubicBezTo>
                  <a:pt x="69539" y="42752"/>
                  <a:pt x="69516" y="42706"/>
                  <a:pt x="69493" y="42661"/>
                </a:cubicBezTo>
                <a:cubicBezTo>
                  <a:pt x="69652" y="42661"/>
                  <a:pt x="69789" y="42684"/>
                  <a:pt x="69948" y="42684"/>
                </a:cubicBezTo>
                <a:cubicBezTo>
                  <a:pt x="69994" y="42684"/>
                  <a:pt x="70062" y="42684"/>
                  <a:pt x="70107" y="42638"/>
                </a:cubicBezTo>
                <a:cubicBezTo>
                  <a:pt x="70220" y="42497"/>
                  <a:pt x="70359" y="42435"/>
                  <a:pt x="70513" y="42435"/>
                </a:cubicBezTo>
                <a:cubicBezTo>
                  <a:pt x="70608" y="42435"/>
                  <a:pt x="70708" y="42458"/>
                  <a:pt x="70812" y="42502"/>
                </a:cubicBezTo>
                <a:cubicBezTo>
                  <a:pt x="71040" y="42138"/>
                  <a:pt x="71290" y="41797"/>
                  <a:pt x="71744" y="41774"/>
                </a:cubicBezTo>
                <a:lnTo>
                  <a:pt x="72177" y="41660"/>
                </a:lnTo>
                <a:cubicBezTo>
                  <a:pt x="72472" y="41365"/>
                  <a:pt x="72836" y="41228"/>
                  <a:pt x="73200" y="41115"/>
                </a:cubicBezTo>
                <a:cubicBezTo>
                  <a:pt x="73473" y="41069"/>
                  <a:pt x="73723" y="40978"/>
                  <a:pt x="73973" y="40887"/>
                </a:cubicBezTo>
                <a:cubicBezTo>
                  <a:pt x="74269" y="40796"/>
                  <a:pt x="74564" y="40705"/>
                  <a:pt x="74860" y="40592"/>
                </a:cubicBezTo>
                <a:cubicBezTo>
                  <a:pt x="74951" y="40569"/>
                  <a:pt x="75042" y="40455"/>
                  <a:pt x="75133" y="40387"/>
                </a:cubicBezTo>
                <a:cubicBezTo>
                  <a:pt x="75269" y="40364"/>
                  <a:pt x="75406" y="40364"/>
                  <a:pt x="75542" y="40341"/>
                </a:cubicBezTo>
                <a:cubicBezTo>
                  <a:pt x="75632" y="40327"/>
                  <a:pt x="75724" y="40323"/>
                  <a:pt x="75815" y="40323"/>
                </a:cubicBezTo>
                <a:cubicBezTo>
                  <a:pt x="75957" y="40323"/>
                  <a:pt x="76101" y="40333"/>
                  <a:pt x="76244" y="40333"/>
                </a:cubicBezTo>
                <a:cubicBezTo>
                  <a:pt x="76451" y="40333"/>
                  <a:pt x="76659" y="40311"/>
                  <a:pt x="76861" y="40205"/>
                </a:cubicBezTo>
                <a:cubicBezTo>
                  <a:pt x="77066" y="40091"/>
                  <a:pt x="77248" y="39932"/>
                  <a:pt x="77452" y="39841"/>
                </a:cubicBezTo>
                <a:cubicBezTo>
                  <a:pt x="78134" y="39591"/>
                  <a:pt x="78817" y="39341"/>
                  <a:pt x="79499" y="39091"/>
                </a:cubicBezTo>
                <a:cubicBezTo>
                  <a:pt x="79544" y="39068"/>
                  <a:pt x="79590" y="39023"/>
                  <a:pt x="79635" y="39000"/>
                </a:cubicBezTo>
                <a:cubicBezTo>
                  <a:pt x="80090" y="38772"/>
                  <a:pt x="80545" y="38545"/>
                  <a:pt x="81000" y="38318"/>
                </a:cubicBezTo>
                <a:lnTo>
                  <a:pt x="81159" y="38272"/>
                </a:lnTo>
                <a:lnTo>
                  <a:pt x="81545" y="38181"/>
                </a:lnTo>
                <a:cubicBezTo>
                  <a:pt x="81659" y="38113"/>
                  <a:pt x="81750" y="38045"/>
                  <a:pt x="81864" y="37999"/>
                </a:cubicBezTo>
                <a:cubicBezTo>
                  <a:pt x="81884" y="37994"/>
                  <a:pt x="81906" y="37992"/>
                  <a:pt x="81928" y="37992"/>
                </a:cubicBezTo>
                <a:cubicBezTo>
                  <a:pt x="81967" y="37992"/>
                  <a:pt x="82006" y="37998"/>
                  <a:pt x="82040" y="37998"/>
                </a:cubicBezTo>
                <a:cubicBezTo>
                  <a:pt x="82071" y="37998"/>
                  <a:pt x="82097" y="37993"/>
                  <a:pt x="82114" y="37977"/>
                </a:cubicBezTo>
                <a:cubicBezTo>
                  <a:pt x="82478" y="37544"/>
                  <a:pt x="83001" y="37522"/>
                  <a:pt x="83433" y="37431"/>
                </a:cubicBezTo>
                <a:cubicBezTo>
                  <a:pt x="83547" y="37294"/>
                  <a:pt x="83615" y="37158"/>
                  <a:pt x="83728" y="37090"/>
                </a:cubicBezTo>
                <a:cubicBezTo>
                  <a:pt x="83956" y="36930"/>
                  <a:pt x="84229" y="36817"/>
                  <a:pt x="84479" y="36703"/>
                </a:cubicBezTo>
                <a:cubicBezTo>
                  <a:pt x="84684" y="36635"/>
                  <a:pt x="84843" y="36498"/>
                  <a:pt x="84911" y="36248"/>
                </a:cubicBezTo>
                <a:cubicBezTo>
                  <a:pt x="85275" y="36157"/>
                  <a:pt x="85593" y="35998"/>
                  <a:pt x="85752" y="35566"/>
                </a:cubicBezTo>
                <a:lnTo>
                  <a:pt x="86366" y="34952"/>
                </a:lnTo>
                <a:cubicBezTo>
                  <a:pt x="86707" y="34634"/>
                  <a:pt x="87026" y="34293"/>
                  <a:pt x="87253" y="33861"/>
                </a:cubicBezTo>
                <a:cubicBezTo>
                  <a:pt x="87299" y="33792"/>
                  <a:pt x="87344" y="33701"/>
                  <a:pt x="87390" y="33656"/>
                </a:cubicBezTo>
                <a:cubicBezTo>
                  <a:pt x="87594" y="33451"/>
                  <a:pt x="87776" y="33269"/>
                  <a:pt x="87844" y="32951"/>
                </a:cubicBezTo>
                <a:cubicBezTo>
                  <a:pt x="87859" y="32836"/>
                  <a:pt x="87909" y="32731"/>
                  <a:pt x="87996" y="32731"/>
                </a:cubicBezTo>
                <a:cubicBezTo>
                  <a:pt x="88046" y="32731"/>
                  <a:pt x="88110" y="32767"/>
                  <a:pt x="88185" y="32860"/>
                </a:cubicBezTo>
                <a:cubicBezTo>
                  <a:pt x="88253" y="32936"/>
                  <a:pt x="88331" y="32972"/>
                  <a:pt x="88404" y="32972"/>
                </a:cubicBezTo>
                <a:cubicBezTo>
                  <a:pt x="88529" y="32972"/>
                  <a:pt x="88643" y="32872"/>
                  <a:pt x="88686" y="32701"/>
                </a:cubicBezTo>
                <a:cubicBezTo>
                  <a:pt x="88711" y="32562"/>
                  <a:pt x="88750" y="32500"/>
                  <a:pt x="88808" y="32500"/>
                </a:cubicBezTo>
                <a:cubicBezTo>
                  <a:pt x="88854" y="32500"/>
                  <a:pt x="88911" y="32539"/>
                  <a:pt x="88981" y="32610"/>
                </a:cubicBezTo>
                <a:cubicBezTo>
                  <a:pt x="89000" y="32647"/>
                  <a:pt x="89064" y="32684"/>
                  <a:pt x="89099" y="32684"/>
                </a:cubicBezTo>
                <a:cubicBezTo>
                  <a:pt x="89107" y="32684"/>
                  <a:pt x="89114" y="32682"/>
                  <a:pt x="89118" y="32678"/>
                </a:cubicBezTo>
                <a:cubicBezTo>
                  <a:pt x="89322" y="32610"/>
                  <a:pt x="89504" y="32519"/>
                  <a:pt x="89686" y="32405"/>
                </a:cubicBezTo>
                <a:cubicBezTo>
                  <a:pt x="89914" y="32269"/>
                  <a:pt x="90118" y="32110"/>
                  <a:pt x="90346" y="31973"/>
                </a:cubicBezTo>
                <a:lnTo>
                  <a:pt x="90664" y="31564"/>
                </a:lnTo>
                <a:cubicBezTo>
                  <a:pt x="90892" y="31405"/>
                  <a:pt x="90982" y="31177"/>
                  <a:pt x="90937" y="30836"/>
                </a:cubicBezTo>
                <a:cubicBezTo>
                  <a:pt x="90937" y="30745"/>
                  <a:pt x="90960" y="30654"/>
                  <a:pt x="90982" y="30541"/>
                </a:cubicBezTo>
                <a:lnTo>
                  <a:pt x="91005" y="30177"/>
                </a:lnTo>
                <a:cubicBezTo>
                  <a:pt x="91392" y="30154"/>
                  <a:pt x="91210" y="29654"/>
                  <a:pt x="91460" y="29540"/>
                </a:cubicBezTo>
                <a:cubicBezTo>
                  <a:pt x="91415" y="29381"/>
                  <a:pt x="91346" y="29244"/>
                  <a:pt x="91369" y="29131"/>
                </a:cubicBezTo>
                <a:cubicBezTo>
                  <a:pt x="91369" y="29017"/>
                  <a:pt x="91460" y="28926"/>
                  <a:pt x="91528" y="28835"/>
                </a:cubicBezTo>
                <a:cubicBezTo>
                  <a:pt x="91596" y="28903"/>
                  <a:pt x="91665" y="28972"/>
                  <a:pt x="91733" y="29040"/>
                </a:cubicBezTo>
                <a:cubicBezTo>
                  <a:pt x="91778" y="29108"/>
                  <a:pt x="91824" y="29199"/>
                  <a:pt x="91915" y="29358"/>
                </a:cubicBezTo>
                <a:cubicBezTo>
                  <a:pt x="91869" y="28562"/>
                  <a:pt x="91892" y="28517"/>
                  <a:pt x="92324" y="28426"/>
                </a:cubicBezTo>
                <a:lnTo>
                  <a:pt x="92461" y="28949"/>
                </a:lnTo>
                <a:lnTo>
                  <a:pt x="92529" y="28926"/>
                </a:lnTo>
                <a:cubicBezTo>
                  <a:pt x="92552" y="28858"/>
                  <a:pt x="92552" y="28767"/>
                  <a:pt x="92597" y="28630"/>
                </a:cubicBezTo>
                <a:cubicBezTo>
                  <a:pt x="92754" y="28839"/>
                  <a:pt x="92888" y="28913"/>
                  <a:pt x="93009" y="28913"/>
                </a:cubicBezTo>
                <a:cubicBezTo>
                  <a:pt x="93258" y="28913"/>
                  <a:pt x="93452" y="28601"/>
                  <a:pt x="93666" y="28494"/>
                </a:cubicBezTo>
                <a:cubicBezTo>
                  <a:pt x="93779" y="28630"/>
                  <a:pt x="93848" y="28744"/>
                  <a:pt x="93961" y="28812"/>
                </a:cubicBezTo>
                <a:cubicBezTo>
                  <a:pt x="93963" y="28814"/>
                  <a:pt x="93965" y="28815"/>
                  <a:pt x="93968" y="28815"/>
                </a:cubicBezTo>
                <a:cubicBezTo>
                  <a:pt x="94004" y="28815"/>
                  <a:pt x="94122" y="28692"/>
                  <a:pt x="94143" y="28608"/>
                </a:cubicBezTo>
                <a:cubicBezTo>
                  <a:pt x="94257" y="28335"/>
                  <a:pt x="94348" y="28062"/>
                  <a:pt x="94439" y="27789"/>
                </a:cubicBezTo>
                <a:lnTo>
                  <a:pt x="94712" y="27721"/>
                </a:lnTo>
                <a:cubicBezTo>
                  <a:pt x="94871" y="27562"/>
                  <a:pt x="95007" y="27380"/>
                  <a:pt x="95167" y="27221"/>
                </a:cubicBezTo>
                <a:cubicBezTo>
                  <a:pt x="95349" y="27016"/>
                  <a:pt x="95530" y="26811"/>
                  <a:pt x="95735" y="26629"/>
                </a:cubicBezTo>
                <a:cubicBezTo>
                  <a:pt x="95781" y="26584"/>
                  <a:pt x="95826" y="26516"/>
                  <a:pt x="95894" y="26493"/>
                </a:cubicBezTo>
                <a:cubicBezTo>
                  <a:pt x="96599" y="26243"/>
                  <a:pt x="97190" y="25788"/>
                  <a:pt x="97759" y="25288"/>
                </a:cubicBezTo>
                <a:cubicBezTo>
                  <a:pt x="97804" y="25242"/>
                  <a:pt x="97827" y="25151"/>
                  <a:pt x="97850" y="25083"/>
                </a:cubicBezTo>
                <a:lnTo>
                  <a:pt x="98100" y="24901"/>
                </a:lnTo>
                <a:lnTo>
                  <a:pt x="98282" y="24856"/>
                </a:lnTo>
                <a:cubicBezTo>
                  <a:pt x="98464" y="24787"/>
                  <a:pt x="98805" y="24901"/>
                  <a:pt x="98714" y="24446"/>
                </a:cubicBezTo>
                <a:lnTo>
                  <a:pt x="98828" y="24424"/>
                </a:lnTo>
                <a:cubicBezTo>
                  <a:pt x="99078" y="24333"/>
                  <a:pt x="99351" y="24264"/>
                  <a:pt x="99624" y="24196"/>
                </a:cubicBezTo>
                <a:cubicBezTo>
                  <a:pt x="99533" y="23673"/>
                  <a:pt x="100033" y="23787"/>
                  <a:pt x="100192" y="23514"/>
                </a:cubicBezTo>
                <a:cubicBezTo>
                  <a:pt x="100260" y="23605"/>
                  <a:pt x="100306" y="23650"/>
                  <a:pt x="100374" y="23719"/>
                </a:cubicBezTo>
                <a:cubicBezTo>
                  <a:pt x="100465" y="23400"/>
                  <a:pt x="100465" y="23059"/>
                  <a:pt x="100624" y="22854"/>
                </a:cubicBezTo>
                <a:cubicBezTo>
                  <a:pt x="100783" y="22650"/>
                  <a:pt x="100761" y="22491"/>
                  <a:pt x="100715" y="22286"/>
                </a:cubicBezTo>
                <a:cubicBezTo>
                  <a:pt x="100874" y="21877"/>
                  <a:pt x="101124" y="21604"/>
                  <a:pt x="101511" y="21422"/>
                </a:cubicBezTo>
                <a:cubicBezTo>
                  <a:pt x="101738" y="21308"/>
                  <a:pt x="101943" y="21103"/>
                  <a:pt x="101852" y="20671"/>
                </a:cubicBezTo>
                <a:lnTo>
                  <a:pt x="101852" y="20671"/>
                </a:lnTo>
                <a:cubicBezTo>
                  <a:pt x="102011" y="20740"/>
                  <a:pt x="102102" y="20762"/>
                  <a:pt x="102193" y="20831"/>
                </a:cubicBezTo>
                <a:cubicBezTo>
                  <a:pt x="102296" y="20890"/>
                  <a:pt x="102404" y="20917"/>
                  <a:pt x="102511" y="20917"/>
                </a:cubicBezTo>
                <a:cubicBezTo>
                  <a:pt x="102733" y="20917"/>
                  <a:pt x="102949" y="20796"/>
                  <a:pt x="103103" y="20580"/>
                </a:cubicBezTo>
                <a:cubicBezTo>
                  <a:pt x="103262" y="20353"/>
                  <a:pt x="103467" y="20126"/>
                  <a:pt x="103694" y="19967"/>
                </a:cubicBezTo>
                <a:cubicBezTo>
                  <a:pt x="104058" y="19694"/>
                  <a:pt x="104217" y="19239"/>
                  <a:pt x="104490" y="18920"/>
                </a:cubicBezTo>
                <a:cubicBezTo>
                  <a:pt x="104513" y="18898"/>
                  <a:pt x="104490" y="18852"/>
                  <a:pt x="104490" y="18830"/>
                </a:cubicBezTo>
                <a:lnTo>
                  <a:pt x="104513" y="18625"/>
                </a:lnTo>
                <a:cubicBezTo>
                  <a:pt x="104535" y="18621"/>
                  <a:pt x="104555" y="18619"/>
                  <a:pt x="104574" y="18619"/>
                </a:cubicBezTo>
                <a:cubicBezTo>
                  <a:pt x="104783" y="18619"/>
                  <a:pt x="104768" y="18842"/>
                  <a:pt x="104831" y="18989"/>
                </a:cubicBezTo>
                <a:cubicBezTo>
                  <a:pt x="104854" y="19057"/>
                  <a:pt x="104945" y="19102"/>
                  <a:pt x="105013" y="19148"/>
                </a:cubicBezTo>
                <a:cubicBezTo>
                  <a:pt x="105013" y="19080"/>
                  <a:pt x="105013" y="18989"/>
                  <a:pt x="104990" y="18920"/>
                </a:cubicBezTo>
                <a:cubicBezTo>
                  <a:pt x="104990" y="18807"/>
                  <a:pt x="104922" y="18625"/>
                  <a:pt x="104968" y="18602"/>
                </a:cubicBezTo>
                <a:cubicBezTo>
                  <a:pt x="105127" y="18443"/>
                  <a:pt x="105104" y="18352"/>
                  <a:pt x="104968" y="18216"/>
                </a:cubicBezTo>
                <a:cubicBezTo>
                  <a:pt x="104945" y="18170"/>
                  <a:pt x="104968" y="18056"/>
                  <a:pt x="104990" y="17965"/>
                </a:cubicBezTo>
                <a:cubicBezTo>
                  <a:pt x="105059" y="17965"/>
                  <a:pt x="105127" y="17965"/>
                  <a:pt x="105195" y="18011"/>
                </a:cubicBezTo>
                <a:cubicBezTo>
                  <a:pt x="105240" y="18034"/>
                  <a:pt x="105263" y="18102"/>
                  <a:pt x="105309" y="18147"/>
                </a:cubicBezTo>
                <a:lnTo>
                  <a:pt x="105377" y="18147"/>
                </a:lnTo>
                <a:cubicBezTo>
                  <a:pt x="105354" y="18034"/>
                  <a:pt x="105377" y="17943"/>
                  <a:pt x="105354" y="17852"/>
                </a:cubicBezTo>
                <a:cubicBezTo>
                  <a:pt x="105331" y="17738"/>
                  <a:pt x="105263" y="17624"/>
                  <a:pt x="105286" y="17533"/>
                </a:cubicBezTo>
                <a:cubicBezTo>
                  <a:pt x="105354" y="17192"/>
                  <a:pt x="105195" y="16988"/>
                  <a:pt x="104968" y="16783"/>
                </a:cubicBezTo>
                <a:cubicBezTo>
                  <a:pt x="104899" y="16715"/>
                  <a:pt x="104808" y="16578"/>
                  <a:pt x="104831" y="16533"/>
                </a:cubicBezTo>
                <a:cubicBezTo>
                  <a:pt x="104877" y="16442"/>
                  <a:pt x="104990" y="16396"/>
                  <a:pt x="105081" y="16374"/>
                </a:cubicBezTo>
                <a:cubicBezTo>
                  <a:pt x="105104" y="16366"/>
                  <a:pt x="105127" y="16363"/>
                  <a:pt x="105150" y="16363"/>
                </a:cubicBezTo>
                <a:cubicBezTo>
                  <a:pt x="105197" y="16363"/>
                  <a:pt x="105248" y="16374"/>
                  <a:pt x="105309" y="16374"/>
                </a:cubicBezTo>
                <a:cubicBezTo>
                  <a:pt x="105286" y="16123"/>
                  <a:pt x="105263" y="15873"/>
                  <a:pt x="105263" y="15646"/>
                </a:cubicBezTo>
                <a:lnTo>
                  <a:pt x="105263" y="15646"/>
                </a:lnTo>
                <a:cubicBezTo>
                  <a:pt x="105627" y="15669"/>
                  <a:pt x="105491" y="16078"/>
                  <a:pt x="105741" y="16237"/>
                </a:cubicBezTo>
                <a:cubicBezTo>
                  <a:pt x="105650" y="15737"/>
                  <a:pt x="105741" y="15259"/>
                  <a:pt x="105377" y="14896"/>
                </a:cubicBezTo>
                <a:cubicBezTo>
                  <a:pt x="105309" y="14805"/>
                  <a:pt x="105286" y="14668"/>
                  <a:pt x="105263" y="14554"/>
                </a:cubicBezTo>
                <a:cubicBezTo>
                  <a:pt x="105337" y="14536"/>
                  <a:pt x="105440" y="14503"/>
                  <a:pt x="105525" y="14503"/>
                </a:cubicBezTo>
                <a:cubicBezTo>
                  <a:pt x="105545" y="14503"/>
                  <a:pt x="105564" y="14505"/>
                  <a:pt x="105582" y="14509"/>
                </a:cubicBezTo>
                <a:cubicBezTo>
                  <a:pt x="105763" y="14600"/>
                  <a:pt x="105923" y="14759"/>
                  <a:pt x="106105" y="14850"/>
                </a:cubicBezTo>
                <a:cubicBezTo>
                  <a:pt x="106218" y="14918"/>
                  <a:pt x="106332" y="14918"/>
                  <a:pt x="106468" y="14941"/>
                </a:cubicBezTo>
                <a:cubicBezTo>
                  <a:pt x="106468" y="14827"/>
                  <a:pt x="106514" y="14714"/>
                  <a:pt x="106514" y="14600"/>
                </a:cubicBezTo>
                <a:cubicBezTo>
                  <a:pt x="106491" y="14350"/>
                  <a:pt x="106514" y="14145"/>
                  <a:pt x="106741" y="14054"/>
                </a:cubicBezTo>
                <a:cubicBezTo>
                  <a:pt x="106900" y="14327"/>
                  <a:pt x="107082" y="14600"/>
                  <a:pt x="107264" y="14896"/>
                </a:cubicBezTo>
                <a:cubicBezTo>
                  <a:pt x="107188" y="14896"/>
                  <a:pt x="107143" y="14885"/>
                  <a:pt x="107108" y="14885"/>
                </a:cubicBezTo>
                <a:cubicBezTo>
                  <a:pt x="107090" y="14885"/>
                  <a:pt x="107075" y="14888"/>
                  <a:pt x="107060" y="14896"/>
                </a:cubicBezTo>
                <a:cubicBezTo>
                  <a:pt x="106991" y="14918"/>
                  <a:pt x="106923" y="14941"/>
                  <a:pt x="106923" y="14986"/>
                </a:cubicBezTo>
                <a:cubicBezTo>
                  <a:pt x="106900" y="15032"/>
                  <a:pt x="106946" y="15100"/>
                  <a:pt x="106991" y="15146"/>
                </a:cubicBezTo>
                <a:cubicBezTo>
                  <a:pt x="107151" y="15305"/>
                  <a:pt x="107332" y="15487"/>
                  <a:pt x="107537" y="15623"/>
                </a:cubicBezTo>
                <a:cubicBezTo>
                  <a:pt x="107571" y="15646"/>
                  <a:pt x="107611" y="15652"/>
                  <a:pt x="107654" y="15652"/>
                </a:cubicBezTo>
                <a:cubicBezTo>
                  <a:pt x="107696" y="15652"/>
                  <a:pt x="107742" y="15646"/>
                  <a:pt x="107787" y="15646"/>
                </a:cubicBezTo>
                <a:cubicBezTo>
                  <a:pt x="107765" y="15555"/>
                  <a:pt x="107787" y="15441"/>
                  <a:pt x="107742" y="15373"/>
                </a:cubicBezTo>
                <a:cubicBezTo>
                  <a:pt x="107583" y="15168"/>
                  <a:pt x="107355" y="14986"/>
                  <a:pt x="107537" y="14645"/>
                </a:cubicBezTo>
                <a:cubicBezTo>
                  <a:pt x="107560" y="14577"/>
                  <a:pt x="107446" y="14441"/>
                  <a:pt x="107423" y="14327"/>
                </a:cubicBezTo>
                <a:cubicBezTo>
                  <a:pt x="107378" y="14236"/>
                  <a:pt x="107355" y="14122"/>
                  <a:pt x="107378" y="14054"/>
                </a:cubicBezTo>
                <a:cubicBezTo>
                  <a:pt x="107423" y="13804"/>
                  <a:pt x="107560" y="13531"/>
                  <a:pt x="107514" y="13281"/>
                </a:cubicBezTo>
                <a:cubicBezTo>
                  <a:pt x="107446" y="12872"/>
                  <a:pt x="107719" y="12440"/>
                  <a:pt x="107401" y="12030"/>
                </a:cubicBezTo>
                <a:cubicBezTo>
                  <a:pt x="107378" y="12008"/>
                  <a:pt x="107423" y="11894"/>
                  <a:pt x="107423" y="11826"/>
                </a:cubicBezTo>
                <a:cubicBezTo>
                  <a:pt x="107423" y="11598"/>
                  <a:pt x="107492" y="11348"/>
                  <a:pt x="107423" y="11166"/>
                </a:cubicBezTo>
                <a:cubicBezTo>
                  <a:pt x="107310" y="10916"/>
                  <a:pt x="107287" y="10666"/>
                  <a:pt x="107310" y="10393"/>
                </a:cubicBezTo>
                <a:cubicBezTo>
                  <a:pt x="107332" y="10325"/>
                  <a:pt x="107287" y="10188"/>
                  <a:pt x="107219" y="10120"/>
                </a:cubicBezTo>
                <a:cubicBezTo>
                  <a:pt x="107037" y="9938"/>
                  <a:pt x="107014" y="9688"/>
                  <a:pt x="107173" y="9461"/>
                </a:cubicBezTo>
                <a:cubicBezTo>
                  <a:pt x="107242" y="9370"/>
                  <a:pt x="107310" y="9256"/>
                  <a:pt x="107310" y="9165"/>
                </a:cubicBezTo>
                <a:cubicBezTo>
                  <a:pt x="107287" y="8938"/>
                  <a:pt x="107242" y="8710"/>
                  <a:pt x="107196" y="8483"/>
                </a:cubicBezTo>
                <a:lnTo>
                  <a:pt x="107037" y="7573"/>
                </a:lnTo>
                <a:cubicBezTo>
                  <a:pt x="107014" y="7505"/>
                  <a:pt x="106991" y="7460"/>
                  <a:pt x="106969" y="7391"/>
                </a:cubicBezTo>
                <a:cubicBezTo>
                  <a:pt x="106832" y="7027"/>
                  <a:pt x="106673" y="6641"/>
                  <a:pt x="106514" y="6277"/>
                </a:cubicBezTo>
                <a:cubicBezTo>
                  <a:pt x="106400" y="6027"/>
                  <a:pt x="106241" y="5777"/>
                  <a:pt x="106127" y="5527"/>
                </a:cubicBezTo>
                <a:cubicBezTo>
                  <a:pt x="105991" y="5231"/>
                  <a:pt x="105832" y="4935"/>
                  <a:pt x="105718" y="4617"/>
                </a:cubicBezTo>
                <a:cubicBezTo>
                  <a:pt x="105672" y="4572"/>
                  <a:pt x="105786" y="4435"/>
                  <a:pt x="105832" y="4344"/>
                </a:cubicBezTo>
                <a:cubicBezTo>
                  <a:pt x="105900" y="4230"/>
                  <a:pt x="106059" y="4117"/>
                  <a:pt x="106036" y="4003"/>
                </a:cubicBezTo>
                <a:cubicBezTo>
                  <a:pt x="106036" y="3662"/>
                  <a:pt x="105991" y="3344"/>
                  <a:pt x="105923" y="3003"/>
                </a:cubicBezTo>
                <a:cubicBezTo>
                  <a:pt x="105923" y="2918"/>
                  <a:pt x="105806" y="2795"/>
                  <a:pt x="105716" y="2795"/>
                </a:cubicBezTo>
                <a:cubicBezTo>
                  <a:pt x="105709" y="2795"/>
                  <a:pt x="105702" y="2796"/>
                  <a:pt x="105695" y="2798"/>
                </a:cubicBezTo>
                <a:cubicBezTo>
                  <a:pt x="105309" y="2798"/>
                  <a:pt x="105240" y="2548"/>
                  <a:pt x="105195" y="2229"/>
                </a:cubicBezTo>
                <a:cubicBezTo>
                  <a:pt x="105195" y="2184"/>
                  <a:pt x="105172" y="2116"/>
                  <a:pt x="105149" y="2070"/>
                </a:cubicBezTo>
                <a:lnTo>
                  <a:pt x="105059" y="2070"/>
                </a:lnTo>
                <a:cubicBezTo>
                  <a:pt x="105036" y="2320"/>
                  <a:pt x="104990" y="2548"/>
                  <a:pt x="104968" y="2798"/>
                </a:cubicBezTo>
                <a:cubicBezTo>
                  <a:pt x="104649" y="2684"/>
                  <a:pt x="104581" y="2480"/>
                  <a:pt x="104672" y="2161"/>
                </a:cubicBezTo>
                <a:cubicBezTo>
                  <a:pt x="104695" y="2093"/>
                  <a:pt x="104695" y="2002"/>
                  <a:pt x="104717" y="1934"/>
                </a:cubicBezTo>
                <a:cubicBezTo>
                  <a:pt x="104649" y="1797"/>
                  <a:pt x="104604" y="1615"/>
                  <a:pt x="104490" y="1524"/>
                </a:cubicBezTo>
                <a:cubicBezTo>
                  <a:pt x="104035" y="1206"/>
                  <a:pt x="103558" y="910"/>
                  <a:pt x="103080" y="615"/>
                </a:cubicBezTo>
                <a:cubicBezTo>
                  <a:pt x="102926" y="872"/>
                  <a:pt x="102736" y="998"/>
                  <a:pt x="102501" y="998"/>
                </a:cubicBezTo>
                <a:cubicBezTo>
                  <a:pt x="102320" y="998"/>
                  <a:pt x="102113" y="923"/>
                  <a:pt x="101875" y="774"/>
                </a:cubicBezTo>
                <a:cubicBezTo>
                  <a:pt x="101738" y="819"/>
                  <a:pt x="101648" y="888"/>
                  <a:pt x="101534" y="888"/>
                </a:cubicBezTo>
                <a:cubicBezTo>
                  <a:pt x="101443" y="895"/>
                  <a:pt x="101354" y="898"/>
                  <a:pt x="101267" y="898"/>
                </a:cubicBezTo>
                <a:cubicBezTo>
                  <a:pt x="101092" y="898"/>
                  <a:pt x="100920" y="888"/>
                  <a:pt x="100738" y="888"/>
                </a:cubicBezTo>
                <a:lnTo>
                  <a:pt x="100147" y="1001"/>
                </a:lnTo>
                <a:cubicBezTo>
                  <a:pt x="100050" y="790"/>
                  <a:pt x="99889" y="773"/>
                  <a:pt x="99718" y="773"/>
                </a:cubicBezTo>
                <a:cubicBezTo>
                  <a:pt x="99687" y="773"/>
                  <a:pt x="99655" y="774"/>
                  <a:pt x="99624" y="774"/>
                </a:cubicBezTo>
                <a:cubicBezTo>
                  <a:pt x="99078" y="774"/>
                  <a:pt x="98555" y="751"/>
                  <a:pt x="98009" y="751"/>
                </a:cubicBezTo>
                <a:lnTo>
                  <a:pt x="97463" y="751"/>
                </a:lnTo>
                <a:cubicBezTo>
                  <a:pt x="97372" y="615"/>
                  <a:pt x="97304" y="387"/>
                  <a:pt x="97190" y="365"/>
                </a:cubicBezTo>
                <a:cubicBezTo>
                  <a:pt x="96786" y="259"/>
                  <a:pt x="96382" y="86"/>
                  <a:pt x="95968" y="86"/>
                </a:cubicBezTo>
                <a:cubicBezTo>
                  <a:pt x="95846" y="86"/>
                  <a:pt x="95723" y="101"/>
                  <a:pt x="95599" y="137"/>
                </a:cubicBezTo>
                <a:cubicBezTo>
                  <a:pt x="95517" y="164"/>
                  <a:pt x="95433" y="172"/>
                  <a:pt x="95348" y="172"/>
                </a:cubicBezTo>
                <a:cubicBezTo>
                  <a:pt x="95238" y="172"/>
                  <a:pt x="95126" y="159"/>
                  <a:pt x="95017" y="159"/>
                </a:cubicBezTo>
                <a:cubicBezTo>
                  <a:pt x="94860" y="159"/>
                  <a:pt x="94708" y="186"/>
                  <a:pt x="94575" y="319"/>
                </a:cubicBezTo>
                <a:lnTo>
                  <a:pt x="94553" y="319"/>
                </a:lnTo>
                <a:cubicBezTo>
                  <a:pt x="94434" y="272"/>
                  <a:pt x="94307" y="260"/>
                  <a:pt x="94179" y="260"/>
                </a:cubicBezTo>
                <a:cubicBezTo>
                  <a:pt x="94055" y="260"/>
                  <a:pt x="93930" y="271"/>
                  <a:pt x="93812" y="271"/>
                </a:cubicBezTo>
                <a:cubicBezTo>
                  <a:pt x="93588" y="271"/>
                  <a:pt x="93388" y="231"/>
                  <a:pt x="932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4716550" y="2502866"/>
            <a:ext cx="371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title" idx="2" hasCustomPrompt="1"/>
          </p:nvPr>
        </p:nvSpPr>
        <p:spPr>
          <a:xfrm>
            <a:off x="4716550" y="1491140"/>
            <a:ext cx="1043100" cy="9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4716550" y="3405525"/>
            <a:ext cx="3714300" cy="36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7" name="Google Shape;67;p9"/>
          <p:cNvSpPr/>
          <p:nvPr/>
        </p:nvSpPr>
        <p:spPr>
          <a:xfrm rot="-7551238">
            <a:off x="7067748" y="300443"/>
            <a:ext cx="2138372" cy="1160501"/>
          </a:xfrm>
          <a:custGeom>
            <a:avLst/>
            <a:gdLst/>
            <a:ahLst/>
            <a:cxnLst/>
            <a:rect l="l" t="t" r="r" b="b"/>
            <a:pathLst>
              <a:path w="125752" h="68246" extrusionOk="0">
                <a:moveTo>
                  <a:pt x="47513" y="0"/>
                </a:moveTo>
                <a:cubicBezTo>
                  <a:pt x="29504" y="0"/>
                  <a:pt x="15679" y="18374"/>
                  <a:pt x="8437" y="30724"/>
                </a:cubicBezTo>
                <a:cubicBezTo>
                  <a:pt x="4207" y="37910"/>
                  <a:pt x="0" y="53510"/>
                  <a:pt x="478" y="68245"/>
                </a:cubicBezTo>
                <a:lnTo>
                  <a:pt x="1160" y="68222"/>
                </a:lnTo>
                <a:cubicBezTo>
                  <a:pt x="659" y="53623"/>
                  <a:pt x="4844" y="38183"/>
                  <a:pt x="9005" y="31065"/>
                </a:cubicBezTo>
                <a:cubicBezTo>
                  <a:pt x="13303" y="23743"/>
                  <a:pt x="20307" y="13647"/>
                  <a:pt x="29221" y="7188"/>
                </a:cubicBezTo>
                <a:cubicBezTo>
                  <a:pt x="35215" y="2837"/>
                  <a:pt x="41318" y="659"/>
                  <a:pt x="47462" y="659"/>
                </a:cubicBezTo>
                <a:cubicBezTo>
                  <a:pt x="51014" y="659"/>
                  <a:pt x="54580" y="1387"/>
                  <a:pt x="58146" y="2845"/>
                </a:cubicBezTo>
                <a:cubicBezTo>
                  <a:pt x="69152" y="7348"/>
                  <a:pt x="73905" y="17103"/>
                  <a:pt x="78498" y="26540"/>
                </a:cubicBezTo>
                <a:cubicBezTo>
                  <a:pt x="82273" y="34272"/>
                  <a:pt x="86162" y="42276"/>
                  <a:pt x="93461" y="47256"/>
                </a:cubicBezTo>
                <a:cubicBezTo>
                  <a:pt x="99094" y="51075"/>
                  <a:pt x="110048" y="54445"/>
                  <a:pt x="120120" y="54445"/>
                </a:cubicBezTo>
                <a:cubicBezTo>
                  <a:pt x="122044" y="54445"/>
                  <a:pt x="123936" y="54322"/>
                  <a:pt x="125752" y="54055"/>
                </a:cubicBezTo>
                <a:lnTo>
                  <a:pt x="125638" y="53396"/>
                </a:lnTo>
                <a:cubicBezTo>
                  <a:pt x="123855" y="53654"/>
                  <a:pt x="121999" y="53773"/>
                  <a:pt x="120112" y="53773"/>
                </a:cubicBezTo>
                <a:cubicBezTo>
                  <a:pt x="110182" y="53773"/>
                  <a:pt x="99389" y="50471"/>
                  <a:pt x="93848" y="46688"/>
                </a:cubicBezTo>
                <a:cubicBezTo>
                  <a:pt x="86685" y="41821"/>
                  <a:pt x="82819" y="33908"/>
                  <a:pt x="79112" y="26244"/>
                </a:cubicBezTo>
                <a:cubicBezTo>
                  <a:pt x="74451" y="16716"/>
                  <a:pt x="69652" y="6825"/>
                  <a:pt x="58396" y="2231"/>
                </a:cubicBezTo>
                <a:cubicBezTo>
                  <a:pt x="54624" y="685"/>
                  <a:pt x="50990" y="0"/>
                  <a:pt x="475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8381697" y="1154286"/>
            <a:ext cx="328419" cy="266391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8059874" y="774801"/>
            <a:ext cx="442190" cy="36797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>
            <a:off x="8567869" y="863898"/>
            <a:ext cx="233800" cy="189918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694459">
            <a:off x="-41858" y="4179928"/>
            <a:ext cx="2659023" cy="1443060"/>
          </a:xfrm>
          <a:custGeom>
            <a:avLst/>
            <a:gdLst/>
            <a:ahLst/>
            <a:cxnLst/>
            <a:rect l="l" t="t" r="r" b="b"/>
            <a:pathLst>
              <a:path w="125752" h="68246" extrusionOk="0">
                <a:moveTo>
                  <a:pt x="47513" y="0"/>
                </a:moveTo>
                <a:cubicBezTo>
                  <a:pt x="29504" y="0"/>
                  <a:pt x="15679" y="18374"/>
                  <a:pt x="8437" y="30724"/>
                </a:cubicBezTo>
                <a:cubicBezTo>
                  <a:pt x="4207" y="37910"/>
                  <a:pt x="0" y="53510"/>
                  <a:pt x="478" y="68245"/>
                </a:cubicBezTo>
                <a:lnTo>
                  <a:pt x="1160" y="68222"/>
                </a:lnTo>
                <a:cubicBezTo>
                  <a:pt x="659" y="53623"/>
                  <a:pt x="4844" y="38183"/>
                  <a:pt x="9005" y="31065"/>
                </a:cubicBezTo>
                <a:cubicBezTo>
                  <a:pt x="13303" y="23743"/>
                  <a:pt x="20307" y="13647"/>
                  <a:pt x="29221" y="7188"/>
                </a:cubicBezTo>
                <a:cubicBezTo>
                  <a:pt x="35215" y="2837"/>
                  <a:pt x="41318" y="659"/>
                  <a:pt x="47462" y="659"/>
                </a:cubicBezTo>
                <a:cubicBezTo>
                  <a:pt x="51014" y="659"/>
                  <a:pt x="54580" y="1387"/>
                  <a:pt x="58146" y="2845"/>
                </a:cubicBezTo>
                <a:cubicBezTo>
                  <a:pt x="69152" y="7348"/>
                  <a:pt x="73905" y="17103"/>
                  <a:pt x="78498" y="26540"/>
                </a:cubicBezTo>
                <a:cubicBezTo>
                  <a:pt x="82273" y="34272"/>
                  <a:pt x="86162" y="42276"/>
                  <a:pt x="93461" y="47256"/>
                </a:cubicBezTo>
                <a:cubicBezTo>
                  <a:pt x="99094" y="51075"/>
                  <a:pt x="110048" y="54445"/>
                  <a:pt x="120120" y="54445"/>
                </a:cubicBezTo>
                <a:cubicBezTo>
                  <a:pt x="122044" y="54445"/>
                  <a:pt x="123936" y="54322"/>
                  <a:pt x="125752" y="54055"/>
                </a:cubicBezTo>
                <a:lnTo>
                  <a:pt x="125638" y="53396"/>
                </a:lnTo>
                <a:cubicBezTo>
                  <a:pt x="123855" y="53654"/>
                  <a:pt x="121999" y="53773"/>
                  <a:pt x="120112" y="53773"/>
                </a:cubicBezTo>
                <a:cubicBezTo>
                  <a:pt x="110182" y="53773"/>
                  <a:pt x="99389" y="50471"/>
                  <a:pt x="93848" y="46688"/>
                </a:cubicBezTo>
                <a:cubicBezTo>
                  <a:pt x="86685" y="41821"/>
                  <a:pt x="82819" y="33908"/>
                  <a:pt x="79112" y="26244"/>
                </a:cubicBezTo>
                <a:cubicBezTo>
                  <a:pt x="74451" y="16716"/>
                  <a:pt x="69652" y="6825"/>
                  <a:pt x="58396" y="2231"/>
                </a:cubicBezTo>
                <a:cubicBezTo>
                  <a:pt x="54624" y="685"/>
                  <a:pt x="50990" y="0"/>
                  <a:pt x="475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6196217" flipH="1">
            <a:off x="599166" y="4394767"/>
            <a:ext cx="266110" cy="215851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/>
          <p:nvPr/>
        </p:nvSpPr>
        <p:spPr>
          <a:xfrm rot="6196217" flipH="1">
            <a:off x="762997" y="4623659"/>
            <a:ext cx="358297" cy="298162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9"/>
          <p:cNvSpPr/>
          <p:nvPr/>
        </p:nvSpPr>
        <p:spPr>
          <a:xfrm rot="6196217" flipH="1">
            <a:off x="922477" y="4377376"/>
            <a:ext cx="189443" cy="153886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/Pau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439841"/>
            <a:ext cx="2735652" cy="301420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8AE872"/>
              </a:buClr>
              <a:buSzPct val="75000"/>
              <a:buFont typeface="Wingdings" charset="2"/>
              <a:buNone/>
              <a:defRPr sz="2398"/>
            </a:lvl1pPr>
            <a:lvl2pPr marL="456789" indent="0">
              <a:buSzPct val="75000"/>
              <a:buFont typeface="Wingdings" charset="2"/>
              <a:buNone/>
              <a:defRPr/>
            </a:lvl2pPr>
            <a:lvl3pPr marL="913577" indent="0">
              <a:buSzPct val="75000"/>
              <a:buFont typeface="Wingdings" charset="2"/>
              <a:buNone/>
              <a:defRPr/>
            </a:lvl3pPr>
            <a:lvl4pPr marL="1370366" indent="0">
              <a:buSzPct val="75000"/>
              <a:buFont typeface="Wingdings" charset="2"/>
              <a:buNone/>
              <a:defRPr/>
            </a:lvl4pPr>
            <a:lvl5pPr marL="1827154" indent="0">
              <a:buSzPct val="75000"/>
              <a:buFont typeface="Wingdings" charset="2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87911"/>
            <a:ext cx="7886700" cy="6810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39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Paragraph text title style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19578" y="1439841"/>
            <a:ext cx="4995773" cy="30142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1F27B0-CDFC-E618-937E-465413506FFE}"/>
              </a:ext>
            </a:extLst>
          </p:cNvPr>
          <p:cNvSpPr/>
          <p:nvPr userDrawn="1"/>
        </p:nvSpPr>
        <p:spPr>
          <a:xfrm>
            <a:off x="7339693" y="1"/>
            <a:ext cx="1649186" cy="89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"/>
          </a:p>
        </p:txBody>
      </p:sp>
    </p:spTree>
    <p:extLst>
      <p:ext uri="{BB962C8B-B14F-4D97-AF65-F5344CB8AC3E}">
        <p14:creationId xmlns:p14="http://schemas.microsoft.com/office/powerpoint/2010/main" val="46146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agrap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076" y="1390190"/>
            <a:ext cx="7958759" cy="297448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8AE872"/>
              </a:buClr>
              <a:buSzPct val="75000"/>
              <a:buFont typeface="Wingdings" charset="2"/>
              <a:buNone/>
              <a:defRPr sz="2398"/>
            </a:lvl1pPr>
            <a:lvl2pPr marL="456789" indent="0">
              <a:buSzPct val="75000"/>
              <a:buFont typeface="Wingdings" charset="2"/>
              <a:buNone/>
              <a:defRPr/>
            </a:lvl2pPr>
            <a:lvl3pPr marL="913577" indent="0">
              <a:buSzPct val="75000"/>
              <a:buFont typeface="Wingdings" charset="2"/>
              <a:buNone/>
              <a:defRPr/>
            </a:lvl3pPr>
            <a:lvl4pPr marL="1370366" indent="0">
              <a:buSzPct val="75000"/>
              <a:buFont typeface="Wingdings" charset="2"/>
              <a:buNone/>
              <a:defRPr/>
            </a:lvl4pPr>
            <a:lvl5pPr marL="1827154" indent="0">
              <a:buSzPct val="75000"/>
              <a:buFont typeface="Wingdings" charset="2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559076" y="187910"/>
            <a:ext cx="7886700" cy="6810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39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Paragraph text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EBBB0A-D9C1-9B55-FEC4-73F1820A7B55}"/>
              </a:ext>
            </a:extLst>
          </p:cNvPr>
          <p:cNvSpPr/>
          <p:nvPr userDrawn="1"/>
        </p:nvSpPr>
        <p:spPr>
          <a:xfrm>
            <a:off x="7339693" y="1"/>
            <a:ext cx="1649186" cy="89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"/>
          </a:p>
        </p:txBody>
      </p:sp>
    </p:spTree>
    <p:extLst>
      <p:ext uri="{BB962C8B-B14F-4D97-AF65-F5344CB8AC3E}">
        <p14:creationId xmlns:p14="http://schemas.microsoft.com/office/powerpoint/2010/main" val="81505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/>
          <p:nvPr/>
        </p:nvSpPr>
        <p:spPr>
          <a:xfrm rot="5400000">
            <a:off x="1725538" y="-1371514"/>
            <a:ext cx="1126956" cy="4658733"/>
          </a:xfrm>
          <a:custGeom>
            <a:avLst/>
            <a:gdLst/>
            <a:ahLst/>
            <a:cxnLst/>
            <a:rect l="l" t="t" r="r" b="b"/>
            <a:pathLst>
              <a:path w="23832" h="56469" extrusionOk="0">
                <a:moveTo>
                  <a:pt x="21939" y="1"/>
                </a:moveTo>
                <a:cubicBezTo>
                  <a:pt x="21882" y="1"/>
                  <a:pt x="21823" y="1"/>
                  <a:pt x="21763" y="3"/>
                </a:cubicBezTo>
                <a:cubicBezTo>
                  <a:pt x="15077" y="162"/>
                  <a:pt x="8414" y="231"/>
                  <a:pt x="1752" y="276"/>
                </a:cubicBezTo>
                <a:cubicBezTo>
                  <a:pt x="546" y="276"/>
                  <a:pt x="137" y="663"/>
                  <a:pt x="114" y="1891"/>
                </a:cubicBezTo>
                <a:cubicBezTo>
                  <a:pt x="1" y="7416"/>
                  <a:pt x="46" y="12942"/>
                  <a:pt x="46" y="18468"/>
                </a:cubicBezTo>
                <a:cubicBezTo>
                  <a:pt x="92" y="26177"/>
                  <a:pt x="501" y="33908"/>
                  <a:pt x="524" y="41617"/>
                </a:cubicBezTo>
                <a:cubicBezTo>
                  <a:pt x="546" y="45892"/>
                  <a:pt x="615" y="50167"/>
                  <a:pt x="569" y="54443"/>
                </a:cubicBezTo>
                <a:cubicBezTo>
                  <a:pt x="569" y="55693"/>
                  <a:pt x="910" y="56148"/>
                  <a:pt x="2252" y="56239"/>
                </a:cubicBezTo>
                <a:cubicBezTo>
                  <a:pt x="3875" y="56378"/>
                  <a:pt x="5502" y="56401"/>
                  <a:pt x="7060" y="56401"/>
                </a:cubicBezTo>
                <a:cubicBezTo>
                  <a:pt x="7858" y="56401"/>
                  <a:pt x="8637" y="56395"/>
                  <a:pt x="9388" y="56395"/>
                </a:cubicBezTo>
                <a:cubicBezTo>
                  <a:pt x="10293" y="56395"/>
                  <a:pt x="11157" y="56404"/>
                  <a:pt x="11962" y="56444"/>
                </a:cubicBezTo>
                <a:cubicBezTo>
                  <a:pt x="14131" y="56444"/>
                  <a:pt x="16063" y="56419"/>
                  <a:pt x="17895" y="56419"/>
                </a:cubicBezTo>
                <a:cubicBezTo>
                  <a:pt x="19117" y="56419"/>
                  <a:pt x="20294" y="56430"/>
                  <a:pt x="21467" y="56466"/>
                </a:cubicBezTo>
                <a:cubicBezTo>
                  <a:pt x="21520" y="56468"/>
                  <a:pt x="21572" y="56469"/>
                  <a:pt x="21623" y="56469"/>
                </a:cubicBezTo>
                <a:cubicBezTo>
                  <a:pt x="22996" y="56469"/>
                  <a:pt x="23378" y="55869"/>
                  <a:pt x="23400" y="54465"/>
                </a:cubicBezTo>
                <a:cubicBezTo>
                  <a:pt x="23491" y="37001"/>
                  <a:pt x="23627" y="19537"/>
                  <a:pt x="23809" y="2073"/>
                </a:cubicBezTo>
                <a:cubicBezTo>
                  <a:pt x="23831" y="563"/>
                  <a:pt x="23390" y="1"/>
                  <a:pt x="21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788125" y="699450"/>
            <a:ext cx="2529300" cy="50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0"/>
          <p:cNvSpPr/>
          <p:nvPr/>
        </p:nvSpPr>
        <p:spPr>
          <a:xfrm rot="1360092">
            <a:off x="-2842" y="4179888"/>
            <a:ext cx="2608726" cy="1415764"/>
          </a:xfrm>
          <a:custGeom>
            <a:avLst/>
            <a:gdLst/>
            <a:ahLst/>
            <a:cxnLst/>
            <a:rect l="l" t="t" r="r" b="b"/>
            <a:pathLst>
              <a:path w="125752" h="68246" extrusionOk="0">
                <a:moveTo>
                  <a:pt x="47513" y="0"/>
                </a:moveTo>
                <a:cubicBezTo>
                  <a:pt x="29504" y="0"/>
                  <a:pt x="15679" y="18374"/>
                  <a:pt x="8437" y="30724"/>
                </a:cubicBezTo>
                <a:cubicBezTo>
                  <a:pt x="4207" y="37910"/>
                  <a:pt x="0" y="53510"/>
                  <a:pt x="478" y="68245"/>
                </a:cubicBezTo>
                <a:lnTo>
                  <a:pt x="1160" y="68222"/>
                </a:lnTo>
                <a:cubicBezTo>
                  <a:pt x="659" y="53623"/>
                  <a:pt x="4844" y="38183"/>
                  <a:pt x="9005" y="31065"/>
                </a:cubicBezTo>
                <a:cubicBezTo>
                  <a:pt x="13303" y="23743"/>
                  <a:pt x="20307" y="13647"/>
                  <a:pt x="29221" y="7188"/>
                </a:cubicBezTo>
                <a:cubicBezTo>
                  <a:pt x="35215" y="2837"/>
                  <a:pt x="41318" y="659"/>
                  <a:pt x="47462" y="659"/>
                </a:cubicBezTo>
                <a:cubicBezTo>
                  <a:pt x="51014" y="659"/>
                  <a:pt x="54580" y="1387"/>
                  <a:pt x="58146" y="2845"/>
                </a:cubicBezTo>
                <a:cubicBezTo>
                  <a:pt x="69152" y="7348"/>
                  <a:pt x="73905" y="17103"/>
                  <a:pt x="78498" y="26540"/>
                </a:cubicBezTo>
                <a:cubicBezTo>
                  <a:pt x="82273" y="34272"/>
                  <a:pt x="86162" y="42276"/>
                  <a:pt x="93461" y="47256"/>
                </a:cubicBezTo>
                <a:cubicBezTo>
                  <a:pt x="99094" y="51075"/>
                  <a:pt x="110048" y="54445"/>
                  <a:pt x="120120" y="54445"/>
                </a:cubicBezTo>
                <a:cubicBezTo>
                  <a:pt x="122044" y="54445"/>
                  <a:pt x="123936" y="54322"/>
                  <a:pt x="125752" y="54055"/>
                </a:cubicBezTo>
                <a:lnTo>
                  <a:pt x="125638" y="53396"/>
                </a:lnTo>
                <a:cubicBezTo>
                  <a:pt x="123855" y="53654"/>
                  <a:pt x="121999" y="53773"/>
                  <a:pt x="120112" y="53773"/>
                </a:cubicBezTo>
                <a:cubicBezTo>
                  <a:pt x="110182" y="53773"/>
                  <a:pt x="99389" y="50471"/>
                  <a:pt x="93848" y="46688"/>
                </a:cubicBezTo>
                <a:cubicBezTo>
                  <a:pt x="86685" y="41821"/>
                  <a:pt x="82819" y="33908"/>
                  <a:pt x="79112" y="26244"/>
                </a:cubicBezTo>
                <a:cubicBezTo>
                  <a:pt x="74451" y="16716"/>
                  <a:pt x="69652" y="6825"/>
                  <a:pt x="58396" y="2231"/>
                </a:cubicBezTo>
                <a:cubicBezTo>
                  <a:pt x="54624" y="685"/>
                  <a:pt x="50990" y="0"/>
                  <a:pt x="475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0"/>
          <p:cNvSpPr/>
          <p:nvPr/>
        </p:nvSpPr>
        <p:spPr>
          <a:xfrm rot="-8100000">
            <a:off x="7445025" y="-99893"/>
            <a:ext cx="2467088" cy="1338896"/>
          </a:xfrm>
          <a:custGeom>
            <a:avLst/>
            <a:gdLst/>
            <a:ahLst/>
            <a:cxnLst/>
            <a:rect l="l" t="t" r="r" b="b"/>
            <a:pathLst>
              <a:path w="125752" h="68246" extrusionOk="0">
                <a:moveTo>
                  <a:pt x="47513" y="0"/>
                </a:moveTo>
                <a:cubicBezTo>
                  <a:pt x="29504" y="0"/>
                  <a:pt x="15679" y="18374"/>
                  <a:pt x="8437" y="30724"/>
                </a:cubicBezTo>
                <a:cubicBezTo>
                  <a:pt x="4207" y="37910"/>
                  <a:pt x="0" y="53510"/>
                  <a:pt x="478" y="68245"/>
                </a:cubicBezTo>
                <a:lnTo>
                  <a:pt x="1160" y="68222"/>
                </a:lnTo>
                <a:cubicBezTo>
                  <a:pt x="659" y="53623"/>
                  <a:pt x="4844" y="38183"/>
                  <a:pt x="9005" y="31065"/>
                </a:cubicBezTo>
                <a:cubicBezTo>
                  <a:pt x="13303" y="23743"/>
                  <a:pt x="20307" y="13647"/>
                  <a:pt x="29221" y="7188"/>
                </a:cubicBezTo>
                <a:cubicBezTo>
                  <a:pt x="35215" y="2837"/>
                  <a:pt x="41318" y="659"/>
                  <a:pt x="47462" y="659"/>
                </a:cubicBezTo>
                <a:cubicBezTo>
                  <a:pt x="51014" y="659"/>
                  <a:pt x="54580" y="1387"/>
                  <a:pt x="58146" y="2845"/>
                </a:cubicBezTo>
                <a:cubicBezTo>
                  <a:pt x="69152" y="7348"/>
                  <a:pt x="73905" y="17103"/>
                  <a:pt x="78498" y="26540"/>
                </a:cubicBezTo>
                <a:cubicBezTo>
                  <a:pt x="82273" y="34272"/>
                  <a:pt x="86162" y="42276"/>
                  <a:pt x="93461" y="47256"/>
                </a:cubicBezTo>
                <a:cubicBezTo>
                  <a:pt x="99094" y="51075"/>
                  <a:pt x="110048" y="54445"/>
                  <a:pt x="120120" y="54445"/>
                </a:cubicBezTo>
                <a:cubicBezTo>
                  <a:pt x="122044" y="54445"/>
                  <a:pt x="123936" y="54322"/>
                  <a:pt x="125752" y="54055"/>
                </a:cubicBezTo>
                <a:lnTo>
                  <a:pt x="125638" y="53396"/>
                </a:lnTo>
                <a:cubicBezTo>
                  <a:pt x="123855" y="53654"/>
                  <a:pt x="121999" y="53773"/>
                  <a:pt x="120112" y="53773"/>
                </a:cubicBezTo>
                <a:cubicBezTo>
                  <a:pt x="110182" y="53773"/>
                  <a:pt x="99389" y="50471"/>
                  <a:pt x="93848" y="46688"/>
                </a:cubicBezTo>
                <a:cubicBezTo>
                  <a:pt x="86685" y="41821"/>
                  <a:pt x="82819" y="33908"/>
                  <a:pt x="79112" y="26244"/>
                </a:cubicBezTo>
                <a:cubicBezTo>
                  <a:pt x="74451" y="16716"/>
                  <a:pt x="69652" y="6825"/>
                  <a:pt x="58396" y="2231"/>
                </a:cubicBezTo>
                <a:cubicBezTo>
                  <a:pt x="54624" y="685"/>
                  <a:pt x="50990" y="0"/>
                  <a:pt x="475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/>
          <p:nvPr/>
        </p:nvSpPr>
        <p:spPr>
          <a:xfrm>
            <a:off x="581564" y="499858"/>
            <a:ext cx="2768957" cy="2277853"/>
          </a:xfrm>
          <a:custGeom>
            <a:avLst/>
            <a:gdLst/>
            <a:ahLst/>
            <a:cxnLst/>
            <a:rect l="l" t="t" r="r" b="b"/>
            <a:pathLst>
              <a:path w="72519" h="59657" extrusionOk="0">
                <a:moveTo>
                  <a:pt x="64560" y="1"/>
                </a:moveTo>
                <a:cubicBezTo>
                  <a:pt x="54508" y="228"/>
                  <a:pt x="44480" y="888"/>
                  <a:pt x="34497" y="1979"/>
                </a:cubicBezTo>
                <a:cubicBezTo>
                  <a:pt x="33110" y="2116"/>
                  <a:pt x="31723" y="2298"/>
                  <a:pt x="30495" y="2934"/>
                </a:cubicBezTo>
                <a:cubicBezTo>
                  <a:pt x="28903" y="3753"/>
                  <a:pt x="27812" y="5231"/>
                  <a:pt x="26652" y="6573"/>
                </a:cubicBezTo>
                <a:cubicBezTo>
                  <a:pt x="21194" y="12917"/>
                  <a:pt x="13099" y="16919"/>
                  <a:pt x="4731" y="17420"/>
                </a:cubicBezTo>
                <a:cubicBezTo>
                  <a:pt x="3366" y="22081"/>
                  <a:pt x="2025" y="26766"/>
                  <a:pt x="683" y="31427"/>
                </a:cubicBezTo>
                <a:cubicBezTo>
                  <a:pt x="342" y="32587"/>
                  <a:pt x="1" y="33770"/>
                  <a:pt x="24" y="34975"/>
                </a:cubicBezTo>
                <a:cubicBezTo>
                  <a:pt x="92" y="38136"/>
                  <a:pt x="2548" y="40660"/>
                  <a:pt x="4822" y="42843"/>
                </a:cubicBezTo>
                <a:cubicBezTo>
                  <a:pt x="9279" y="47095"/>
                  <a:pt x="13736" y="51348"/>
                  <a:pt x="18170" y="55600"/>
                </a:cubicBezTo>
                <a:cubicBezTo>
                  <a:pt x="19171" y="56555"/>
                  <a:pt x="20194" y="57510"/>
                  <a:pt x="21422" y="58147"/>
                </a:cubicBezTo>
                <a:cubicBezTo>
                  <a:pt x="23082" y="58965"/>
                  <a:pt x="24992" y="59125"/>
                  <a:pt x="26834" y="59261"/>
                </a:cubicBezTo>
                <a:cubicBezTo>
                  <a:pt x="29551" y="59464"/>
                  <a:pt x="32329" y="59656"/>
                  <a:pt x="35085" y="59656"/>
                </a:cubicBezTo>
                <a:cubicBezTo>
                  <a:pt x="40033" y="59656"/>
                  <a:pt x="44910" y="59038"/>
                  <a:pt x="49233" y="56760"/>
                </a:cubicBezTo>
                <a:cubicBezTo>
                  <a:pt x="52871" y="54850"/>
                  <a:pt x="55850" y="51893"/>
                  <a:pt x="59125" y="49415"/>
                </a:cubicBezTo>
                <a:cubicBezTo>
                  <a:pt x="62877" y="46595"/>
                  <a:pt x="67061" y="44344"/>
                  <a:pt x="71518" y="42820"/>
                </a:cubicBezTo>
                <a:cubicBezTo>
                  <a:pt x="71313" y="39273"/>
                  <a:pt x="72519" y="34111"/>
                  <a:pt x="71927" y="30631"/>
                </a:cubicBezTo>
                <a:cubicBezTo>
                  <a:pt x="70745" y="23559"/>
                  <a:pt x="68789" y="16669"/>
                  <a:pt x="66856" y="9779"/>
                </a:cubicBezTo>
                <a:cubicBezTo>
                  <a:pt x="65856" y="6323"/>
                  <a:pt x="65537" y="3457"/>
                  <a:pt x="64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4"/>
          <p:cNvSpPr/>
          <p:nvPr/>
        </p:nvSpPr>
        <p:spPr>
          <a:xfrm>
            <a:off x="477400" y="433000"/>
            <a:ext cx="2910461" cy="2434669"/>
          </a:xfrm>
          <a:custGeom>
            <a:avLst/>
            <a:gdLst/>
            <a:ahLst/>
            <a:cxnLst/>
            <a:rect l="l" t="t" r="r" b="b"/>
            <a:pathLst>
              <a:path w="76225" h="63764" extrusionOk="0">
                <a:moveTo>
                  <a:pt x="22012" y="55054"/>
                </a:moveTo>
                <a:cubicBezTo>
                  <a:pt x="21830" y="54940"/>
                  <a:pt x="21853" y="54940"/>
                  <a:pt x="21580" y="54713"/>
                </a:cubicBezTo>
                <a:cubicBezTo>
                  <a:pt x="21580" y="54508"/>
                  <a:pt x="22081" y="55009"/>
                  <a:pt x="22012" y="55054"/>
                </a:cubicBezTo>
                <a:close/>
                <a:moveTo>
                  <a:pt x="20148" y="53303"/>
                </a:moveTo>
                <a:cubicBezTo>
                  <a:pt x="20216" y="53167"/>
                  <a:pt x="20466" y="53440"/>
                  <a:pt x="20375" y="53190"/>
                </a:cubicBezTo>
                <a:lnTo>
                  <a:pt x="20580" y="53394"/>
                </a:lnTo>
                <a:cubicBezTo>
                  <a:pt x="20466" y="53440"/>
                  <a:pt x="20352" y="53508"/>
                  <a:pt x="20148" y="53303"/>
                </a:cubicBezTo>
                <a:close/>
                <a:moveTo>
                  <a:pt x="20966" y="54395"/>
                </a:moveTo>
                <a:cubicBezTo>
                  <a:pt x="21194" y="54622"/>
                  <a:pt x="21489" y="54940"/>
                  <a:pt x="21421" y="55168"/>
                </a:cubicBezTo>
                <a:cubicBezTo>
                  <a:pt x="21330" y="55077"/>
                  <a:pt x="21194" y="54918"/>
                  <a:pt x="21125" y="54940"/>
                </a:cubicBezTo>
                <a:cubicBezTo>
                  <a:pt x="21239" y="55031"/>
                  <a:pt x="21080" y="55077"/>
                  <a:pt x="21171" y="55168"/>
                </a:cubicBezTo>
                <a:cubicBezTo>
                  <a:pt x="21307" y="55327"/>
                  <a:pt x="21330" y="55145"/>
                  <a:pt x="21467" y="55259"/>
                </a:cubicBezTo>
                <a:cubicBezTo>
                  <a:pt x="21421" y="55373"/>
                  <a:pt x="21603" y="55532"/>
                  <a:pt x="21626" y="55668"/>
                </a:cubicBezTo>
                <a:cubicBezTo>
                  <a:pt x="21398" y="55532"/>
                  <a:pt x="21216" y="55373"/>
                  <a:pt x="21057" y="55145"/>
                </a:cubicBezTo>
                <a:cubicBezTo>
                  <a:pt x="20921" y="55213"/>
                  <a:pt x="20102" y="54486"/>
                  <a:pt x="20443" y="54417"/>
                </a:cubicBezTo>
                <a:cubicBezTo>
                  <a:pt x="20671" y="54622"/>
                  <a:pt x="20671" y="54759"/>
                  <a:pt x="20966" y="54986"/>
                </a:cubicBezTo>
                <a:lnTo>
                  <a:pt x="21080" y="54827"/>
                </a:lnTo>
                <a:cubicBezTo>
                  <a:pt x="20739" y="54781"/>
                  <a:pt x="20421" y="54031"/>
                  <a:pt x="19988" y="53940"/>
                </a:cubicBezTo>
                <a:cubicBezTo>
                  <a:pt x="20057" y="54122"/>
                  <a:pt x="20148" y="54099"/>
                  <a:pt x="20330" y="54258"/>
                </a:cubicBezTo>
                <a:cubicBezTo>
                  <a:pt x="19966" y="54440"/>
                  <a:pt x="19329" y="53462"/>
                  <a:pt x="19443" y="53235"/>
                </a:cubicBezTo>
                <a:cubicBezTo>
                  <a:pt x="19284" y="53053"/>
                  <a:pt x="19147" y="52962"/>
                  <a:pt x="19079" y="53076"/>
                </a:cubicBezTo>
                <a:cubicBezTo>
                  <a:pt x="19329" y="53326"/>
                  <a:pt x="19374" y="53508"/>
                  <a:pt x="19443" y="53690"/>
                </a:cubicBezTo>
                <a:cubicBezTo>
                  <a:pt x="19193" y="53349"/>
                  <a:pt x="18897" y="53008"/>
                  <a:pt x="18851" y="52757"/>
                </a:cubicBezTo>
                <a:cubicBezTo>
                  <a:pt x="19079" y="52803"/>
                  <a:pt x="19306" y="52871"/>
                  <a:pt x="19534" y="52985"/>
                </a:cubicBezTo>
                <a:cubicBezTo>
                  <a:pt x="19784" y="53349"/>
                  <a:pt x="19784" y="53462"/>
                  <a:pt x="20102" y="53781"/>
                </a:cubicBezTo>
                <a:cubicBezTo>
                  <a:pt x="20352" y="54031"/>
                  <a:pt x="20739" y="54167"/>
                  <a:pt x="20966" y="54395"/>
                </a:cubicBezTo>
                <a:close/>
                <a:moveTo>
                  <a:pt x="69152" y="44389"/>
                </a:moveTo>
                <a:cubicBezTo>
                  <a:pt x="68925" y="44457"/>
                  <a:pt x="68538" y="44571"/>
                  <a:pt x="68675" y="44730"/>
                </a:cubicBezTo>
                <a:cubicBezTo>
                  <a:pt x="68993" y="44617"/>
                  <a:pt x="69039" y="44435"/>
                  <a:pt x="69289" y="44435"/>
                </a:cubicBezTo>
                <a:cubicBezTo>
                  <a:pt x="69425" y="44344"/>
                  <a:pt x="69266" y="44389"/>
                  <a:pt x="69175" y="44435"/>
                </a:cubicBezTo>
                <a:cubicBezTo>
                  <a:pt x="69198" y="44389"/>
                  <a:pt x="69220" y="44321"/>
                  <a:pt x="69311" y="44275"/>
                </a:cubicBezTo>
                <a:cubicBezTo>
                  <a:pt x="69220" y="44230"/>
                  <a:pt x="69107" y="44344"/>
                  <a:pt x="69152" y="44389"/>
                </a:cubicBezTo>
                <a:close/>
                <a:moveTo>
                  <a:pt x="67515" y="44730"/>
                </a:moveTo>
                <a:cubicBezTo>
                  <a:pt x="67492" y="44912"/>
                  <a:pt x="67538" y="44935"/>
                  <a:pt x="67742" y="44935"/>
                </a:cubicBezTo>
                <a:cubicBezTo>
                  <a:pt x="67992" y="44821"/>
                  <a:pt x="67924" y="44730"/>
                  <a:pt x="67924" y="44639"/>
                </a:cubicBezTo>
                <a:cubicBezTo>
                  <a:pt x="67742" y="44730"/>
                  <a:pt x="67742" y="44571"/>
                  <a:pt x="67515" y="44730"/>
                </a:cubicBezTo>
                <a:close/>
                <a:moveTo>
                  <a:pt x="58942" y="48892"/>
                </a:moveTo>
                <a:cubicBezTo>
                  <a:pt x="58874" y="48755"/>
                  <a:pt x="58646" y="48914"/>
                  <a:pt x="58442" y="49051"/>
                </a:cubicBezTo>
                <a:cubicBezTo>
                  <a:pt x="58510" y="49187"/>
                  <a:pt x="58737" y="49028"/>
                  <a:pt x="58942" y="48892"/>
                </a:cubicBezTo>
                <a:close/>
                <a:moveTo>
                  <a:pt x="60579" y="47459"/>
                </a:moveTo>
                <a:cubicBezTo>
                  <a:pt x="60466" y="47277"/>
                  <a:pt x="60215" y="47686"/>
                  <a:pt x="60124" y="47732"/>
                </a:cubicBezTo>
                <a:cubicBezTo>
                  <a:pt x="59943" y="47846"/>
                  <a:pt x="59829" y="47777"/>
                  <a:pt x="59647" y="47982"/>
                </a:cubicBezTo>
                <a:cubicBezTo>
                  <a:pt x="59761" y="48141"/>
                  <a:pt x="60443" y="47641"/>
                  <a:pt x="60579" y="47459"/>
                </a:cubicBezTo>
                <a:close/>
                <a:moveTo>
                  <a:pt x="61375" y="47186"/>
                </a:moveTo>
                <a:cubicBezTo>
                  <a:pt x="61330" y="47118"/>
                  <a:pt x="61080" y="47345"/>
                  <a:pt x="61057" y="47232"/>
                </a:cubicBezTo>
                <a:cubicBezTo>
                  <a:pt x="60989" y="47482"/>
                  <a:pt x="60511" y="47573"/>
                  <a:pt x="60579" y="47823"/>
                </a:cubicBezTo>
                <a:cubicBezTo>
                  <a:pt x="60898" y="47505"/>
                  <a:pt x="61102" y="47459"/>
                  <a:pt x="61375" y="47186"/>
                </a:cubicBezTo>
                <a:close/>
                <a:moveTo>
                  <a:pt x="60716" y="47300"/>
                </a:moveTo>
                <a:lnTo>
                  <a:pt x="61125" y="47004"/>
                </a:lnTo>
                <a:cubicBezTo>
                  <a:pt x="61170" y="46800"/>
                  <a:pt x="60488" y="47277"/>
                  <a:pt x="60716" y="47300"/>
                </a:cubicBezTo>
                <a:close/>
                <a:moveTo>
                  <a:pt x="61534" y="47027"/>
                </a:moveTo>
                <a:cubicBezTo>
                  <a:pt x="61625" y="46913"/>
                  <a:pt x="61739" y="46845"/>
                  <a:pt x="61830" y="46754"/>
                </a:cubicBezTo>
                <a:cubicBezTo>
                  <a:pt x="61807" y="46777"/>
                  <a:pt x="61989" y="46572"/>
                  <a:pt x="61966" y="46595"/>
                </a:cubicBezTo>
                <a:cubicBezTo>
                  <a:pt x="61989" y="46572"/>
                  <a:pt x="61898" y="46549"/>
                  <a:pt x="61921" y="46527"/>
                </a:cubicBezTo>
                <a:cubicBezTo>
                  <a:pt x="61989" y="46413"/>
                  <a:pt x="62376" y="46186"/>
                  <a:pt x="62148" y="46140"/>
                </a:cubicBezTo>
                <a:cubicBezTo>
                  <a:pt x="61921" y="46345"/>
                  <a:pt x="61921" y="46527"/>
                  <a:pt x="61807" y="46709"/>
                </a:cubicBezTo>
                <a:cubicBezTo>
                  <a:pt x="61671" y="46822"/>
                  <a:pt x="61352" y="46959"/>
                  <a:pt x="61534" y="47027"/>
                </a:cubicBezTo>
                <a:close/>
                <a:moveTo>
                  <a:pt x="57441" y="50302"/>
                </a:moveTo>
                <a:cubicBezTo>
                  <a:pt x="57441" y="50370"/>
                  <a:pt x="57418" y="50438"/>
                  <a:pt x="57350" y="50506"/>
                </a:cubicBezTo>
                <a:cubicBezTo>
                  <a:pt x="57464" y="50506"/>
                  <a:pt x="57646" y="50393"/>
                  <a:pt x="57850" y="50211"/>
                </a:cubicBezTo>
                <a:cubicBezTo>
                  <a:pt x="57782" y="50120"/>
                  <a:pt x="57623" y="50165"/>
                  <a:pt x="57441" y="50302"/>
                </a:cubicBezTo>
                <a:close/>
                <a:moveTo>
                  <a:pt x="57396" y="49960"/>
                </a:moveTo>
                <a:lnTo>
                  <a:pt x="57100" y="50211"/>
                </a:lnTo>
                <a:cubicBezTo>
                  <a:pt x="57168" y="50415"/>
                  <a:pt x="57578" y="50051"/>
                  <a:pt x="57396" y="49960"/>
                </a:cubicBezTo>
                <a:close/>
                <a:moveTo>
                  <a:pt x="54599" y="52598"/>
                </a:moveTo>
                <a:cubicBezTo>
                  <a:pt x="54621" y="52803"/>
                  <a:pt x="54849" y="52462"/>
                  <a:pt x="54872" y="52644"/>
                </a:cubicBezTo>
                <a:cubicBezTo>
                  <a:pt x="54803" y="52780"/>
                  <a:pt x="54576" y="52985"/>
                  <a:pt x="54667" y="53099"/>
                </a:cubicBezTo>
                <a:cubicBezTo>
                  <a:pt x="55031" y="52848"/>
                  <a:pt x="54690" y="52757"/>
                  <a:pt x="55099" y="52507"/>
                </a:cubicBezTo>
                <a:cubicBezTo>
                  <a:pt x="54962" y="52507"/>
                  <a:pt x="54826" y="52416"/>
                  <a:pt x="54599" y="52598"/>
                </a:cubicBezTo>
                <a:close/>
                <a:moveTo>
                  <a:pt x="53735" y="53531"/>
                </a:moveTo>
                <a:lnTo>
                  <a:pt x="54030" y="53303"/>
                </a:lnTo>
                <a:cubicBezTo>
                  <a:pt x="54007" y="53121"/>
                  <a:pt x="53484" y="53440"/>
                  <a:pt x="53735" y="53531"/>
                </a:cubicBezTo>
                <a:close/>
                <a:moveTo>
                  <a:pt x="51984" y="55964"/>
                </a:moveTo>
                <a:cubicBezTo>
                  <a:pt x="51756" y="56077"/>
                  <a:pt x="51802" y="56191"/>
                  <a:pt x="51574" y="56305"/>
                </a:cubicBezTo>
                <a:cubicBezTo>
                  <a:pt x="51711" y="56350"/>
                  <a:pt x="52165" y="56032"/>
                  <a:pt x="51984" y="55964"/>
                </a:cubicBezTo>
                <a:close/>
                <a:moveTo>
                  <a:pt x="50960" y="56601"/>
                </a:moveTo>
                <a:cubicBezTo>
                  <a:pt x="51028" y="56760"/>
                  <a:pt x="51392" y="56646"/>
                  <a:pt x="51483" y="56487"/>
                </a:cubicBezTo>
                <a:cubicBezTo>
                  <a:pt x="51324" y="56510"/>
                  <a:pt x="51233" y="56419"/>
                  <a:pt x="50960" y="56601"/>
                </a:cubicBezTo>
                <a:close/>
                <a:moveTo>
                  <a:pt x="48959" y="57578"/>
                </a:moveTo>
                <a:cubicBezTo>
                  <a:pt x="48823" y="57578"/>
                  <a:pt x="48982" y="57465"/>
                  <a:pt x="48709" y="57647"/>
                </a:cubicBezTo>
                <a:cubicBezTo>
                  <a:pt x="48891" y="57828"/>
                  <a:pt x="49437" y="57328"/>
                  <a:pt x="49755" y="57260"/>
                </a:cubicBezTo>
                <a:cubicBezTo>
                  <a:pt x="49596" y="56987"/>
                  <a:pt x="49278" y="57624"/>
                  <a:pt x="48959" y="57578"/>
                </a:cubicBezTo>
                <a:close/>
                <a:moveTo>
                  <a:pt x="48732" y="57055"/>
                </a:moveTo>
                <a:cubicBezTo>
                  <a:pt x="48845" y="57101"/>
                  <a:pt x="48936" y="57146"/>
                  <a:pt x="49187" y="57033"/>
                </a:cubicBezTo>
                <a:cubicBezTo>
                  <a:pt x="49141" y="56896"/>
                  <a:pt x="48936" y="56987"/>
                  <a:pt x="48732" y="57055"/>
                </a:cubicBezTo>
                <a:close/>
                <a:moveTo>
                  <a:pt x="39340" y="58442"/>
                </a:moveTo>
                <a:lnTo>
                  <a:pt x="38522" y="58465"/>
                </a:lnTo>
                <a:cubicBezTo>
                  <a:pt x="38567" y="58511"/>
                  <a:pt x="38794" y="58670"/>
                  <a:pt x="38794" y="58556"/>
                </a:cubicBezTo>
                <a:cubicBezTo>
                  <a:pt x="38976" y="58533"/>
                  <a:pt x="39431" y="58624"/>
                  <a:pt x="39340" y="58442"/>
                </a:cubicBezTo>
                <a:close/>
                <a:moveTo>
                  <a:pt x="35429" y="58420"/>
                </a:moveTo>
                <a:cubicBezTo>
                  <a:pt x="35611" y="58511"/>
                  <a:pt x="35838" y="58511"/>
                  <a:pt x="36088" y="58465"/>
                </a:cubicBezTo>
                <a:cubicBezTo>
                  <a:pt x="36020" y="58306"/>
                  <a:pt x="35634" y="58397"/>
                  <a:pt x="35429" y="58420"/>
                </a:cubicBezTo>
                <a:close/>
                <a:moveTo>
                  <a:pt x="29084" y="58852"/>
                </a:moveTo>
                <a:cubicBezTo>
                  <a:pt x="28903" y="58874"/>
                  <a:pt x="29585" y="59079"/>
                  <a:pt x="29721" y="58988"/>
                </a:cubicBezTo>
                <a:cubicBezTo>
                  <a:pt x="29676" y="58874"/>
                  <a:pt x="29153" y="58943"/>
                  <a:pt x="29084" y="58852"/>
                </a:cubicBezTo>
                <a:close/>
                <a:moveTo>
                  <a:pt x="26970" y="57601"/>
                </a:moveTo>
                <a:cubicBezTo>
                  <a:pt x="26970" y="57760"/>
                  <a:pt x="27447" y="57760"/>
                  <a:pt x="27629" y="57737"/>
                </a:cubicBezTo>
                <a:cubicBezTo>
                  <a:pt x="27402" y="57601"/>
                  <a:pt x="27197" y="57715"/>
                  <a:pt x="26970" y="57601"/>
                </a:cubicBezTo>
                <a:close/>
                <a:moveTo>
                  <a:pt x="25105" y="56896"/>
                </a:moveTo>
                <a:cubicBezTo>
                  <a:pt x="25128" y="57010"/>
                  <a:pt x="25492" y="57146"/>
                  <a:pt x="25560" y="57033"/>
                </a:cubicBezTo>
                <a:cubicBezTo>
                  <a:pt x="25378" y="56919"/>
                  <a:pt x="25241" y="56919"/>
                  <a:pt x="25105" y="56896"/>
                </a:cubicBezTo>
                <a:close/>
                <a:moveTo>
                  <a:pt x="24787" y="57033"/>
                </a:moveTo>
                <a:cubicBezTo>
                  <a:pt x="24787" y="56964"/>
                  <a:pt x="24377" y="56805"/>
                  <a:pt x="24309" y="56964"/>
                </a:cubicBezTo>
                <a:cubicBezTo>
                  <a:pt x="24468" y="57055"/>
                  <a:pt x="24627" y="57146"/>
                  <a:pt x="24764" y="57192"/>
                </a:cubicBezTo>
                <a:cubicBezTo>
                  <a:pt x="24832" y="57146"/>
                  <a:pt x="24605" y="56942"/>
                  <a:pt x="24787" y="57033"/>
                </a:cubicBezTo>
                <a:close/>
                <a:moveTo>
                  <a:pt x="26833" y="58784"/>
                </a:moveTo>
                <a:cubicBezTo>
                  <a:pt x="26970" y="58965"/>
                  <a:pt x="27174" y="58784"/>
                  <a:pt x="27333" y="58806"/>
                </a:cubicBezTo>
                <a:cubicBezTo>
                  <a:pt x="27197" y="58624"/>
                  <a:pt x="26992" y="58806"/>
                  <a:pt x="26833" y="58784"/>
                </a:cubicBezTo>
                <a:close/>
                <a:moveTo>
                  <a:pt x="70812" y="43457"/>
                </a:moveTo>
                <a:cubicBezTo>
                  <a:pt x="70767" y="43457"/>
                  <a:pt x="70653" y="43434"/>
                  <a:pt x="70517" y="43525"/>
                </a:cubicBezTo>
                <a:cubicBezTo>
                  <a:pt x="70426" y="43593"/>
                  <a:pt x="70608" y="43593"/>
                  <a:pt x="70357" y="43684"/>
                </a:cubicBezTo>
                <a:cubicBezTo>
                  <a:pt x="70221" y="43752"/>
                  <a:pt x="70244" y="43616"/>
                  <a:pt x="70039" y="43730"/>
                </a:cubicBezTo>
                <a:cubicBezTo>
                  <a:pt x="70130" y="43775"/>
                  <a:pt x="70039" y="44003"/>
                  <a:pt x="70244" y="43889"/>
                </a:cubicBezTo>
                <a:lnTo>
                  <a:pt x="70971" y="43571"/>
                </a:lnTo>
                <a:cubicBezTo>
                  <a:pt x="70994" y="43661"/>
                  <a:pt x="71131" y="43639"/>
                  <a:pt x="71153" y="43707"/>
                </a:cubicBezTo>
                <a:cubicBezTo>
                  <a:pt x="70039" y="44207"/>
                  <a:pt x="69880" y="44230"/>
                  <a:pt x="68788" y="44776"/>
                </a:cubicBezTo>
                <a:cubicBezTo>
                  <a:pt x="68493" y="44753"/>
                  <a:pt x="68288" y="44980"/>
                  <a:pt x="68061" y="45094"/>
                </a:cubicBezTo>
                <a:cubicBezTo>
                  <a:pt x="67947" y="45140"/>
                  <a:pt x="67856" y="45140"/>
                  <a:pt x="67697" y="45231"/>
                </a:cubicBezTo>
                <a:cubicBezTo>
                  <a:pt x="67515" y="45322"/>
                  <a:pt x="67515" y="45367"/>
                  <a:pt x="67356" y="45458"/>
                </a:cubicBezTo>
                <a:cubicBezTo>
                  <a:pt x="66719" y="45776"/>
                  <a:pt x="66014" y="46117"/>
                  <a:pt x="65332" y="46504"/>
                </a:cubicBezTo>
                <a:cubicBezTo>
                  <a:pt x="64786" y="46800"/>
                  <a:pt x="64286" y="47163"/>
                  <a:pt x="63717" y="47482"/>
                </a:cubicBezTo>
                <a:cubicBezTo>
                  <a:pt x="63467" y="47641"/>
                  <a:pt x="63194" y="47732"/>
                  <a:pt x="62921" y="47914"/>
                </a:cubicBezTo>
                <a:cubicBezTo>
                  <a:pt x="62012" y="48460"/>
                  <a:pt x="60852" y="49392"/>
                  <a:pt x="60193" y="49892"/>
                </a:cubicBezTo>
                <a:cubicBezTo>
                  <a:pt x="60056" y="50006"/>
                  <a:pt x="59852" y="50120"/>
                  <a:pt x="59692" y="50233"/>
                </a:cubicBezTo>
                <a:cubicBezTo>
                  <a:pt x="59101" y="50711"/>
                  <a:pt x="58578" y="51279"/>
                  <a:pt x="58010" y="51689"/>
                </a:cubicBezTo>
                <a:cubicBezTo>
                  <a:pt x="57691" y="51939"/>
                  <a:pt x="57373" y="52212"/>
                  <a:pt x="57055" y="52485"/>
                </a:cubicBezTo>
                <a:lnTo>
                  <a:pt x="56759" y="52553"/>
                </a:lnTo>
                <a:cubicBezTo>
                  <a:pt x="56782" y="52598"/>
                  <a:pt x="56713" y="52689"/>
                  <a:pt x="56782" y="52735"/>
                </a:cubicBezTo>
                <a:cubicBezTo>
                  <a:pt x="56281" y="53121"/>
                  <a:pt x="55463" y="53826"/>
                  <a:pt x="54758" y="54349"/>
                </a:cubicBezTo>
                <a:cubicBezTo>
                  <a:pt x="54553" y="54236"/>
                  <a:pt x="55053" y="54236"/>
                  <a:pt x="54985" y="54054"/>
                </a:cubicBezTo>
                <a:cubicBezTo>
                  <a:pt x="54803" y="54076"/>
                  <a:pt x="54280" y="54554"/>
                  <a:pt x="54621" y="54463"/>
                </a:cubicBezTo>
                <a:cubicBezTo>
                  <a:pt x="54053" y="54827"/>
                  <a:pt x="53393" y="55418"/>
                  <a:pt x="52893" y="55600"/>
                </a:cubicBezTo>
                <a:cubicBezTo>
                  <a:pt x="52916" y="55691"/>
                  <a:pt x="52825" y="55782"/>
                  <a:pt x="52643" y="55873"/>
                </a:cubicBezTo>
                <a:cubicBezTo>
                  <a:pt x="52757" y="55623"/>
                  <a:pt x="52370" y="55736"/>
                  <a:pt x="52279" y="55941"/>
                </a:cubicBezTo>
                <a:cubicBezTo>
                  <a:pt x="52370" y="55896"/>
                  <a:pt x="52484" y="55805"/>
                  <a:pt x="52529" y="55850"/>
                </a:cubicBezTo>
                <a:cubicBezTo>
                  <a:pt x="52211" y="56055"/>
                  <a:pt x="51961" y="56282"/>
                  <a:pt x="51688" y="56487"/>
                </a:cubicBezTo>
                <a:cubicBezTo>
                  <a:pt x="51210" y="56782"/>
                  <a:pt x="51074" y="56669"/>
                  <a:pt x="50642" y="56919"/>
                </a:cubicBezTo>
                <a:cubicBezTo>
                  <a:pt x="50483" y="56805"/>
                  <a:pt x="50869" y="56714"/>
                  <a:pt x="50869" y="56601"/>
                </a:cubicBezTo>
                <a:cubicBezTo>
                  <a:pt x="50301" y="56851"/>
                  <a:pt x="50028" y="57101"/>
                  <a:pt x="49801" y="57351"/>
                </a:cubicBezTo>
                <a:cubicBezTo>
                  <a:pt x="49323" y="57487"/>
                  <a:pt x="48709" y="57874"/>
                  <a:pt x="48322" y="57874"/>
                </a:cubicBezTo>
                <a:cubicBezTo>
                  <a:pt x="48391" y="57851"/>
                  <a:pt x="48482" y="57828"/>
                  <a:pt x="48482" y="57783"/>
                </a:cubicBezTo>
                <a:cubicBezTo>
                  <a:pt x="48163" y="57851"/>
                  <a:pt x="47959" y="57965"/>
                  <a:pt x="47845" y="58101"/>
                </a:cubicBezTo>
                <a:cubicBezTo>
                  <a:pt x="47936" y="57919"/>
                  <a:pt x="47458" y="58101"/>
                  <a:pt x="47504" y="58170"/>
                </a:cubicBezTo>
                <a:cubicBezTo>
                  <a:pt x="47549" y="58124"/>
                  <a:pt x="47799" y="58101"/>
                  <a:pt x="47777" y="58124"/>
                </a:cubicBezTo>
                <a:cubicBezTo>
                  <a:pt x="47640" y="58261"/>
                  <a:pt x="46844" y="58420"/>
                  <a:pt x="46731" y="58329"/>
                </a:cubicBezTo>
                <a:cubicBezTo>
                  <a:pt x="46617" y="58556"/>
                  <a:pt x="46162" y="58556"/>
                  <a:pt x="45821" y="58624"/>
                </a:cubicBezTo>
                <a:cubicBezTo>
                  <a:pt x="45639" y="58647"/>
                  <a:pt x="45639" y="58715"/>
                  <a:pt x="45480" y="58738"/>
                </a:cubicBezTo>
                <a:cubicBezTo>
                  <a:pt x="44911" y="58874"/>
                  <a:pt x="44138" y="58988"/>
                  <a:pt x="43729" y="59079"/>
                </a:cubicBezTo>
                <a:cubicBezTo>
                  <a:pt x="42387" y="59352"/>
                  <a:pt x="41364" y="59398"/>
                  <a:pt x="40227" y="59443"/>
                </a:cubicBezTo>
                <a:cubicBezTo>
                  <a:pt x="40022" y="59466"/>
                  <a:pt x="39795" y="59602"/>
                  <a:pt x="39681" y="59443"/>
                </a:cubicBezTo>
                <a:cubicBezTo>
                  <a:pt x="39772" y="59420"/>
                  <a:pt x="39931" y="59420"/>
                  <a:pt x="39954" y="59375"/>
                </a:cubicBezTo>
                <a:cubicBezTo>
                  <a:pt x="39613" y="59352"/>
                  <a:pt x="39613" y="59488"/>
                  <a:pt x="39317" y="59488"/>
                </a:cubicBezTo>
                <a:cubicBezTo>
                  <a:pt x="39135" y="59352"/>
                  <a:pt x="39067" y="59466"/>
                  <a:pt x="38772" y="59466"/>
                </a:cubicBezTo>
                <a:cubicBezTo>
                  <a:pt x="38431" y="59466"/>
                  <a:pt x="38340" y="59466"/>
                  <a:pt x="38112" y="59534"/>
                </a:cubicBezTo>
                <a:cubicBezTo>
                  <a:pt x="37999" y="59511"/>
                  <a:pt x="38021" y="59443"/>
                  <a:pt x="37930" y="59443"/>
                </a:cubicBezTo>
                <a:cubicBezTo>
                  <a:pt x="37703" y="59398"/>
                  <a:pt x="36952" y="59329"/>
                  <a:pt x="36816" y="59352"/>
                </a:cubicBezTo>
                <a:cubicBezTo>
                  <a:pt x="36680" y="59352"/>
                  <a:pt x="36611" y="59443"/>
                  <a:pt x="36452" y="59443"/>
                </a:cubicBezTo>
                <a:cubicBezTo>
                  <a:pt x="36316" y="59420"/>
                  <a:pt x="36134" y="59375"/>
                  <a:pt x="35997" y="59375"/>
                </a:cubicBezTo>
                <a:cubicBezTo>
                  <a:pt x="35747" y="59375"/>
                  <a:pt x="35543" y="59420"/>
                  <a:pt x="35247" y="59420"/>
                </a:cubicBezTo>
                <a:cubicBezTo>
                  <a:pt x="34929" y="59398"/>
                  <a:pt x="34474" y="59352"/>
                  <a:pt x="34133" y="59329"/>
                </a:cubicBezTo>
                <a:cubicBezTo>
                  <a:pt x="33473" y="59261"/>
                  <a:pt x="32632" y="59238"/>
                  <a:pt x="31881" y="59261"/>
                </a:cubicBezTo>
                <a:cubicBezTo>
                  <a:pt x="31745" y="59238"/>
                  <a:pt x="31813" y="59102"/>
                  <a:pt x="31518" y="59147"/>
                </a:cubicBezTo>
                <a:cubicBezTo>
                  <a:pt x="31700" y="59261"/>
                  <a:pt x="31495" y="59193"/>
                  <a:pt x="31427" y="59284"/>
                </a:cubicBezTo>
                <a:cubicBezTo>
                  <a:pt x="30290" y="59170"/>
                  <a:pt x="29380" y="59102"/>
                  <a:pt x="28243" y="59102"/>
                </a:cubicBezTo>
                <a:cubicBezTo>
                  <a:pt x="28107" y="59011"/>
                  <a:pt x="27811" y="58761"/>
                  <a:pt x="27493" y="58874"/>
                </a:cubicBezTo>
                <a:cubicBezTo>
                  <a:pt x="27652" y="58920"/>
                  <a:pt x="28016" y="58874"/>
                  <a:pt x="27902" y="59034"/>
                </a:cubicBezTo>
                <a:cubicBezTo>
                  <a:pt x="27220" y="59079"/>
                  <a:pt x="26265" y="58806"/>
                  <a:pt x="25605" y="58602"/>
                </a:cubicBezTo>
                <a:cubicBezTo>
                  <a:pt x="25514" y="58556"/>
                  <a:pt x="25560" y="58488"/>
                  <a:pt x="25492" y="58465"/>
                </a:cubicBezTo>
                <a:cubicBezTo>
                  <a:pt x="25287" y="58420"/>
                  <a:pt x="25173" y="58465"/>
                  <a:pt x="24969" y="58397"/>
                </a:cubicBezTo>
                <a:cubicBezTo>
                  <a:pt x="24582" y="58147"/>
                  <a:pt x="24218" y="57919"/>
                  <a:pt x="23877" y="57715"/>
                </a:cubicBezTo>
                <a:cubicBezTo>
                  <a:pt x="23968" y="57624"/>
                  <a:pt x="23695" y="57305"/>
                  <a:pt x="23536" y="57328"/>
                </a:cubicBezTo>
                <a:cubicBezTo>
                  <a:pt x="23627" y="57419"/>
                  <a:pt x="23763" y="57510"/>
                  <a:pt x="23672" y="57556"/>
                </a:cubicBezTo>
                <a:cubicBezTo>
                  <a:pt x="23468" y="57533"/>
                  <a:pt x="23422" y="57305"/>
                  <a:pt x="23149" y="57124"/>
                </a:cubicBezTo>
                <a:cubicBezTo>
                  <a:pt x="23422" y="57169"/>
                  <a:pt x="23127" y="56760"/>
                  <a:pt x="22899" y="56737"/>
                </a:cubicBezTo>
                <a:cubicBezTo>
                  <a:pt x="22808" y="56805"/>
                  <a:pt x="23218" y="56987"/>
                  <a:pt x="23013" y="57010"/>
                </a:cubicBezTo>
                <a:cubicBezTo>
                  <a:pt x="22672" y="56691"/>
                  <a:pt x="22695" y="56669"/>
                  <a:pt x="22376" y="56510"/>
                </a:cubicBezTo>
                <a:cubicBezTo>
                  <a:pt x="22331" y="56328"/>
                  <a:pt x="22081" y="56055"/>
                  <a:pt x="22172" y="55918"/>
                </a:cubicBezTo>
                <a:cubicBezTo>
                  <a:pt x="22285" y="56055"/>
                  <a:pt x="22331" y="55987"/>
                  <a:pt x="22422" y="56032"/>
                </a:cubicBezTo>
                <a:cubicBezTo>
                  <a:pt x="22262" y="56077"/>
                  <a:pt x="22308" y="56100"/>
                  <a:pt x="22444" y="56305"/>
                </a:cubicBezTo>
                <a:cubicBezTo>
                  <a:pt x="22535" y="56123"/>
                  <a:pt x="22740" y="56282"/>
                  <a:pt x="22922" y="56441"/>
                </a:cubicBezTo>
                <a:cubicBezTo>
                  <a:pt x="23013" y="56510"/>
                  <a:pt x="22945" y="56555"/>
                  <a:pt x="23013" y="56623"/>
                </a:cubicBezTo>
                <a:cubicBezTo>
                  <a:pt x="23377" y="56896"/>
                  <a:pt x="23695" y="57214"/>
                  <a:pt x="24104" y="57533"/>
                </a:cubicBezTo>
                <a:cubicBezTo>
                  <a:pt x="24104" y="57442"/>
                  <a:pt x="24059" y="57396"/>
                  <a:pt x="24173" y="57396"/>
                </a:cubicBezTo>
                <a:cubicBezTo>
                  <a:pt x="24923" y="57897"/>
                  <a:pt x="25378" y="58101"/>
                  <a:pt x="25992" y="58306"/>
                </a:cubicBezTo>
                <a:cubicBezTo>
                  <a:pt x="26606" y="58511"/>
                  <a:pt x="27288" y="58647"/>
                  <a:pt x="28380" y="58693"/>
                </a:cubicBezTo>
                <a:cubicBezTo>
                  <a:pt x="28380" y="58784"/>
                  <a:pt x="28243" y="58784"/>
                  <a:pt x="28175" y="58806"/>
                </a:cubicBezTo>
                <a:cubicBezTo>
                  <a:pt x="28266" y="58829"/>
                  <a:pt x="28289" y="58874"/>
                  <a:pt x="28357" y="58874"/>
                </a:cubicBezTo>
                <a:cubicBezTo>
                  <a:pt x="28584" y="58920"/>
                  <a:pt x="28652" y="58852"/>
                  <a:pt x="28630" y="58715"/>
                </a:cubicBezTo>
                <a:cubicBezTo>
                  <a:pt x="28834" y="58715"/>
                  <a:pt x="29289" y="58829"/>
                  <a:pt x="29357" y="58715"/>
                </a:cubicBezTo>
                <a:cubicBezTo>
                  <a:pt x="29312" y="58556"/>
                  <a:pt x="29016" y="58624"/>
                  <a:pt x="28812" y="58624"/>
                </a:cubicBezTo>
                <a:cubicBezTo>
                  <a:pt x="28812" y="58579"/>
                  <a:pt x="28789" y="58511"/>
                  <a:pt x="28652" y="58533"/>
                </a:cubicBezTo>
                <a:cubicBezTo>
                  <a:pt x="28425" y="58511"/>
                  <a:pt x="28220" y="58511"/>
                  <a:pt x="28107" y="58579"/>
                </a:cubicBezTo>
                <a:cubicBezTo>
                  <a:pt x="27811" y="58556"/>
                  <a:pt x="27925" y="58374"/>
                  <a:pt x="27629" y="58374"/>
                </a:cubicBezTo>
                <a:cubicBezTo>
                  <a:pt x="27174" y="58442"/>
                  <a:pt x="26515" y="58192"/>
                  <a:pt x="26287" y="58101"/>
                </a:cubicBezTo>
                <a:cubicBezTo>
                  <a:pt x="26333" y="58124"/>
                  <a:pt x="26424" y="58147"/>
                  <a:pt x="26424" y="58101"/>
                </a:cubicBezTo>
                <a:cubicBezTo>
                  <a:pt x="25878" y="58033"/>
                  <a:pt x="25605" y="57874"/>
                  <a:pt x="25287" y="57578"/>
                </a:cubicBezTo>
                <a:cubicBezTo>
                  <a:pt x="25241" y="57647"/>
                  <a:pt x="25401" y="57828"/>
                  <a:pt x="25241" y="57783"/>
                </a:cubicBezTo>
                <a:cubicBezTo>
                  <a:pt x="25287" y="57669"/>
                  <a:pt x="25128" y="57806"/>
                  <a:pt x="25014" y="57669"/>
                </a:cubicBezTo>
                <a:cubicBezTo>
                  <a:pt x="25128" y="57647"/>
                  <a:pt x="25128" y="57601"/>
                  <a:pt x="25037" y="57510"/>
                </a:cubicBezTo>
                <a:cubicBezTo>
                  <a:pt x="24605" y="57533"/>
                  <a:pt x="24491" y="57101"/>
                  <a:pt x="24013" y="56851"/>
                </a:cubicBezTo>
                <a:cubicBezTo>
                  <a:pt x="24059" y="56623"/>
                  <a:pt x="24309" y="56964"/>
                  <a:pt x="24355" y="56782"/>
                </a:cubicBezTo>
                <a:cubicBezTo>
                  <a:pt x="24059" y="56487"/>
                  <a:pt x="23877" y="56373"/>
                  <a:pt x="23468" y="55964"/>
                </a:cubicBezTo>
                <a:cubicBezTo>
                  <a:pt x="23536" y="55782"/>
                  <a:pt x="23763" y="56146"/>
                  <a:pt x="23809" y="55941"/>
                </a:cubicBezTo>
                <a:cubicBezTo>
                  <a:pt x="23536" y="55918"/>
                  <a:pt x="23354" y="55600"/>
                  <a:pt x="23468" y="55554"/>
                </a:cubicBezTo>
                <a:cubicBezTo>
                  <a:pt x="23354" y="55509"/>
                  <a:pt x="23286" y="55486"/>
                  <a:pt x="23240" y="55554"/>
                </a:cubicBezTo>
                <a:cubicBezTo>
                  <a:pt x="22967" y="55350"/>
                  <a:pt x="23172" y="55259"/>
                  <a:pt x="22922" y="55054"/>
                </a:cubicBezTo>
                <a:cubicBezTo>
                  <a:pt x="22740" y="55191"/>
                  <a:pt x="22558" y="54736"/>
                  <a:pt x="22444" y="54599"/>
                </a:cubicBezTo>
                <a:cubicBezTo>
                  <a:pt x="22240" y="54372"/>
                  <a:pt x="21830" y="54190"/>
                  <a:pt x="21990" y="54122"/>
                </a:cubicBezTo>
                <a:cubicBezTo>
                  <a:pt x="22558" y="54599"/>
                  <a:pt x="23218" y="55145"/>
                  <a:pt x="23672" y="55577"/>
                </a:cubicBezTo>
                <a:cubicBezTo>
                  <a:pt x="23809" y="55691"/>
                  <a:pt x="23832" y="55805"/>
                  <a:pt x="23968" y="55896"/>
                </a:cubicBezTo>
                <a:cubicBezTo>
                  <a:pt x="24104" y="55987"/>
                  <a:pt x="24218" y="55987"/>
                  <a:pt x="24332" y="56077"/>
                </a:cubicBezTo>
                <a:cubicBezTo>
                  <a:pt x="24446" y="56168"/>
                  <a:pt x="24536" y="56305"/>
                  <a:pt x="24650" y="56396"/>
                </a:cubicBezTo>
                <a:cubicBezTo>
                  <a:pt x="24991" y="56669"/>
                  <a:pt x="25355" y="56805"/>
                  <a:pt x="25628" y="56964"/>
                </a:cubicBezTo>
                <a:cubicBezTo>
                  <a:pt x="25742" y="57033"/>
                  <a:pt x="25787" y="57124"/>
                  <a:pt x="25901" y="57192"/>
                </a:cubicBezTo>
                <a:cubicBezTo>
                  <a:pt x="26333" y="57419"/>
                  <a:pt x="26947" y="57465"/>
                  <a:pt x="27720" y="57624"/>
                </a:cubicBezTo>
                <a:cubicBezTo>
                  <a:pt x="27856" y="57647"/>
                  <a:pt x="27743" y="57783"/>
                  <a:pt x="27947" y="57783"/>
                </a:cubicBezTo>
                <a:cubicBezTo>
                  <a:pt x="28198" y="57806"/>
                  <a:pt x="28607" y="57897"/>
                  <a:pt x="28766" y="57828"/>
                </a:cubicBezTo>
                <a:cubicBezTo>
                  <a:pt x="28834" y="57897"/>
                  <a:pt x="28903" y="57988"/>
                  <a:pt x="29107" y="57988"/>
                </a:cubicBezTo>
                <a:cubicBezTo>
                  <a:pt x="29153" y="57874"/>
                  <a:pt x="28857" y="57919"/>
                  <a:pt x="28857" y="57828"/>
                </a:cubicBezTo>
                <a:cubicBezTo>
                  <a:pt x="29494" y="57919"/>
                  <a:pt x="30062" y="57806"/>
                  <a:pt x="30426" y="57988"/>
                </a:cubicBezTo>
                <a:cubicBezTo>
                  <a:pt x="30972" y="57874"/>
                  <a:pt x="31404" y="58079"/>
                  <a:pt x="31745" y="58101"/>
                </a:cubicBezTo>
                <a:cubicBezTo>
                  <a:pt x="31859" y="58124"/>
                  <a:pt x="31859" y="58056"/>
                  <a:pt x="32018" y="58079"/>
                </a:cubicBezTo>
                <a:cubicBezTo>
                  <a:pt x="32655" y="58170"/>
                  <a:pt x="33428" y="58147"/>
                  <a:pt x="34155" y="58192"/>
                </a:cubicBezTo>
                <a:cubicBezTo>
                  <a:pt x="34337" y="58192"/>
                  <a:pt x="34360" y="58238"/>
                  <a:pt x="34519" y="58238"/>
                </a:cubicBezTo>
                <a:cubicBezTo>
                  <a:pt x="34633" y="58238"/>
                  <a:pt x="34747" y="58192"/>
                  <a:pt x="34792" y="58215"/>
                </a:cubicBezTo>
                <a:cubicBezTo>
                  <a:pt x="34906" y="58215"/>
                  <a:pt x="35042" y="58306"/>
                  <a:pt x="35156" y="58306"/>
                </a:cubicBezTo>
                <a:cubicBezTo>
                  <a:pt x="35315" y="58329"/>
                  <a:pt x="35474" y="58261"/>
                  <a:pt x="35611" y="58283"/>
                </a:cubicBezTo>
                <a:cubicBezTo>
                  <a:pt x="35725" y="58283"/>
                  <a:pt x="35747" y="58329"/>
                  <a:pt x="35906" y="58329"/>
                </a:cubicBezTo>
                <a:cubicBezTo>
                  <a:pt x="36429" y="58374"/>
                  <a:pt x="36930" y="58283"/>
                  <a:pt x="37430" y="58283"/>
                </a:cubicBezTo>
                <a:cubicBezTo>
                  <a:pt x="37657" y="58306"/>
                  <a:pt x="37953" y="58374"/>
                  <a:pt x="38158" y="58397"/>
                </a:cubicBezTo>
                <a:cubicBezTo>
                  <a:pt x="38271" y="58397"/>
                  <a:pt x="38294" y="58329"/>
                  <a:pt x="38431" y="58329"/>
                </a:cubicBezTo>
                <a:cubicBezTo>
                  <a:pt x="38590" y="58329"/>
                  <a:pt x="38635" y="58397"/>
                  <a:pt x="38794" y="58420"/>
                </a:cubicBezTo>
                <a:cubicBezTo>
                  <a:pt x="39135" y="58238"/>
                  <a:pt x="39704" y="58397"/>
                  <a:pt x="40227" y="58351"/>
                </a:cubicBezTo>
                <a:cubicBezTo>
                  <a:pt x="40773" y="58306"/>
                  <a:pt x="41432" y="58215"/>
                  <a:pt x="42069" y="58192"/>
                </a:cubicBezTo>
                <a:cubicBezTo>
                  <a:pt x="42251" y="58192"/>
                  <a:pt x="42410" y="58238"/>
                  <a:pt x="42592" y="58238"/>
                </a:cubicBezTo>
                <a:cubicBezTo>
                  <a:pt x="42728" y="58215"/>
                  <a:pt x="43160" y="58215"/>
                  <a:pt x="43388" y="58170"/>
                </a:cubicBezTo>
                <a:cubicBezTo>
                  <a:pt x="43752" y="58124"/>
                  <a:pt x="44116" y="58010"/>
                  <a:pt x="44297" y="57919"/>
                </a:cubicBezTo>
                <a:cubicBezTo>
                  <a:pt x="44434" y="57897"/>
                  <a:pt x="44388" y="58033"/>
                  <a:pt x="44570" y="57965"/>
                </a:cubicBezTo>
                <a:cubicBezTo>
                  <a:pt x="44752" y="57806"/>
                  <a:pt x="44934" y="57874"/>
                  <a:pt x="45230" y="57737"/>
                </a:cubicBezTo>
                <a:cubicBezTo>
                  <a:pt x="45253" y="57760"/>
                  <a:pt x="45253" y="57828"/>
                  <a:pt x="45321" y="57806"/>
                </a:cubicBezTo>
                <a:cubicBezTo>
                  <a:pt x="45662" y="57669"/>
                  <a:pt x="46026" y="57601"/>
                  <a:pt x="46480" y="57510"/>
                </a:cubicBezTo>
                <a:cubicBezTo>
                  <a:pt x="46480" y="57465"/>
                  <a:pt x="46435" y="57396"/>
                  <a:pt x="46526" y="57351"/>
                </a:cubicBezTo>
                <a:cubicBezTo>
                  <a:pt x="46549" y="57419"/>
                  <a:pt x="46844" y="57374"/>
                  <a:pt x="46958" y="57328"/>
                </a:cubicBezTo>
                <a:cubicBezTo>
                  <a:pt x="47436" y="57192"/>
                  <a:pt x="48004" y="56873"/>
                  <a:pt x="48322" y="56714"/>
                </a:cubicBezTo>
                <a:cubicBezTo>
                  <a:pt x="48413" y="56669"/>
                  <a:pt x="48527" y="56691"/>
                  <a:pt x="48573" y="56669"/>
                </a:cubicBezTo>
                <a:cubicBezTo>
                  <a:pt x="48618" y="56646"/>
                  <a:pt x="48595" y="56510"/>
                  <a:pt x="48754" y="56487"/>
                </a:cubicBezTo>
                <a:cubicBezTo>
                  <a:pt x="48959" y="56532"/>
                  <a:pt x="49187" y="56419"/>
                  <a:pt x="49414" y="56282"/>
                </a:cubicBezTo>
                <a:cubicBezTo>
                  <a:pt x="49619" y="56146"/>
                  <a:pt x="49823" y="55987"/>
                  <a:pt x="50051" y="55987"/>
                </a:cubicBezTo>
                <a:cubicBezTo>
                  <a:pt x="50005" y="55805"/>
                  <a:pt x="50369" y="55645"/>
                  <a:pt x="50596" y="55464"/>
                </a:cubicBezTo>
                <a:cubicBezTo>
                  <a:pt x="50551" y="55554"/>
                  <a:pt x="51051" y="55554"/>
                  <a:pt x="51233" y="55259"/>
                </a:cubicBezTo>
                <a:cubicBezTo>
                  <a:pt x="51097" y="55373"/>
                  <a:pt x="50869" y="55282"/>
                  <a:pt x="51006" y="55213"/>
                </a:cubicBezTo>
                <a:cubicBezTo>
                  <a:pt x="51438" y="55077"/>
                  <a:pt x="51756" y="54713"/>
                  <a:pt x="52143" y="54554"/>
                </a:cubicBezTo>
                <a:cubicBezTo>
                  <a:pt x="52302" y="54440"/>
                  <a:pt x="52188" y="54327"/>
                  <a:pt x="52416" y="54190"/>
                </a:cubicBezTo>
                <a:cubicBezTo>
                  <a:pt x="52711" y="54099"/>
                  <a:pt x="52757" y="53963"/>
                  <a:pt x="52961" y="53803"/>
                </a:cubicBezTo>
                <a:cubicBezTo>
                  <a:pt x="53257" y="53599"/>
                  <a:pt x="53530" y="53440"/>
                  <a:pt x="53735" y="53235"/>
                </a:cubicBezTo>
                <a:cubicBezTo>
                  <a:pt x="53825" y="53144"/>
                  <a:pt x="53848" y="53030"/>
                  <a:pt x="53939" y="52939"/>
                </a:cubicBezTo>
                <a:cubicBezTo>
                  <a:pt x="55008" y="51939"/>
                  <a:pt x="56236" y="50847"/>
                  <a:pt x="57464" y="49733"/>
                </a:cubicBezTo>
                <a:cubicBezTo>
                  <a:pt x="57646" y="49551"/>
                  <a:pt x="57805" y="49369"/>
                  <a:pt x="58032" y="49210"/>
                </a:cubicBezTo>
                <a:cubicBezTo>
                  <a:pt x="58578" y="48778"/>
                  <a:pt x="59260" y="48164"/>
                  <a:pt x="59852" y="47709"/>
                </a:cubicBezTo>
                <a:cubicBezTo>
                  <a:pt x="59943" y="47641"/>
                  <a:pt x="60033" y="47618"/>
                  <a:pt x="60193" y="47505"/>
                </a:cubicBezTo>
                <a:cubicBezTo>
                  <a:pt x="60625" y="47186"/>
                  <a:pt x="61011" y="46800"/>
                  <a:pt x="61421" y="46527"/>
                </a:cubicBezTo>
                <a:cubicBezTo>
                  <a:pt x="61557" y="46413"/>
                  <a:pt x="61694" y="46390"/>
                  <a:pt x="61784" y="46322"/>
                </a:cubicBezTo>
                <a:cubicBezTo>
                  <a:pt x="61989" y="46186"/>
                  <a:pt x="62126" y="45958"/>
                  <a:pt x="62376" y="45913"/>
                </a:cubicBezTo>
                <a:cubicBezTo>
                  <a:pt x="62603" y="45958"/>
                  <a:pt x="62171" y="46299"/>
                  <a:pt x="62444" y="46186"/>
                </a:cubicBezTo>
                <a:cubicBezTo>
                  <a:pt x="62444" y="45958"/>
                  <a:pt x="62853" y="45867"/>
                  <a:pt x="62944" y="46004"/>
                </a:cubicBezTo>
                <a:cubicBezTo>
                  <a:pt x="62558" y="46231"/>
                  <a:pt x="62558" y="46390"/>
                  <a:pt x="62444" y="46549"/>
                </a:cubicBezTo>
                <a:cubicBezTo>
                  <a:pt x="62489" y="46709"/>
                  <a:pt x="62762" y="46595"/>
                  <a:pt x="62512" y="46822"/>
                </a:cubicBezTo>
                <a:cubicBezTo>
                  <a:pt x="62376" y="46754"/>
                  <a:pt x="62035" y="47072"/>
                  <a:pt x="62035" y="46845"/>
                </a:cubicBezTo>
                <a:cubicBezTo>
                  <a:pt x="62057" y="46709"/>
                  <a:pt x="62512" y="46618"/>
                  <a:pt x="62376" y="46436"/>
                </a:cubicBezTo>
                <a:cubicBezTo>
                  <a:pt x="62057" y="46709"/>
                  <a:pt x="61784" y="46731"/>
                  <a:pt x="61580" y="47095"/>
                </a:cubicBezTo>
                <a:cubicBezTo>
                  <a:pt x="61784" y="46982"/>
                  <a:pt x="61762" y="47163"/>
                  <a:pt x="61853" y="47141"/>
                </a:cubicBezTo>
                <a:cubicBezTo>
                  <a:pt x="61944" y="47118"/>
                  <a:pt x="62171" y="46868"/>
                  <a:pt x="62171" y="47027"/>
                </a:cubicBezTo>
                <a:cubicBezTo>
                  <a:pt x="61966" y="47368"/>
                  <a:pt x="61853" y="47209"/>
                  <a:pt x="61694" y="47254"/>
                </a:cubicBezTo>
                <a:cubicBezTo>
                  <a:pt x="61557" y="47300"/>
                  <a:pt x="61512" y="47414"/>
                  <a:pt x="61421" y="47391"/>
                </a:cubicBezTo>
                <a:cubicBezTo>
                  <a:pt x="61421" y="47391"/>
                  <a:pt x="61625" y="47141"/>
                  <a:pt x="61443" y="47254"/>
                </a:cubicBezTo>
                <a:cubicBezTo>
                  <a:pt x="61352" y="47368"/>
                  <a:pt x="61239" y="47505"/>
                  <a:pt x="61193" y="47595"/>
                </a:cubicBezTo>
                <a:cubicBezTo>
                  <a:pt x="61421" y="47459"/>
                  <a:pt x="61625" y="47391"/>
                  <a:pt x="61784" y="47368"/>
                </a:cubicBezTo>
                <a:cubicBezTo>
                  <a:pt x="61330" y="47709"/>
                  <a:pt x="61057" y="47777"/>
                  <a:pt x="60761" y="47868"/>
                </a:cubicBezTo>
                <a:cubicBezTo>
                  <a:pt x="60602" y="48141"/>
                  <a:pt x="60352" y="48050"/>
                  <a:pt x="60056" y="48323"/>
                </a:cubicBezTo>
                <a:cubicBezTo>
                  <a:pt x="60102" y="48414"/>
                  <a:pt x="60215" y="48323"/>
                  <a:pt x="60261" y="48414"/>
                </a:cubicBezTo>
                <a:cubicBezTo>
                  <a:pt x="59897" y="48642"/>
                  <a:pt x="59943" y="48278"/>
                  <a:pt x="59670" y="48482"/>
                </a:cubicBezTo>
                <a:lnTo>
                  <a:pt x="59806" y="48642"/>
                </a:lnTo>
                <a:cubicBezTo>
                  <a:pt x="59510" y="48823"/>
                  <a:pt x="59533" y="48937"/>
                  <a:pt x="59283" y="49119"/>
                </a:cubicBezTo>
                <a:cubicBezTo>
                  <a:pt x="59010" y="49187"/>
                  <a:pt x="59101" y="48983"/>
                  <a:pt x="58942" y="49028"/>
                </a:cubicBezTo>
                <a:cubicBezTo>
                  <a:pt x="58897" y="49165"/>
                  <a:pt x="58897" y="49301"/>
                  <a:pt x="58783" y="49460"/>
                </a:cubicBezTo>
                <a:cubicBezTo>
                  <a:pt x="59010" y="49392"/>
                  <a:pt x="59192" y="48983"/>
                  <a:pt x="59283" y="49278"/>
                </a:cubicBezTo>
                <a:cubicBezTo>
                  <a:pt x="59420" y="48983"/>
                  <a:pt x="59670" y="48983"/>
                  <a:pt x="59852" y="48846"/>
                </a:cubicBezTo>
                <a:cubicBezTo>
                  <a:pt x="59943" y="48778"/>
                  <a:pt x="59874" y="48619"/>
                  <a:pt x="60124" y="48573"/>
                </a:cubicBezTo>
                <a:cubicBezTo>
                  <a:pt x="60488" y="48482"/>
                  <a:pt x="60738" y="48232"/>
                  <a:pt x="61375" y="47823"/>
                </a:cubicBezTo>
                <a:cubicBezTo>
                  <a:pt x="61466" y="47937"/>
                  <a:pt x="61148" y="48209"/>
                  <a:pt x="61512" y="48028"/>
                </a:cubicBezTo>
                <a:cubicBezTo>
                  <a:pt x="61398" y="47959"/>
                  <a:pt x="61603" y="47823"/>
                  <a:pt x="61443" y="47777"/>
                </a:cubicBezTo>
                <a:cubicBezTo>
                  <a:pt x="62035" y="47300"/>
                  <a:pt x="62808" y="46868"/>
                  <a:pt x="63399" y="46504"/>
                </a:cubicBezTo>
                <a:cubicBezTo>
                  <a:pt x="63535" y="46413"/>
                  <a:pt x="63672" y="46277"/>
                  <a:pt x="63808" y="46186"/>
                </a:cubicBezTo>
                <a:cubicBezTo>
                  <a:pt x="63922" y="46117"/>
                  <a:pt x="64104" y="46117"/>
                  <a:pt x="64218" y="46049"/>
                </a:cubicBezTo>
                <a:cubicBezTo>
                  <a:pt x="64377" y="45958"/>
                  <a:pt x="64536" y="45799"/>
                  <a:pt x="64695" y="45708"/>
                </a:cubicBezTo>
                <a:cubicBezTo>
                  <a:pt x="65582" y="45208"/>
                  <a:pt x="66560" y="44867"/>
                  <a:pt x="67447" y="44389"/>
                </a:cubicBezTo>
                <a:cubicBezTo>
                  <a:pt x="67469" y="44389"/>
                  <a:pt x="67560" y="44275"/>
                  <a:pt x="67697" y="44207"/>
                </a:cubicBezTo>
                <a:cubicBezTo>
                  <a:pt x="68334" y="43912"/>
                  <a:pt x="68970" y="43684"/>
                  <a:pt x="69584" y="43457"/>
                </a:cubicBezTo>
                <a:cubicBezTo>
                  <a:pt x="69971" y="43320"/>
                  <a:pt x="70357" y="43138"/>
                  <a:pt x="70744" y="43070"/>
                </a:cubicBezTo>
                <a:cubicBezTo>
                  <a:pt x="70926" y="43093"/>
                  <a:pt x="70744" y="43116"/>
                  <a:pt x="70812" y="43229"/>
                </a:cubicBezTo>
                <a:cubicBezTo>
                  <a:pt x="71017" y="43138"/>
                  <a:pt x="71176" y="43093"/>
                  <a:pt x="71222" y="43161"/>
                </a:cubicBezTo>
                <a:cubicBezTo>
                  <a:pt x="70994" y="43161"/>
                  <a:pt x="71040" y="43343"/>
                  <a:pt x="70812" y="43457"/>
                </a:cubicBezTo>
                <a:close/>
                <a:moveTo>
                  <a:pt x="21012" y="54054"/>
                </a:moveTo>
                <a:cubicBezTo>
                  <a:pt x="21080" y="54099"/>
                  <a:pt x="21148" y="54190"/>
                  <a:pt x="21194" y="54145"/>
                </a:cubicBezTo>
                <a:cubicBezTo>
                  <a:pt x="21035" y="53963"/>
                  <a:pt x="20762" y="53622"/>
                  <a:pt x="20557" y="53553"/>
                </a:cubicBezTo>
                <a:cubicBezTo>
                  <a:pt x="20693" y="53462"/>
                  <a:pt x="20966" y="53758"/>
                  <a:pt x="21216" y="53985"/>
                </a:cubicBezTo>
                <a:cubicBezTo>
                  <a:pt x="21148" y="54099"/>
                  <a:pt x="21307" y="54304"/>
                  <a:pt x="21398" y="54486"/>
                </a:cubicBezTo>
                <a:cubicBezTo>
                  <a:pt x="21239" y="54440"/>
                  <a:pt x="21012" y="54167"/>
                  <a:pt x="21012" y="54054"/>
                </a:cubicBezTo>
                <a:close/>
                <a:moveTo>
                  <a:pt x="71949" y="45481"/>
                </a:moveTo>
                <a:cubicBezTo>
                  <a:pt x="71585" y="45617"/>
                  <a:pt x="71040" y="45935"/>
                  <a:pt x="70789" y="45935"/>
                </a:cubicBezTo>
                <a:cubicBezTo>
                  <a:pt x="71153" y="45822"/>
                  <a:pt x="71699" y="45481"/>
                  <a:pt x="71949" y="45481"/>
                </a:cubicBezTo>
                <a:close/>
                <a:moveTo>
                  <a:pt x="21830" y="54690"/>
                </a:moveTo>
                <a:cubicBezTo>
                  <a:pt x="21648" y="54395"/>
                  <a:pt x="21648" y="54554"/>
                  <a:pt x="21398" y="54349"/>
                </a:cubicBezTo>
                <a:cubicBezTo>
                  <a:pt x="21421" y="54213"/>
                  <a:pt x="22012" y="54599"/>
                  <a:pt x="21830" y="54690"/>
                </a:cubicBezTo>
                <a:close/>
                <a:moveTo>
                  <a:pt x="11620" y="45299"/>
                </a:moveTo>
                <a:cubicBezTo>
                  <a:pt x="11279" y="45026"/>
                  <a:pt x="11643" y="45071"/>
                  <a:pt x="11529" y="44958"/>
                </a:cubicBezTo>
                <a:lnTo>
                  <a:pt x="11052" y="44503"/>
                </a:lnTo>
                <a:cubicBezTo>
                  <a:pt x="11052" y="44480"/>
                  <a:pt x="11097" y="44435"/>
                  <a:pt x="11029" y="44366"/>
                </a:cubicBezTo>
                <a:cubicBezTo>
                  <a:pt x="10824" y="44435"/>
                  <a:pt x="11188" y="44685"/>
                  <a:pt x="11165" y="44821"/>
                </a:cubicBezTo>
                <a:cubicBezTo>
                  <a:pt x="10961" y="44617"/>
                  <a:pt x="10574" y="44457"/>
                  <a:pt x="10642" y="44253"/>
                </a:cubicBezTo>
                <a:cubicBezTo>
                  <a:pt x="10915" y="44548"/>
                  <a:pt x="10756" y="44230"/>
                  <a:pt x="10733" y="44139"/>
                </a:cubicBezTo>
                <a:cubicBezTo>
                  <a:pt x="10983" y="44162"/>
                  <a:pt x="11188" y="44571"/>
                  <a:pt x="11302" y="44366"/>
                </a:cubicBezTo>
                <a:cubicBezTo>
                  <a:pt x="11575" y="44639"/>
                  <a:pt x="11666" y="44867"/>
                  <a:pt x="11325" y="44639"/>
                </a:cubicBezTo>
                <a:cubicBezTo>
                  <a:pt x="11688" y="45049"/>
                  <a:pt x="11984" y="44912"/>
                  <a:pt x="12120" y="45322"/>
                </a:cubicBezTo>
                <a:cubicBezTo>
                  <a:pt x="11575" y="44776"/>
                  <a:pt x="11848" y="45322"/>
                  <a:pt x="11620" y="45299"/>
                </a:cubicBezTo>
                <a:close/>
                <a:moveTo>
                  <a:pt x="18147" y="52143"/>
                </a:moveTo>
                <a:cubicBezTo>
                  <a:pt x="18306" y="52325"/>
                  <a:pt x="18397" y="52348"/>
                  <a:pt x="18442" y="52234"/>
                </a:cubicBezTo>
                <a:cubicBezTo>
                  <a:pt x="18192" y="52030"/>
                  <a:pt x="18010" y="51962"/>
                  <a:pt x="17874" y="52007"/>
                </a:cubicBezTo>
                <a:cubicBezTo>
                  <a:pt x="18056" y="52303"/>
                  <a:pt x="18579" y="52803"/>
                  <a:pt x="18761" y="52712"/>
                </a:cubicBezTo>
                <a:cubicBezTo>
                  <a:pt x="18624" y="52803"/>
                  <a:pt x="18920" y="53030"/>
                  <a:pt x="18670" y="52962"/>
                </a:cubicBezTo>
                <a:cubicBezTo>
                  <a:pt x="18465" y="52689"/>
                  <a:pt x="18056" y="52371"/>
                  <a:pt x="17737" y="52030"/>
                </a:cubicBezTo>
                <a:cubicBezTo>
                  <a:pt x="17624" y="51916"/>
                  <a:pt x="17533" y="51734"/>
                  <a:pt x="17442" y="51620"/>
                </a:cubicBezTo>
                <a:cubicBezTo>
                  <a:pt x="17328" y="51484"/>
                  <a:pt x="16964" y="51279"/>
                  <a:pt x="17169" y="51234"/>
                </a:cubicBezTo>
                <a:cubicBezTo>
                  <a:pt x="17555" y="51552"/>
                  <a:pt x="17646" y="51848"/>
                  <a:pt x="17965" y="51916"/>
                </a:cubicBezTo>
                <a:lnTo>
                  <a:pt x="18056" y="51802"/>
                </a:lnTo>
                <a:cubicBezTo>
                  <a:pt x="17874" y="51598"/>
                  <a:pt x="17828" y="51689"/>
                  <a:pt x="17669" y="51507"/>
                </a:cubicBezTo>
                <a:cubicBezTo>
                  <a:pt x="17783" y="51416"/>
                  <a:pt x="18078" y="51711"/>
                  <a:pt x="18328" y="51916"/>
                </a:cubicBezTo>
                <a:cubicBezTo>
                  <a:pt x="18488" y="52075"/>
                  <a:pt x="18692" y="52280"/>
                  <a:pt x="18874" y="52439"/>
                </a:cubicBezTo>
                <a:cubicBezTo>
                  <a:pt x="18829" y="52507"/>
                  <a:pt x="19056" y="52644"/>
                  <a:pt x="19033" y="52712"/>
                </a:cubicBezTo>
                <a:cubicBezTo>
                  <a:pt x="18738" y="52485"/>
                  <a:pt x="18306" y="52485"/>
                  <a:pt x="18147" y="52143"/>
                </a:cubicBezTo>
                <a:close/>
                <a:moveTo>
                  <a:pt x="13985" y="47209"/>
                </a:moveTo>
                <a:cubicBezTo>
                  <a:pt x="14167" y="47254"/>
                  <a:pt x="14031" y="47163"/>
                  <a:pt x="14122" y="47072"/>
                </a:cubicBezTo>
                <a:cubicBezTo>
                  <a:pt x="14326" y="47368"/>
                  <a:pt x="14781" y="47618"/>
                  <a:pt x="14645" y="47891"/>
                </a:cubicBezTo>
                <a:cubicBezTo>
                  <a:pt x="14485" y="47709"/>
                  <a:pt x="14372" y="47732"/>
                  <a:pt x="14326" y="47846"/>
                </a:cubicBezTo>
                <a:cubicBezTo>
                  <a:pt x="14008" y="47595"/>
                  <a:pt x="14122" y="47482"/>
                  <a:pt x="14031" y="47300"/>
                </a:cubicBezTo>
                <a:cubicBezTo>
                  <a:pt x="13985" y="47345"/>
                  <a:pt x="13985" y="47414"/>
                  <a:pt x="14008" y="47482"/>
                </a:cubicBezTo>
                <a:cubicBezTo>
                  <a:pt x="13530" y="47050"/>
                  <a:pt x="13303" y="46686"/>
                  <a:pt x="13212" y="46368"/>
                </a:cubicBezTo>
                <a:cubicBezTo>
                  <a:pt x="13121" y="46254"/>
                  <a:pt x="12985" y="46140"/>
                  <a:pt x="13076" y="46095"/>
                </a:cubicBezTo>
                <a:cubicBezTo>
                  <a:pt x="13189" y="46163"/>
                  <a:pt x="13553" y="46595"/>
                  <a:pt x="13553" y="46549"/>
                </a:cubicBezTo>
                <a:cubicBezTo>
                  <a:pt x="13553" y="46572"/>
                  <a:pt x="13394" y="46345"/>
                  <a:pt x="13462" y="46390"/>
                </a:cubicBezTo>
                <a:cubicBezTo>
                  <a:pt x="13690" y="46549"/>
                  <a:pt x="13780" y="46572"/>
                  <a:pt x="13849" y="46800"/>
                </a:cubicBezTo>
                <a:cubicBezTo>
                  <a:pt x="13530" y="46481"/>
                  <a:pt x="13712" y="46731"/>
                  <a:pt x="13576" y="46822"/>
                </a:cubicBezTo>
                <a:cubicBezTo>
                  <a:pt x="13508" y="46777"/>
                  <a:pt x="13439" y="46686"/>
                  <a:pt x="13394" y="46731"/>
                </a:cubicBezTo>
                <a:cubicBezTo>
                  <a:pt x="13553" y="46822"/>
                  <a:pt x="13780" y="47141"/>
                  <a:pt x="13849" y="47072"/>
                </a:cubicBezTo>
                <a:cubicBezTo>
                  <a:pt x="13894" y="47027"/>
                  <a:pt x="13758" y="46936"/>
                  <a:pt x="13780" y="46868"/>
                </a:cubicBezTo>
                <a:cubicBezTo>
                  <a:pt x="14031" y="47050"/>
                  <a:pt x="13894" y="47095"/>
                  <a:pt x="13985" y="47209"/>
                </a:cubicBezTo>
                <a:close/>
                <a:moveTo>
                  <a:pt x="16464" y="48414"/>
                </a:moveTo>
                <a:cubicBezTo>
                  <a:pt x="16236" y="48232"/>
                  <a:pt x="15964" y="47891"/>
                  <a:pt x="15895" y="48073"/>
                </a:cubicBezTo>
                <a:cubicBezTo>
                  <a:pt x="15964" y="48096"/>
                  <a:pt x="16100" y="48232"/>
                  <a:pt x="16168" y="48209"/>
                </a:cubicBezTo>
                <a:cubicBezTo>
                  <a:pt x="16350" y="48414"/>
                  <a:pt x="16941" y="48869"/>
                  <a:pt x="16464" y="48414"/>
                </a:cubicBezTo>
                <a:close/>
                <a:moveTo>
                  <a:pt x="17078" y="49324"/>
                </a:moveTo>
                <a:cubicBezTo>
                  <a:pt x="16759" y="48801"/>
                  <a:pt x="16168" y="48460"/>
                  <a:pt x="15622" y="47959"/>
                </a:cubicBezTo>
                <a:cubicBezTo>
                  <a:pt x="15531" y="47800"/>
                  <a:pt x="15691" y="47686"/>
                  <a:pt x="15327" y="47550"/>
                </a:cubicBezTo>
                <a:cubicBezTo>
                  <a:pt x="15350" y="47686"/>
                  <a:pt x="15327" y="47823"/>
                  <a:pt x="15463" y="48005"/>
                </a:cubicBezTo>
                <a:cubicBezTo>
                  <a:pt x="15554" y="48096"/>
                  <a:pt x="15691" y="48209"/>
                  <a:pt x="15600" y="48255"/>
                </a:cubicBezTo>
                <a:cubicBezTo>
                  <a:pt x="15077" y="47800"/>
                  <a:pt x="14713" y="47254"/>
                  <a:pt x="14258" y="47050"/>
                </a:cubicBezTo>
                <a:cubicBezTo>
                  <a:pt x="14326" y="47004"/>
                  <a:pt x="14235" y="46913"/>
                  <a:pt x="14303" y="46845"/>
                </a:cubicBezTo>
                <a:cubicBezTo>
                  <a:pt x="14599" y="47095"/>
                  <a:pt x="14963" y="47550"/>
                  <a:pt x="15099" y="47391"/>
                </a:cubicBezTo>
                <a:cubicBezTo>
                  <a:pt x="14895" y="47118"/>
                  <a:pt x="14758" y="47118"/>
                  <a:pt x="14576" y="46845"/>
                </a:cubicBezTo>
                <a:cubicBezTo>
                  <a:pt x="14895" y="46868"/>
                  <a:pt x="14417" y="46527"/>
                  <a:pt x="14576" y="46390"/>
                </a:cubicBezTo>
                <a:cubicBezTo>
                  <a:pt x="14690" y="46368"/>
                  <a:pt x="14849" y="46527"/>
                  <a:pt x="14963" y="46549"/>
                </a:cubicBezTo>
                <a:cubicBezTo>
                  <a:pt x="15691" y="47300"/>
                  <a:pt x="16282" y="47891"/>
                  <a:pt x="16532" y="48346"/>
                </a:cubicBezTo>
                <a:cubicBezTo>
                  <a:pt x="16668" y="48596"/>
                  <a:pt x="16668" y="48414"/>
                  <a:pt x="16805" y="48619"/>
                </a:cubicBezTo>
                <a:cubicBezTo>
                  <a:pt x="17010" y="48892"/>
                  <a:pt x="17146" y="49233"/>
                  <a:pt x="17419" y="49506"/>
                </a:cubicBezTo>
                <a:cubicBezTo>
                  <a:pt x="17282" y="49392"/>
                  <a:pt x="17169" y="49324"/>
                  <a:pt x="17078" y="49324"/>
                </a:cubicBezTo>
                <a:close/>
                <a:moveTo>
                  <a:pt x="13098" y="46504"/>
                </a:moveTo>
                <a:cubicBezTo>
                  <a:pt x="13053" y="46663"/>
                  <a:pt x="12871" y="46436"/>
                  <a:pt x="12803" y="46413"/>
                </a:cubicBezTo>
                <a:cubicBezTo>
                  <a:pt x="12734" y="46390"/>
                  <a:pt x="12825" y="46549"/>
                  <a:pt x="12803" y="46549"/>
                </a:cubicBezTo>
                <a:cubicBezTo>
                  <a:pt x="12712" y="46527"/>
                  <a:pt x="12484" y="46208"/>
                  <a:pt x="12416" y="46390"/>
                </a:cubicBezTo>
                <a:cubicBezTo>
                  <a:pt x="12666" y="46595"/>
                  <a:pt x="12825" y="46663"/>
                  <a:pt x="13076" y="46936"/>
                </a:cubicBezTo>
                <a:cubicBezTo>
                  <a:pt x="13098" y="46822"/>
                  <a:pt x="12985" y="46640"/>
                  <a:pt x="13166" y="46709"/>
                </a:cubicBezTo>
                <a:cubicBezTo>
                  <a:pt x="13326" y="46845"/>
                  <a:pt x="13871" y="47323"/>
                  <a:pt x="13530" y="47163"/>
                </a:cubicBezTo>
                <a:cubicBezTo>
                  <a:pt x="13576" y="47072"/>
                  <a:pt x="13212" y="46845"/>
                  <a:pt x="13189" y="46982"/>
                </a:cubicBezTo>
                <a:cubicBezTo>
                  <a:pt x="13303" y="47141"/>
                  <a:pt x="13690" y="47459"/>
                  <a:pt x="13690" y="47709"/>
                </a:cubicBezTo>
                <a:cubicBezTo>
                  <a:pt x="13371" y="47277"/>
                  <a:pt x="12462" y="46709"/>
                  <a:pt x="12120" y="46163"/>
                </a:cubicBezTo>
                <a:cubicBezTo>
                  <a:pt x="12302" y="46322"/>
                  <a:pt x="12234" y="46072"/>
                  <a:pt x="12143" y="46004"/>
                </a:cubicBezTo>
                <a:cubicBezTo>
                  <a:pt x="11848" y="45731"/>
                  <a:pt x="11643" y="45708"/>
                  <a:pt x="11347" y="45458"/>
                </a:cubicBezTo>
                <a:cubicBezTo>
                  <a:pt x="11620" y="45322"/>
                  <a:pt x="12416" y="46072"/>
                  <a:pt x="12689" y="46390"/>
                </a:cubicBezTo>
                <a:cubicBezTo>
                  <a:pt x="12621" y="46186"/>
                  <a:pt x="12757" y="46277"/>
                  <a:pt x="12848" y="46208"/>
                </a:cubicBezTo>
                <a:cubicBezTo>
                  <a:pt x="12484" y="46095"/>
                  <a:pt x="12075" y="45708"/>
                  <a:pt x="12052" y="45390"/>
                </a:cubicBezTo>
                <a:cubicBezTo>
                  <a:pt x="12166" y="45481"/>
                  <a:pt x="12280" y="45617"/>
                  <a:pt x="12325" y="45503"/>
                </a:cubicBezTo>
                <a:cubicBezTo>
                  <a:pt x="12780" y="45845"/>
                  <a:pt x="12734" y="46049"/>
                  <a:pt x="13098" y="46368"/>
                </a:cubicBezTo>
                <a:cubicBezTo>
                  <a:pt x="13076" y="46413"/>
                  <a:pt x="13030" y="46436"/>
                  <a:pt x="13098" y="46504"/>
                </a:cubicBezTo>
                <a:close/>
                <a:moveTo>
                  <a:pt x="16805" y="50051"/>
                </a:moveTo>
                <a:cubicBezTo>
                  <a:pt x="16646" y="49801"/>
                  <a:pt x="16373" y="49756"/>
                  <a:pt x="16305" y="49619"/>
                </a:cubicBezTo>
                <a:cubicBezTo>
                  <a:pt x="16259" y="49574"/>
                  <a:pt x="16396" y="49574"/>
                  <a:pt x="16282" y="49483"/>
                </a:cubicBezTo>
                <a:cubicBezTo>
                  <a:pt x="16214" y="49437"/>
                  <a:pt x="16032" y="49528"/>
                  <a:pt x="16054" y="49324"/>
                </a:cubicBezTo>
                <a:cubicBezTo>
                  <a:pt x="16305" y="49528"/>
                  <a:pt x="16145" y="49301"/>
                  <a:pt x="16282" y="49210"/>
                </a:cubicBezTo>
                <a:cubicBezTo>
                  <a:pt x="16168" y="49096"/>
                  <a:pt x="15895" y="48937"/>
                  <a:pt x="16054" y="48892"/>
                </a:cubicBezTo>
                <a:cubicBezTo>
                  <a:pt x="16327" y="49051"/>
                  <a:pt x="16327" y="49324"/>
                  <a:pt x="16373" y="49392"/>
                </a:cubicBezTo>
                <a:cubicBezTo>
                  <a:pt x="16464" y="49483"/>
                  <a:pt x="16532" y="49415"/>
                  <a:pt x="16623" y="49551"/>
                </a:cubicBezTo>
                <a:cubicBezTo>
                  <a:pt x="16646" y="49551"/>
                  <a:pt x="16600" y="49619"/>
                  <a:pt x="16623" y="49688"/>
                </a:cubicBezTo>
                <a:cubicBezTo>
                  <a:pt x="16737" y="49824"/>
                  <a:pt x="16964" y="49915"/>
                  <a:pt x="16941" y="50051"/>
                </a:cubicBezTo>
                <a:cubicBezTo>
                  <a:pt x="16873" y="50006"/>
                  <a:pt x="16828" y="50006"/>
                  <a:pt x="16805" y="50051"/>
                </a:cubicBezTo>
                <a:close/>
                <a:moveTo>
                  <a:pt x="17760" y="50552"/>
                </a:moveTo>
                <a:cubicBezTo>
                  <a:pt x="17965" y="50597"/>
                  <a:pt x="17942" y="50711"/>
                  <a:pt x="18101" y="50870"/>
                </a:cubicBezTo>
                <a:cubicBezTo>
                  <a:pt x="18215" y="50893"/>
                  <a:pt x="18601" y="51097"/>
                  <a:pt x="18624" y="51302"/>
                </a:cubicBezTo>
                <a:cubicBezTo>
                  <a:pt x="18397" y="51143"/>
                  <a:pt x="17896" y="50870"/>
                  <a:pt x="17760" y="50552"/>
                </a:cubicBezTo>
                <a:close/>
                <a:moveTo>
                  <a:pt x="16623" y="49415"/>
                </a:moveTo>
                <a:cubicBezTo>
                  <a:pt x="16714" y="49301"/>
                  <a:pt x="16919" y="49506"/>
                  <a:pt x="17123" y="49688"/>
                </a:cubicBezTo>
                <a:cubicBezTo>
                  <a:pt x="17078" y="49892"/>
                  <a:pt x="16737" y="49369"/>
                  <a:pt x="16623" y="49415"/>
                </a:cubicBezTo>
                <a:close/>
                <a:moveTo>
                  <a:pt x="18510" y="51711"/>
                </a:moveTo>
                <a:cubicBezTo>
                  <a:pt x="18761" y="51893"/>
                  <a:pt x="19147" y="52030"/>
                  <a:pt x="19033" y="52257"/>
                </a:cubicBezTo>
                <a:cubicBezTo>
                  <a:pt x="18897" y="52098"/>
                  <a:pt x="18488" y="51848"/>
                  <a:pt x="18510" y="51711"/>
                </a:cubicBezTo>
                <a:close/>
                <a:moveTo>
                  <a:pt x="16873" y="50120"/>
                </a:moveTo>
                <a:cubicBezTo>
                  <a:pt x="17010" y="50324"/>
                  <a:pt x="17191" y="50097"/>
                  <a:pt x="17191" y="50347"/>
                </a:cubicBezTo>
                <a:cubicBezTo>
                  <a:pt x="17101" y="50279"/>
                  <a:pt x="17055" y="50279"/>
                  <a:pt x="16987" y="50279"/>
                </a:cubicBezTo>
                <a:cubicBezTo>
                  <a:pt x="17055" y="50438"/>
                  <a:pt x="17260" y="50620"/>
                  <a:pt x="17305" y="50779"/>
                </a:cubicBezTo>
                <a:cubicBezTo>
                  <a:pt x="17123" y="50688"/>
                  <a:pt x="16941" y="50302"/>
                  <a:pt x="16873" y="50120"/>
                </a:cubicBezTo>
                <a:close/>
                <a:moveTo>
                  <a:pt x="22172" y="17738"/>
                </a:moveTo>
                <a:cubicBezTo>
                  <a:pt x="21830" y="17897"/>
                  <a:pt x="21307" y="18284"/>
                  <a:pt x="21057" y="18284"/>
                </a:cubicBezTo>
                <a:cubicBezTo>
                  <a:pt x="21421" y="18125"/>
                  <a:pt x="21944" y="17738"/>
                  <a:pt x="22172" y="17738"/>
                </a:cubicBezTo>
                <a:close/>
                <a:moveTo>
                  <a:pt x="70266" y="7892"/>
                </a:moveTo>
                <a:cubicBezTo>
                  <a:pt x="70335" y="7983"/>
                  <a:pt x="70471" y="8415"/>
                  <a:pt x="70335" y="8437"/>
                </a:cubicBezTo>
                <a:cubicBezTo>
                  <a:pt x="70335" y="8278"/>
                  <a:pt x="70153" y="7914"/>
                  <a:pt x="70266" y="7892"/>
                </a:cubicBezTo>
                <a:close/>
                <a:moveTo>
                  <a:pt x="68993" y="2025"/>
                </a:moveTo>
                <a:cubicBezTo>
                  <a:pt x="69061" y="1775"/>
                  <a:pt x="69471" y="3184"/>
                  <a:pt x="69357" y="3412"/>
                </a:cubicBezTo>
                <a:cubicBezTo>
                  <a:pt x="69175" y="2798"/>
                  <a:pt x="69152" y="2343"/>
                  <a:pt x="68993" y="2025"/>
                </a:cubicBezTo>
                <a:close/>
                <a:moveTo>
                  <a:pt x="71813" y="14463"/>
                </a:moveTo>
                <a:cubicBezTo>
                  <a:pt x="71745" y="14236"/>
                  <a:pt x="71449" y="13827"/>
                  <a:pt x="71654" y="13622"/>
                </a:cubicBezTo>
                <a:cubicBezTo>
                  <a:pt x="71881" y="14395"/>
                  <a:pt x="72154" y="15509"/>
                  <a:pt x="72336" y="16305"/>
                </a:cubicBezTo>
                <a:cubicBezTo>
                  <a:pt x="72404" y="16533"/>
                  <a:pt x="72563" y="16715"/>
                  <a:pt x="72450" y="16874"/>
                </a:cubicBezTo>
                <a:cubicBezTo>
                  <a:pt x="72154" y="15805"/>
                  <a:pt x="71995" y="15123"/>
                  <a:pt x="71813" y="14463"/>
                </a:cubicBezTo>
                <a:close/>
                <a:moveTo>
                  <a:pt x="70426" y="8619"/>
                </a:moveTo>
                <a:cubicBezTo>
                  <a:pt x="70539" y="9006"/>
                  <a:pt x="70653" y="9211"/>
                  <a:pt x="70585" y="9529"/>
                </a:cubicBezTo>
                <a:cubicBezTo>
                  <a:pt x="70562" y="9233"/>
                  <a:pt x="70357" y="8756"/>
                  <a:pt x="70426" y="8619"/>
                </a:cubicBezTo>
                <a:close/>
                <a:moveTo>
                  <a:pt x="57760" y="456"/>
                </a:moveTo>
                <a:cubicBezTo>
                  <a:pt x="57964" y="410"/>
                  <a:pt x="59010" y="251"/>
                  <a:pt x="59010" y="433"/>
                </a:cubicBezTo>
                <a:cubicBezTo>
                  <a:pt x="58624" y="433"/>
                  <a:pt x="57987" y="547"/>
                  <a:pt x="57760" y="456"/>
                </a:cubicBezTo>
                <a:close/>
                <a:moveTo>
                  <a:pt x="53939" y="660"/>
                </a:moveTo>
                <a:cubicBezTo>
                  <a:pt x="54189" y="660"/>
                  <a:pt x="54462" y="638"/>
                  <a:pt x="54621" y="706"/>
                </a:cubicBezTo>
                <a:cubicBezTo>
                  <a:pt x="54394" y="683"/>
                  <a:pt x="53871" y="842"/>
                  <a:pt x="53939" y="660"/>
                </a:cubicBezTo>
                <a:close/>
                <a:moveTo>
                  <a:pt x="59192" y="387"/>
                </a:moveTo>
                <a:cubicBezTo>
                  <a:pt x="59420" y="296"/>
                  <a:pt x="59965" y="319"/>
                  <a:pt x="60147" y="319"/>
                </a:cubicBezTo>
                <a:cubicBezTo>
                  <a:pt x="59829" y="410"/>
                  <a:pt x="59442" y="501"/>
                  <a:pt x="59192" y="387"/>
                </a:cubicBezTo>
                <a:close/>
                <a:moveTo>
                  <a:pt x="68538" y="296"/>
                </a:moveTo>
                <a:lnTo>
                  <a:pt x="68493" y="206"/>
                </a:lnTo>
                <a:cubicBezTo>
                  <a:pt x="68493" y="183"/>
                  <a:pt x="68493" y="160"/>
                  <a:pt x="68447" y="160"/>
                </a:cubicBezTo>
                <a:lnTo>
                  <a:pt x="68265" y="160"/>
                </a:lnTo>
                <a:cubicBezTo>
                  <a:pt x="68152" y="160"/>
                  <a:pt x="68038" y="183"/>
                  <a:pt x="67924" y="183"/>
                </a:cubicBezTo>
                <a:cubicBezTo>
                  <a:pt x="67697" y="183"/>
                  <a:pt x="67469" y="183"/>
                  <a:pt x="67265" y="206"/>
                </a:cubicBezTo>
                <a:cubicBezTo>
                  <a:pt x="66173" y="206"/>
                  <a:pt x="65036" y="92"/>
                  <a:pt x="63968" y="251"/>
                </a:cubicBezTo>
                <a:cubicBezTo>
                  <a:pt x="64149" y="1"/>
                  <a:pt x="64900" y="160"/>
                  <a:pt x="65446" y="137"/>
                </a:cubicBezTo>
                <a:cubicBezTo>
                  <a:pt x="65991" y="137"/>
                  <a:pt x="66514" y="115"/>
                  <a:pt x="67060" y="92"/>
                </a:cubicBezTo>
                <a:cubicBezTo>
                  <a:pt x="67333" y="92"/>
                  <a:pt x="67606" y="92"/>
                  <a:pt x="67879" y="92"/>
                </a:cubicBezTo>
                <a:cubicBezTo>
                  <a:pt x="68015" y="92"/>
                  <a:pt x="68174" y="69"/>
                  <a:pt x="68311" y="69"/>
                </a:cubicBezTo>
                <a:lnTo>
                  <a:pt x="68538" y="69"/>
                </a:lnTo>
                <a:cubicBezTo>
                  <a:pt x="68584" y="115"/>
                  <a:pt x="68584" y="206"/>
                  <a:pt x="68606" y="296"/>
                </a:cubicBezTo>
                <a:cubicBezTo>
                  <a:pt x="68720" y="729"/>
                  <a:pt x="68993" y="1411"/>
                  <a:pt x="68925" y="1775"/>
                </a:cubicBezTo>
                <a:cubicBezTo>
                  <a:pt x="68811" y="1252"/>
                  <a:pt x="68675" y="751"/>
                  <a:pt x="68538" y="296"/>
                </a:cubicBezTo>
                <a:close/>
                <a:moveTo>
                  <a:pt x="32518" y="8051"/>
                </a:moveTo>
                <a:cubicBezTo>
                  <a:pt x="32291" y="8278"/>
                  <a:pt x="32404" y="8369"/>
                  <a:pt x="32223" y="8597"/>
                </a:cubicBezTo>
                <a:cubicBezTo>
                  <a:pt x="32018" y="8551"/>
                  <a:pt x="32382" y="8301"/>
                  <a:pt x="32200" y="8255"/>
                </a:cubicBezTo>
                <a:cubicBezTo>
                  <a:pt x="32336" y="8096"/>
                  <a:pt x="32427" y="8005"/>
                  <a:pt x="32518" y="8051"/>
                </a:cubicBezTo>
                <a:close/>
                <a:moveTo>
                  <a:pt x="31859" y="8665"/>
                </a:moveTo>
                <a:cubicBezTo>
                  <a:pt x="31995" y="8756"/>
                  <a:pt x="31768" y="9006"/>
                  <a:pt x="31563" y="9256"/>
                </a:cubicBezTo>
                <a:cubicBezTo>
                  <a:pt x="31404" y="9165"/>
                  <a:pt x="31836" y="8824"/>
                  <a:pt x="31859" y="8665"/>
                </a:cubicBezTo>
                <a:close/>
                <a:moveTo>
                  <a:pt x="29858" y="11257"/>
                </a:moveTo>
                <a:cubicBezTo>
                  <a:pt x="29630" y="11507"/>
                  <a:pt x="29653" y="11689"/>
                  <a:pt x="29312" y="12008"/>
                </a:cubicBezTo>
                <a:cubicBezTo>
                  <a:pt x="29062" y="11939"/>
                  <a:pt x="29835" y="11257"/>
                  <a:pt x="29858" y="11257"/>
                </a:cubicBezTo>
                <a:close/>
                <a:moveTo>
                  <a:pt x="32200" y="8688"/>
                </a:moveTo>
                <a:cubicBezTo>
                  <a:pt x="32404" y="8756"/>
                  <a:pt x="31859" y="9142"/>
                  <a:pt x="31904" y="9279"/>
                </a:cubicBezTo>
                <a:cubicBezTo>
                  <a:pt x="31836" y="9165"/>
                  <a:pt x="31609" y="9711"/>
                  <a:pt x="31518" y="9597"/>
                </a:cubicBezTo>
                <a:cubicBezTo>
                  <a:pt x="31859" y="9233"/>
                  <a:pt x="31950" y="8983"/>
                  <a:pt x="32200" y="8688"/>
                </a:cubicBezTo>
                <a:close/>
                <a:moveTo>
                  <a:pt x="35656" y="6163"/>
                </a:moveTo>
                <a:cubicBezTo>
                  <a:pt x="35702" y="6277"/>
                  <a:pt x="35497" y="6323"/>
                  <a:pt x="35338" y="6368"/>
                </a:cubicBezTo>
                <a:cubicBezTo>
                  <a:pt x="35270" y="6254"/>
                  <a:pt x="35429" y="6186"/>
                  <a:pt x="35656" y="6163"/>
                </a:cubicBezTo>
                <a:close/>
                <a:moveTo>
                  <a:pt x="53871" y="5004"/>
                </a:moveTo>
                <a:cubicBezTo>
                  <a:pt x="53780" y="5004"/>
                  <a:pt x="53621" y="5004"/>
                  <a:pt x="53598" y="5072"/>
                </a:cubicBezTo>
                <a:cubicBezTo>
                  <a:pt x="53462" y="4981"/>
                  <a:pt x="52438" y="5163"/>
                  <a:pt x="52734" y="4981"/>
                </a:cubicBezTo>
                <a:cubicBezTo>
                  <a:pt x="52893" y="5049"/>
                  <a:pt x="53735" y="4799"/>
                  <a:pt x="53871" y="5004"/>
                </a:cubicBezTo>
                <a:close/>
                <a:moveTo>
                  <a:pt x="33337" y="7937"/>
                </a:moveTo>
                <a:cubicBezTo>
                  <a:pt x="33428" y="8096"/>
                  <a:pt x="33087" y="8324"/>
                  <a:pt x="32859" y="8574"/>
                </a:cubicBezTo>
                <a:cubicBezTo>
                  <a:pt x="32655" y="8824"/>
                  <a:pt x="32359" y="9142"/>
                  <a:pt x="32291" y="9347"/>
                </a:cubicBezTo>
                <a:cubicBezTo>
                  <a:pt x="32177" y="9006"/>
                  <a:pt x="33041" y="8301"/>
                  <a:pt x="33337" y="7937"/>
                </a:cubicBezTo>
                <a:close/>
                <a:moveTo>
                  <a:pt x="68015" y="16874"/>
                </a:moveTo>
                <a:cubicBezTo>
                  <a:pt x="67924" y="16965"/>
                  <a:pt x="67788" y="16601"/>
                  <a:pt x="67742" y="16465"/>
                </a:cubicBezTo>
                <a:cubicBezTo>
                  <a:pt x="67697" y="16305"/>
                  <a:pt x="67651" y="15919"/>
                  <a:pt x="67720" y="15873"/>
                </a:cubicBezTo>
                <a:cubicBezTo>
                  <a:pt x="67879" y="16374"/>
                  <a:pt x="67833" y="16510"/>
                  <a:pt x="68015" y="16874"/>
                </a:cubicBezTo>
                <a:close/>
                <a:moveTo>
                  <a:pt x="29357" y="12485"/>
                </a:moveTo>
                <a:cubicBezTo>
                  <a:pt x="29198" y="12667"/>
                  <a:pt x="29016" y="12826"/>
                  <a:pt x="28834" y="12985"/>
                </a:cubicBezTo>
                <a:cubicBezTo>
                  <a:pt x="28675" y="12872"/>
                  <a:pt x="29289" y="12462"/>
                  <a:pt x="29357" y="12485"/>
                </a:cubicBezTo>
                <a:close/>
                <a:moveTo>
                  <a:pt x="63581" y="251"/>
                </a:moveTo>
                <a:cubicBezTo>
                  <a:pt x="62921" y="296"/>
                  <a:pt x="62285" y="296"/>
                  <a:pt x="61762" y="251"/>
                </a:cubicBezTo>
                <a:cubicBezTo>
                  <a:pt x="62512" y="183"/>
                  <a:pt x="63149" y="115"/>
                  <a:pt x="63763" y="160"/>
                </a:cubicBezTo>
                <a:cubicBezTo>
                  <a:pt x="63763" y="206"/>
                  <a:pt x="63740" y="274"/>
                  <a:pt x="63581" y="251"/>
                </a:cubicBezTo>
                <a:close/>
                <a:moveTo>
                  <a:pt x="38908" y="62126"/>
                </a:moveTo>
                <a:cubicBezTo>
                  <a:pt x="38863" y="62217"/>
                  <a:pt x="38431" y="62149"/>
                  <a:pt x="38226" y="62195"/>
                </a:cubicBezTo>
                <a:cubicBezTo>
                  <a:pt x="38226" y="62126"/>
                  <a:pt x="38180" y="62081"/>
                  <a:pt x="38135" y="62058"/>
                </a:cubicBezTo>
                <a:cubicBezTo>
                  <a:pt x="38362" y="61967"/>
                  <a:pt x="38772" y="62263"/>
                  <a:pt x="38999" y="61967"/>
                </a:cubicBezTo>
                <a:cubicBezTo>
                  <a:pt x="39295" y="61967"/>
                  <a:pt x="39272" y="62126"/>
                  <a:pt x="39681" y="62058"/>
                </a:cubicBezTo>
                <a:cubicBezTo>
                  <a:pt x="39704" y="62308"/>
                  <a:pt x="39113" y="62149"/>
                  <a:pt x="38908" y="62126"/>
                </a:cubicBezTo>
                <a:close/>
                <a:moveTo>
                  <a:pt x="48231" y="59716"/>
                </a:moveTo>
                <a:cubicBezTo>
                  <a:pt x="47936" y="59830"/>
                  <a:pt x="47663" y="59875"/>
                  <a:pt x="47481" y="59852"/>
                </a:cubicBezTo>
                <a:cubicBezTo>
                  <a:pt x="47822" y="59693"/>
                  <a:pt x="48004" y="59557"/>
                  <a:pt x="48368" y="59511"/>
                </a:cubicBezTo>
                <a:cubicBezTo>
                  <a:pt x="48254" y="59579"/>
                  <a:pt x="48209" y="59648"/>
                  <a:pt x="48231" y="59716"/>
                </a:cubicBezTo>
                <a:close/>
                <a:moveTo>
                  <a:pt x="49278" y="59261"/>
                </a:moveTo>
                <a:cubicBezTo>
                  <a:pt x="49482" y="59125"/>
                  <a:pt x="49641" y="59034"/>
                  <a:pt x="49801" y="59079"/>
                </a:cubicBezTo>
                <a:cubicBezTo>
                  <a:pt x="49596" y="59216"/>
                  <a:pt x="49437" y="59329"/>
                  <a:pt x="49278" y="59261"/>
                </a:cubicBezTo>
                <a:close/>
                <a:moveTo>
                  <a:pt x="46390" y="60057"/>
                </a:moveTo>
                <a:cubicBezTo>
                  <a:pt x="46685" y="59989"/>
                  <a:pt x="46981" y="59898"/>
                  <a:pt x="47276" y="59807"/>
                </a:cubicBezTo>
                <a:cubicBezTo>
                  <a:pt x="47299" y="60011"/>
                  <a:pt x="46571" y="60057"/>
                  <a:pt x="46390" y="60057"/>
                </a:cubicBezTo>
                <a:close/>
                <a:moveTo>
                  <a:pt x="27879" y="59216"/>
                </a:moveTo>
                <a:cubicBezTo>
                  <a:pt x="29039" y="59420"/>
                  <a:pt x="29880" y="59193"/>
                  <a:pt x="30744" y="59466"/>
                </a:cubicBezTo>
                <a:cubicBezTo>
                  <a:pt x="30312" y="59443"/>
                  <a:pt x="29676" y="59398"/>
                  <a:pt x="29153" y="59375"/>
                </a:cubicBezTo>
                <a:cubicBezTo>
                  <a:pt x="28743" y="59352"/>
                  <a:pt x="27697" y="59284"/>
                  <a:pt x="27879" y="59216"/>
                </a:cubicBezTo>
                <a:close/>
                <a:moveTo>
                  <a:pt x="36270" y="59466"/>
                </a:moveTo>
                <a:cubicBezTo>
                  <a:pt x="36657" y="59511"/>
                  <a:pt x="37248" y="59420"/>
                  <a:pt x="37475" y="59534"/>
                </a:cubicBezTo>
                <a:cubicBezTo>
                  <a:pt x="37134" y="59534"/>
                  <a:pt x="36543" y="59602"/>
                  <a:pt x="36270" y="59466"/>
                </a:cubicBezTo>
                <a:close/>
                <a:moveTo>
                  <a:pt x="46344" y="60648"/>
                </a:moveTo>
                <a:cubicBezTo>
                  <a:pt x="46321" y="60489"/>
                  <a:pt x="46367" y="60353"/>
                  <a:pt x="46435" y="60239"/>
                </a:cubicBezTo>
                <a:cubicBezTo>
                  <a:pt x="46594" y="60193"/>
                  <a:pt x="46640" y="60239"/>
                  <a:pt x="46822" y="60193"/>
                </a:cubicBezTo>
                <a:cubicBezTo>
                  <a:pt x="46822" y="60375"/>
                  <a:pt x="46617" y="60535"/>
                  <a:pt x="46344" y="60648"/>
                </a:cubicBezTo>
                <a:close/>
                <a:moveTo>
                  <a:pt x="33655" y="59579"/>
                </a:moveTo>
                <a:cubicBezTo>
                  <a:pt x="33723" y="59398"/>
                  <a:pt x="34155" y="59534"/>
                  <a:pt x="34406" y="59534"/>
                </a:cubicBezTo>
                <a:cubicBezTo>
                  <a:pt x="34792" y="59511"/>
                  <a:pt x="35497" y="59398"/>
                  <a:pt x="35634" y="59648"/>
                </a:cubicBezTo>
                <a:cubicBezTo>
                  <a:pt x="35133" y="59602"/>
                  <a:pt x="34337" y="59511"/>
                  <a:pt x="33655" y="59579"/>
                </a:cubicBezTo>
                <a:close/>
                <a:moveTo>
                  <a:pt x="5708" y="23196"/>
                </a:moveTo>
                <a:cubicBezTo>
                  <a:pt x="5867" y="22673"/>
                  <a:pt x="5958" y="22286"/>
                  <a:pt x="6072" y="22013"/>
                </a:cubicBezTo>
                <a:cubicBezTo>
                  <a:pt x="6049" y="22354"/>
                  <a:pt x="5867" y="22877"/>
                  <a:pt x="5708" y="23196"/>
                </a:cubicBezTo>
                <a:close/>
                <a:moveTo>
                  <a:pt x="16214" y="16601"/>
                </a:moveTo>
                <a:cubicBezTo>
                  <a:pt x="16100" y="16646"/>
                  <a:pt x="16009" y="16897"/>
                  <a:pt x="15964" y="16692"/>
                </a:cubicBezTo>
                <a:cubicBezTo>
                  <a:pt x="16214" y="16510"/>
                  <a:pt x="16941" y="16260"/>
                  <a:pt x="17191" y="16260"/>
                </a:cubicBezTo>
                <a:cubicBezTo>
                  <a:pt x="16941" y="16374"/>
                  <a:pt x="16509" y="16624"/>
                  <a:pt x="16214" y="16601"/>
                </a:cubicBezTo>
                <a:close/>
                <a:moveTo>
                  <a:pt x="43547" y="61899"/>
                </a:moveTo>
                <a:cubicBezTo>
                  <a:pt x="43774" y="61831"/>
                  <a:pt x="44070" y="61717"/>
                  <a:pt x="44138" y="61853"/>
                </a:cubicBezTo>
                <a:cubicBezTo>
                  <a:pt x="43956" y="61899"/>
                  <a:pt x="43683" y="62013"/>
                  <a:pt x="43547" y="61899"/>
                </a:cubicBezTo>
                <a:close/>
                <a:moveTo>
                  <a:pt x="47777" y="2343"/>
                </a:moveTo>
                <a:cubicBezTo>
                  <a:pt x="47731" y="2343"/>
                  <a:pt x="47663" y="2343"/>
                  <a:pt x="47686" y="2389"/>
                </a:cubicBezTo>
                <a:cubicBezTo>
                  <a:pt x="47868" y="2366"/>
                  <a:pt x="47936" y="2411"/>
                  <a:pt x="47981" y="2457"/>
                </a:cubicBezTo>
                <a:cubicBezTo>
                  <a:pt x="47686" y="2480"/>
                  <a:pt x="47481" y="2434"/>
                  <a:pt x="47390" y="2320"/>
                </a:cubicBezTo>
                <a:cubicBezTo>
                  <a:pt x="47549" y="2320"/>
                  <a:pt x="47754" y="2275"/>
                  <a:pt x="47777" y="2343"/>
                </a:cubicBezTo>
                <a:close/>
                <a:moveTo>
                  <a:pt x="6163" y="39614"/>
                </a:moveTo>
                <a:cubicBezTo>
                  <a:pt x="6049" y="39659"/>
                  <a:pt x="6254" y="39841"/>
                  <a:pt x="6185" y="39887"/>
                </a:cubicBezTo>
                <a:cubicBezTo>
                  <a:pt x="6390" y="40091"/>
                  <a:pt x="6686" y="40705"/>
                  <a:pt x="6868" y="40592"/>
                </a:cubicBezTo>
                <a:cubicBezTo>
                  <a:pt x="6435" y="40205"/>
                  <a:pt x="6458" y="40046"/>
                  <a:pt x="6163" y="39614"/>
                </a:cubicBezTo>
                <a:close/>
                <a:moveTo>
                  <a:pt x="6572" y="40000"/>
                </a:moveTo>
                <a:cubicBezTo>
                  <a:pt x="6390" y="40091"/>
                  <a:pt x="6799" y="40387"/>
                  <a:pt x="6890" y="40569"/>
                </a:cubicBezTo>
                <a:cubicBezTo>
                  <a:pt x="7072" y="40478"/>
                  <a:pt x="6663" y="40182"/>
                  <a:pt x="6572" y="40000"/>
                </a:cubicBezTo>
                <a:close/>
                <a:moveTo>
                  <a:pt x="6072" y="39318"/>
                </a:moveTo>
                <a:cubicBezTo>
                  <a:pt x="6140" y="39182"/>
                  <a:pt x="5890" y="39182"/>
                  <a:pt x="5821" y="39295"/>
                </a:cubicBezTo>
                <a:cubicBezTo>
                  <a:pt x="5844" y="39386"/>
                  <a:pt x="5890" y="39500"/>
                  <a:pt x="6003" y="39637"/>
                </a:cubicBezTo>
                <a:cubicBezTo>
                  <a:pt x="6003" y="39546"/>
                  <a:pt x="5935" y="39204"/>
                  <a:pt x="6072" y="39318"/>
                </a:cubicBezTo>
                <a:close/>
                <a:moveTo>
                  <a:pt x="5821" y="40273"/>
                </a:moveTo>
                <a:cubicBezTo>
                  <a:pt x="5935" y="40455"/>
                  <a:pt x="5981" y="40364"/>
                  <a:pt x="6117" y="40592"/>
                </a:cubicBezTo>
                <a:cubicBezTo>
                  <a:pt x="6185" y="40478"/>
                  <a:pt x="6049" y="40296"/>
                  <a:pt x="6003" y="40137"/>
                </a:cubicBezTo>
                <a:close/>
                <a:moveTo>
                  <a:pt x="4434" y="37317"/>
                </a:moveTo>
                <a:cubicBezTo>
                  <a:pt x="4434" y="37181"/>
                  <a:pt x="4525" y="37203"/>
                  <a:pt x="4434" y="37090"/>
                </a:cubicBezTo>
                <a:cubicBezTo>
                  <a:pt x="4252" y="37203"/>
                  <a:pt x="4412" y="37704"/>
                  <a:pt x="4434" y="37977"/>
                </a:cubicBezTo>
                <a:cubicBezTo>
                  <a:pt x="4639" y="37954"/>
                  <a:pt x="4412" y="37522"/>
                  <a:pt x="4434" y="37317"/>
                </a:cubicBezTo>
                <a:close/>
                <a:moveTo>
                  <a:pt x="5026" y="37590"/>
                </a:moveTo>
                <a:cubicBezTo>
                  <a:pt x="5117" y="37635"/>
                  <a:pt x="5230" y="37704"/>
                  <a:pt x="5344" y="37704"/>
                </a:cubicBezTo>
                <a:cubicBezTo>
                  <a:pt x="5344" y="37431"/>
                  <a:pt x="5139" y="37567"/>
                  <a:pt x="5026" y="37590"/>
                </a:cubicBezTo>
                <a:close/>
                <a:moveTo>
                  <a:pt x="5253" y="37340"/>
                </a:moveTo>
                <a:cubicBezTo>
                  <a:pt x="5230" y="37226"/>
                  <a:pt x="5230" y="37158"/>
                  <a:pt x="5321" y="37158"/>
                </a:cubicBezTo>
                <a:cubicBezTo>
                  <a:pt x="5253" y="37067"/>
                  <a:pt x="5208" y="36976"/>
                  <a:pt x="5048" y="37021"/>
                </a:cubicBezTo>
                <a:cubicBezTo>
                  <a:pt x="5071" y="37112"/>
                  <a:pt x="5048" y="37181"/>
                  <a:pt x="4980" y="37203"/>
                </a:cubicBezTo>
                <a:cubicBezTo>
                  <a:pt x="5048" y="37317"/>
                  <a:pt x="5117" y="37408"/>
                  <a:pt x="5253" y="37340"/>
                </a:cubicBezTo>
                <a:close/>
                <a:moveTo>
                  <a:pt x="5526" y="33929"/>
                </a:moveTo>
                <a:cubicBezTo>
                  <a:pt x="5389" y="33906"/>
                  <a:pt x="5276" y="34406"/>
                  <a:pt x="5298" y="34543"/>
                </a:cubicBezTo>
                <a:cubicBezTo>
                  <a:pt x="5458" y="34406"/>
                  <a:pt x="5344" y="34156"/>
                  <a:pt x="5526" y="33929"/>
                </a:cubicBezTo>
                <a:close/>
                <a:moveTo>
                  <a:pt x="5890" y="29813"/>
                </a:moveTo>
                <a:cubicBezTo>
                  <a:pt x="5776" y="29927"/>
                  <a:pt x="5821" y="30450"/>
                  <a:pt x="5685" y="30154"/>
                </a:cubicBezTo>
                <a:cubicBezTo>
                  <a:pt x="5526" y="30222"/>
                  <a:pt x="5617" y="30472"/>
                  <a:pt x="5617" y="30541"/>
                </a:cubicBezTo>
                <a:cubicBezTo>
                  <a:pt x="5753" y="30472"/>
                  <a:pt x="6140" y="29927"/>
                  <a:pt x="5890" y="29813"/>
                </a:cubicBezTo>
                <a:close/>
                <a:moveTo>
                  <a:pt x="6026" y="29654"/>
                </a:moveTo>
                <a:cubicBezTo>
                  <a:pt x="6026" y="29517"/>
                  <a:pt x="5981" y="29449"/>
                  <a:pt x="5890" y="29426"/>
                </a:cubicBezTo>
                <a:cubicBezTo>
                  <a:pt x="5799" y="29517"/>
                  <a:pt x="5753" y="29745"/>
                  <a:pt x="5685" y="29972"/>
                </a:cubicBezTo>
                <a:cubicBezTo>
                  <a:pt x="5799" y="29881"/>
                  <a:pt x="5867" y="29495"/>
                  <a:pt x="6026" y="29654"/>
                </a:cubicBezTo>
                <a:close/>
                <a:moveTo>
                  <a:pt x="9005" y="23537"/>
                </a:moveTo>
                <a:cubicBezTo>
                  <a:pt x="8823" y="23628"/>
                  <a:pt x="8846" y="23719"/>
                  <a:pt x="8755" y="24060"/>
                </a:cubicBezTo>
                <a:cubicBezTo>
                  <a:pt x="8891" y="24037"/>
                  <a:pt x="9051" y="23764"/>
                  <a:pt x="9005" y="23537"/>
                </a:cubicBezTo>
                <a:close/>
                <a:moveTo>
                  <a:pt x="7641" y="22604"/>
                </a:moveTo>
                <a:cubicBezTo>
                  <a:pt x="7527" y="22718"/>
                  <a:pt x="7436" y="22991"/>
                  <a:pt x="7322" y="23218"/>
                </a:cubicBezTo>
                <a:cubicBezTo>
                  <a:pt x="7527" y="23082"/>
                  <a:pt x="7595" y="23014"/>
                  <a:pt x="7641" y="22604"/>
                </a:cubicBezTo>
                <a:close/>
                <a:moveTo>
                  <a:pt x="9437" y="22150"/>
                </a:moveTo>
                <a:cubicBezTo>
                  <a:pt x="9323" y="22081"/>
                  <a:pt x="9255" y="22218"/>
                  <a:pt x="9301" y="22286"/>
                </a:cubicBezTo>
                <a:cubicBezTo>
                  <a:pt x="9483" y="22331"/>
                  <a:pt x="9346" y="22195"/>
                  <a:pt x="9437" y="22150"/>
                </a:cubicBezTo>
                <a:close/>
                <a:moveTo>
                  <a:pt x="9483" y="22013"/>
                </a:moveTo>
                <a:cubicBezTo>
                  <a:pt x="9505" y="21922"/>
                  <a:pt x="9392" y="21808"/>
                  <a:pt x="9369" y="21695"/>
                </a:cubicBezTo>
                <a:cubicBezTo>
                  <a:pt x="9323" y="21672"/>
                  <a:pt x="9301" y="21740"/>
                  <a:pt x="9346" y="21786"/>
                </a:cubicBezTo>
                <a:cubicBezTo>
                  <a:pt x="9414" y="21854"/>
                  <a:pt x="9346" y="21922"/>
                  <a:pt x="9483" y="22013"/>
                </a:cubicBezTo>
                <a:close/>
                <a:moveTo>
                  <a:pt x="9596" y="21808"/>
                </a:moveTo>
                <a:cubicBezTo>
                  <a:pt x="9596" y="21786"/>
                  <a:pt x="9596" y="21740"/>
                  <a:pt x="9596" y="21717"/>
                </a:cubicBezTo>
                <a:cubicBezTo>
                  <a:pt x="9596" y="21695"/>
                  <a:pt x="9642" y="21695"/>
                  <a:pt x="9665" y="21717"/>
                </a:cubicBezTo>
                <a:cubicBezTo>
                  <a:pt x="9619" y="21672"/>
                  <a:pt x="9574" y="21649"/>
                  <a:pt x="9596" y="21627"/>
                </a:cubicBezTo>
                <a:cubicBezTo>
                  <a:pt x="9414" y="21490"/>
                  <a:pt x="9483" y="21649"/>
                  <a:pt x="9437" y="21786"/>
                </a:cubicBezTo>
                <a:cubicBezTo>
                  <a:pt x="9574" y="21877"/>
                  <a:pt x="9596" y="21854"/>
                  <a:pt x="9596" y="21808"/>
                </a:cubicBezTo>
                <a:close/>
                <a:moveTo>
                  <a:pt x="18670" y="15919"/>
                </a:moveTo>
                <a:cubicBezTo>
                  <a:pt x="18692" y="15828"/>
                  <a:pt x="19011" y="15737"/>
                  <a:pt x="18965" y="15669"/>
                </a:cubicBezTo>
                <a:cubicBezTo>
                  <a:pt x="19102" y="15623"/>
                  <a:pt x="19102" y="15737"/>
                  <a:pt x="19147" y="15782"/>
                </a:cubicBezTo>
                <a:cubicBezTo>
                  <a:pt x="19329" y="15623"/>
                  <a:pt x="19807" y="15441"/>
                  <a:pt x="19829" y="15282"/>
                </a:cubicBezTo>
                <a:cubicBezTo>
                  <a:pt x="19625" y="15259"/>
                  <a:pt x="19534" y="15623"/>
                  <a:pt x="19170" y="15623"/>
                </a:cubicBezTo>
                <a:cubicBezTo>
                  <a:pt x="19193" y="15578"/>
                  <a:pt x="19215" y="15509"/>
                  <a:pt x="19193" y="15464"/>
                </a:cubicBezTo>
                <a:cubicBezTo>
                  <a:pt x="18965" y="15487"/>
                  <a:pt x="18897" y="15669"/>
                  <a:pt x="18715" y="15782"/>
                </a:cubicBezTo>
                <a:cubicBezTo>
                  <a:pt x="18465" y="15964"/>
                  <a:pt x="18078" y="16055"/>
                  <a:pt x="18670" y="15919"/>
                </a:cubicBezTo>
                <a:close/>
                <a:moveTo>
                  <a:pt x="20398" y="15123"/>
                </a:moveTo>
                <a:cubicBezTo>
                  <a:pt x="20375" y="15009"/>
                  <a:pt x="20193" y="15123"/>
                  <a:pt x="20193" y="14964"/>
                </a:cubicBezTo>
                <a:cubicBezTo>
                  <a:pt x="20057" y="15055"/>
                  <a:pt x="20057" y="15123"/>
                  <a:pt x="19898" y="15191"/>
                </a:cubicBezTo>
                <a:cubicBezTo>
                  <a:pt x="20034" y="15214"/>
                  <a:pt x="20148" y="15259"/>
                  <a:pt x="20398" y="15123"/>
                </a:cubicBezTo>
                <a:close/>
                <a:moveTo>
                  <a:pt x="25628" y="11894"/>
                </a:moveTo>
                <a:cubicBezTo>
                  <a:pt x="25651" y="11735"/>
                  <a:pt x="25492" y="11803"/>
                  <a:pt x="25514" y="11621"/>
                </a:cubicBezTo>
                <a:cubicBezTo>
                  <a:pt x="25241" y="11803"/>
                  <a:pt x="25173" y="11712"/>
                  <a:pt x="24969" y="12008"/>
                </a:cubicBezTo>
                <a:cubicBezTo>
                  <a:pt x="25014" y="12121"/>
                  <a:pt x="25264" y="11803"/>
                  <a:pt x="25355" y="11871"/>
                </a:cubicBezTo>
                <a:cubicBezTo>
                  <a:pt x="25401" y="11939"/>
                  <a:pt x="25014" y="12076"/>
                  <a:pt x="24855" y="12280"/>
                </a:cubicBezTo>
                <a:cubicBezTo>
                  <a:pt x="24900" y="12326"/>
                  <a:pt x="24878" y="12371"/>
                  <a:pt x="24832" y="12417"/>
                </a:cubicBezTo>
                <a:cubicBezTo>
                  <a:pt x="25037" y="12280"/>
                  <a:pt x="25310" y="12053"/>
                  <a:pt x="25628" y="11894"/>
                </a:cubicBezTo>
                <a:close/>
                <a:moveTo>
                  <a:pt x="28925" y="8733"/>
                </a:moveTo>
                <a:cubicBezTo>
                  <a:pt x="28834" y="8642"/>
                  <a:pt x="28743" y="8642"/>
                  <a:pt x="28584" y="8824"/>
                </a:cubicBezTo>
                <a:cubicBezTo>
                  <a:pt x="28539" y="9006"/>
                  <a:pt x="28743" y="8938"/>
                  <a:pt x="28925" y="8733"/>
                </a:cubicBezTo>
                <a:close/>
                <a:moveTo>
                  <a:pt x="29198" y="7755"/>
                </a:moveTo>
                <a:cubicBezTo>
                  <a:pt x="29198" y="7892"/>
                  <a:pt x="29221" y="7914"/>
                  <a:pt x="29357" y="7892"/>
                </a:cubicBezTo>
                <a:cubicBezTo>
                  <a:pt x="29585" y="7596"/>
                  <a:pt x="29448" y="7482"/>
                  <a:pt x="29585" y="7232"/>
                </a:cubicBezTo>
                <a:cubicBezTo>
                  <a:pt x="29335" y="7255"/>
                  <a:pt x="29335" y="7641"/>
                  <a:pt x="28948" y="7914"/>
                </a:cubicBezTo>
                <a:cubicBezTo>
                  <a:pt x="29016" y="7937"/>
                  <a:pt x="29107" y="7892"/>
                  <a:pt x="29198" y="7755"/>
                </a:cubicBezTo>
                <a:close/>
                <a:moveTo>
                  <a:pt x="32927" y="7346"/>
                </a:moveTo>
                <a:cubicBezTo>
                  <a:pt x="32927" y="7278"/>
                  <a:pt x="32905" y="7209"/>
                  <a:pt x="32837" y="7164"/>
                </a:cubicBezTo>
                <a:cubicBezTo>
                  <a:pt x="32700" y="7278"/>
                  <a:pt x="32791" y="7323"/>
                  <a:pt x="32586" y="7460"/>
                </a:cubicBezTo>
                <a:cubicBezTo>
                  <a:pt x="32700" y="7460"/>
                  <a:pt x="32791" y="7482"/>
                  <a:pt x="32927" y="7346"/>
                </a:cubicBezTo>
                <a:close/>
                <a:moveTo>
                  <a:pt x="31722" y="5345"/>
                </a:moveTo>
                <a:cubicBezTo>
                  <a:pt x="31881" y="5208"/>
                  <a:pt x="31609" y="5345"/>
                  <a:pt x="31609" y="5367"/>
                </a:cubicBezTo>
                <a:cubicBezTo>
                  <a:pt x="31631" y="5186"/>
                  <a:pt x="32018" y="5026"/>
                  <a:pt x="32291" y="4776"/>
                </a:cubicBezTo>
                <a:cubicBezTo>
                  <a:pt x="32063" y="4663"/>
                  <a:pt x="31540" y="5299"/>
                  <a:pt x="31449" y="5481"/>
                </a:cubicBezTo>
                <a:cubicBezTo>
                  <a:pt x="31245" y="5709"/>
                  <a:pt x="31245" y="5436"/>
                  <a:pt x="31017" y="5754"/>
                </a:cubicBezTo>
                <a:cubicBezTo>
                  <a:pt x="31108" y="5981"/>
                  <a:pt x="31518" y="5367"/>
                  <a:pt x="31722" y="5345"/>
                </a:cubicBezTo>
                <a:close/>
                <a:moveTo>
                  <a:pt x="33678" y="6664"/>
                </a:moveTo>
                <a:cubicBezTo>
                  <a:pt x="33610" y="6573"/>
                  <a:pt x="33473" y="6664"/>
                  <a:pt x="33337" y="6800"/>
                </a:cubicBezTo>
                <a:cubicBezTo>
                  <a:pt x="33405" y="6937"/>
                  <a:pt x="33632" y="6777"/>
                  <a:pt x="33678" y="6664"/>
                </a:cubicBezTo>
                <a:close/>
                <a:moveTo>
                  <a:pt x="34064" y="6800"/>
                </a:moveTo>
                <a:cubicBezTo>
                  <a:pt x="34224" y="6709"/>
                  <a:pt x="34360" y="6641"/>
                  <a:pt x="34269" y="6527"/>
                </a:cubicBezTo>
                <a:cubicBezTo>
                  <a:pt x="34110" y="6595"/>
                  <a:pt x="33974" y="6686"/>
                  <a:pt x="34064" y="6800"/>
                </a:cubicBezTo>
                <a:close/>
                <a:moveTo>
                  <a:pt x="34747" y="6163"/>
                </a:moveTo>
                <a:cubicBezTo>
                  <a:pt x="34588" y="6163"/>
                  <a:pt x="34383" y="6004"/>
                  <a:pt x="34246" y="6209"/>
                </a:cubicBezTo>
                <a:cubicBezTo>
                  <a:pt x="34360" y="6277"/>
                  <a:pt x="34519" y="6254"/>
                  <a:pt x="34747" y="6163"/>
                </a:cubicBezTo>
                <a:close/>
                <a:moveTo>
                  <a:pt x="33792" y="3366"/>
                </a:moveTo>
                <a:cubicBezTo>
                  <a:pt x="33519" y="3435"/>
                  <a:pt x="33223" y="3480"/>
                  <a:pt x="33314" y="3662"/>
                </a:cubicBezTo>
                <a:cubicBezTo>
                  <a:pt x="33496" y="3548"/>
                  <a:pt x="33951" y="3480"/>
                  <a:pt x="33792" y="3366"/>
                </a:cubicBezTo>
                <a:close/>
                <a:moveTo>
                  <a:pt x="34155" y="3162"/>
                </a:moveTo>
                <a:cubicBezTo>
                  <a:pt x="34042" y="3093"/>
                  <a:pt x="33655" y="3184"/>
                  <a:pt x="33519" y="3321"/>
                </a:cubicBezTo>
                <a:cubicBezTo>
                  <a:pt x="33655" y="3366"/>
                  <a:pt x="34019" y="3275"/>
                  <a:pt x="34155" y="3162"/>
                </a:cubicBezTo>
                <a:close/>
                <a:moveTo>
                  <a:pt x="34565" y="2593"/>
                </a:moveTo>
                <a:cubicBezTo>
                  <a:pt x="34588" y="2639"/>
                  <a:pt x="34542" y="2661"/>
                  <a:pt x="34474" y="2684"/>
                </a:cubicBezTo>
                <a:cubicBezTo>
                  <a:pt x="34633" y="2730"/>
                  <a:pt x="34906" y="2457"/>
                  <a:pt x="34951" y="2366"/>
                </a:cubicBezTo>
                <a:cubicBezTo>
                  <a:pt x="34815" y="2480"/>
                  <a:pt x="34428" y="2525"/>
                  <a:pt x="34110" y="2616"/>
                </a:cubicBezTo>
                <a:cubicBezTo>
                  <a:pt x="34201" y="2661"/>
                  <a:pt x="34360" y="2639"/>
                  <a:pt x="34565" y="2593"/>
                </a:cubicBezTo>
                <a:close/>
                <a:moveTo>
                  <a:pt x="36862" y="3230"/>
                </a:moveTo>
                <a:cubicBezTo>
                  <a:pt x="37021" y="3275"/>
                  <a:pt x="37407" y="3230"/>
                  <a:pt x="37316" y="3071"/>
                </a:cubicBezTo>
                <a:cubicBezTo>
                  <a:pt x="37157" y="3025"/>
                  <a:pt x="36771" y="3071"/>
                  <a:pt x="36862" y="3230"/>
                </a:cubicBezTo>
                <a:close/>
                <a:moveTo>
                  <a:pt x="40113" y="3093"/>
                </a:moveTo>
                <a:cubicBezTo>
                  <a:pt x="40432" y="3025"/>
                  <a:pt x="40159" y="2980"/>
                  <a:pt x="40568" y="3003"/>
                </a:cubicBezTo>
                <a:cubicBezTo>
                  <a:pt x="40818" y="3003"/>
                  <a:pt x="41091" y="2980"/>
                  <a:pt x="41250" y="3025"/>
                </a:cubicBezTo>
                <a:cubicBezTo>
                  <a:pt x="41137" y="3162"/>
                  <a:pt x="40818" y="3093"/>
                  <a:pt x="40409" y="3207"/>
                </a:cubicBezTo>
                <a:cubicBezTo>
                  <a:pt x="40568" y="3389"/>
                  <a:pt x="40727" y="3162"/>
                  <a:pt x="40977" y="3139"/>
                </a:cubicBezTo>
                <a:cubicBezTo>
                  <a:pt x="41114" y="3184"/>
                  <a:pt x="41137" y="3298"/>
                  <a:pt x="41296" y="3344"/>
                </a:cubicBezTo>
                <a:cubicBezTo>
                  <a:pt x="41455" y="3298"/>
                  <a:pt x="41296" y="3253"/>
                  <a:pt x="41273" y="3207"/>
                </a:cubicBezTo>
                <a:cubicBezTo>
                  <a:pt x="41409" y="3071"/>
                  <a:pt x="41978" y="3025"/>
                  <a:pt x="42592" y="2934"/>
                </a:cubicBezTo>
                <a:cubicBezTo>
                  <a:pt x="42751" y="2957"/>
                  <a:pt x="42728" y="3093"/>
                  <a:pt x="43070" y="3025"/>
                </a:cubicBezTo>
                <a:cubicBezTo>
                  <a:pt x="43001" y="2980"/>
                  <a:pt x="42956" y="2912"/>
                  <a:pt x="42956" y="2843"/>
                </a:cubicBezTo>
                <a:cubicBezTo>
                  <a:pt x="43115" y="2957"/>
                  <a:pt x="43411" y="2912"/>
                  <a:pt x="43820" y="2843"/>
                </a:cubicBezTo>
                <a:cubicBezTo>
                  <a:pt x="44070" y="2821"/>
                  <a:pt x="44297" y="2912"/>
                  <a:pt x="44093" y="2775"/>
                </a:cubicBezTo>
                <a:cubicBezTo>
                  <a:pt x="44252" y="2730"/>
                  <a:pt x="44275" y="2798"/>
                  <a:pt x="44297" y="2843"/>
                </a:cubicBezTo>
                <a:cubicBezTo>
                  <a:pt x="44707" y="2866"/>
                  <a:pt x="45071" y="2639"/>
                  <a:pt x="45162" y="2821"/>
                </a:cubicBezTo>
                <a:cubicBezTo>
                  <a:pt x="45207" y="2934"/>
                  <a:pt x="44616" y="2821"/>
                  <a:pt x="44798" y="2980"/>
                </a:cubicBezTo>
                <a:cubicBezTo>
                  <a:pt x="45184" y="2957"/>
                  <a:pt x="45321" y="2866"/>
                  <a:pt x="45639" y="2912"/>
                </a:cubicBezTo>
                <a:cubicBezTo>
                  <a:pt x="45616" y="2821"/>
                  <a:pt x="45389" y="2843"/>
                  <a:pt x="45344" y="2752"/>
                </a:cubicBezTo>
                <a:cubicBezTo>
                  <a:pt x="45525" y="2821"/>
                  <a:pt x="46117" y="2639"/>
                  <a:pt x="46026" y="2866"/>
                </a:cubicBezTo>
                <a:cubicBezTo>
                  <a:pt x="46276" y="2775"/>
                  <a:pt x="46685" y="2730"/>
                  <a:pt x="47072" y="2775"/>
                </a:cubicBezTo>
                <a:cubicBezTo>
                  <a:pt x="47390" y="2616"/>
                  <a:pt x="48072" y="2684"/>
                  <a:pt x="48777" y="2593"/>
                </a:cubicBezTo>
                <a:cubicBezTo>
                  <a:pt x="48891" y="2661"/>
                  <a:pt x="49141" y="2661"/>
                  <a:pt x="49255" y="2730"/>
                </a:cubicBezTo>
                <a:cubicBezTo>
                  <a:pt x="49619" y="2707"/>
                  <a:pt x="49300" y="2684"/>
                  <a:pt x="49346" y="2593"/>
                </a:cubicBezTo>
                <a:cubicBezTo>
                  <a:pt x="50096" y="2570"/>
                  <a:pt x="50528" y="2661"/>
                  <a:pt x="51347" y="2525"/>
                </a:cubicBezTo>
                <a:cubicBezTo>
                  <a:pt x="51461" y="2525"/>
                  <a:pt x="51552" y="2570"/>
                  <a:pt x="51552" y="2639"/>
                </a:cubicBezTo>
                <a:cubicBezTo>
                  <a:pt x="52052" y="2593"/>
                  <a:pt x="52575" y="2480"/>
                  <a:pt x="53143" y="2434"/>
                </a:cubicBezTo>
                <a:cubicBezTo>
                  <a:pt x="53484" y="2411"/>
                  <a:pt x="54280" y="2593"/>
                  <a:pt x="54189" y="2252"/>
                </a:cubicBezTo>
                <a:cubicBezTo>
                  <a:pt x="53121" y="2320"/>
                  <a:pt x="52643" y="2320"/>
                  <a:pt x="51620" y="2343"/>
                </a:cubicBezTo>
                <a:cubicBezTo>
                  <a:pt x="51370" y="2389"/>
                  <a:pt x="51301" y="2298"/>
                  <a:pt x="51210" y="2229"/>
                </a:cubicBezTo>
                <a:cubicBezTo>
                  <a:pt x="50574" y="2343"/>
                  <a:pt x="49891" y="2389"/>
                  <a:pt x="49323" y="2389"/>
                </a:cubicBezTo>
                <a:cubicBezTo>
                  <a:pt x="49209" y="2389"/>
                  <a:pt x="49005" y="2411"/>
                  <a:pt x="48936" y="2320"/>
                </a:cubicBezTo>
                <a:cubicBezTo>
                  <a:pt x="48664" y="2320"/>
                  <a:pt x="48754" y="2434"/>
                  <a:pt x="48573" y="2457"/>
                </a:cubicBezTo>
                <a:cubicBezTo>
                  <a:pt x="48095" y="2457"/>
                  <a:pt x="48368" y="2275"/>
                  <a:pt x="47959" y="2275"/>
                </a:cubicBezTo>
                <a:cubicBezTo>
                  <a:pt x="48050" y="2184"/>
                  <a:pt x="48254" y="2116"/>
                  <a:pt x="48027" y="2025"/>
                </a:cubicBezTo>
                <a:cubicBezTo>
                  <a:pt x="47936" y="2047"/>
                  <a:pt x="47959" y="2116"/>
                  <a:pt x="47959" y="2184"/>
                </a:cubicBezTo>
                <a:cubicBezTo>
                  <a:pt x="47777" y="2229"/>
                  <a:pt x="47572" y="2161"/>
                  <a:pt x="47390" y="2184"/>
                </a:cubicBezTo>
                <a:cubicBezTo>
                  <a:pt x="47367" y="2184"/>
                  <a:pt x="47413" y="2275"/>
                  <a:pt x="47390" y="2275"/>
                </a:cubicBezTo>
                <a:cubicBezTo>
                  <a:pt x="47345" y="2298"/>
                  <a:pt x="46799" y="2298"/>
                  <a:pt x="46731" y="2343"/>
                </a:cubicBezTo>
                <a:cubicBezTo>
                  <a:pt x="46685" y="2343"/>
                  <a:pt x="46640" y="2480"/>
                  <a:pt x="46549" y="2480"/>
                </a:cubicBezTo>
                <a:cubicBezTo>
                  <a:pt x="46299" y="2343"/>
                  <a:pt x="45957" y="2525"/>
                  <a:pt x="45503" y="2548"/>
                </a:cubicBezTo>
                <a:cubicBezTo>
                  <a:pt x="45503" y="2457"/>
                  <a:pt x="45821" y="2480"/>
                  <a:pt x="45867" y="2411"/>
                </a:cubicBezTo>
                <a:cubicBezTo>
                  <a:pt x="45730" y="2161"/>
                  <a:pt x="45344" y="2548"/>
                  <a:pt x="45207" y="2434"/>
                </a:cubicBezTo>
                <a:cubicBezTo>
                  <a:pt x="45093" y="2457"/>
                  <a:pt x="45162" y="2480"/>
                  <a:pt x="45207" y="2480"/>
                </a:cubicBezTo>
                <a:cubicBezTo>
                  <a:pt x="45184" y="2730"/>
                  <a:pt x="44525" y="2457"/>
                  <a:pt x="44343" y="2457"/>
                </a:cubicBezTo>
                <a:cubicBezTo>
                  <a:pt x="44184" y="2457"/>
                  <a:pt x="44025" y="2502"/>
                  <a:pt x="43888" y="2548"/>
                </a:cubicBezTo>
                <a:cubicBezTo>
                  <a:pt x="43979" y="2707"/>
                  <a:pt x="44047" y="2570"/>
                  <a:pt x="44366" y="2548"/>
                </a:cubicBezTo>
                <a:cubicBezTo>
                  <a:pt x="44479" y="2684"/>
                  <a:pt x="44161" y="2661"/>
                  <a:pt x="44002" y="2684"/>
                </a:cubicBezTo>
                <a:cubicBezTo>
                  <a:pt x="43911" y="2548"/>
                  <a:pt x="43342" y="2730"/>
                  <a:pt x="43388" y="2502"/>
                </a:cubicBezTo>
                <a:cubicBezTo>
                  <a:pt x="43160" y="2548"/>
                  <a:pt x="43138" y="2661"/>
                  <a:pt x="42933" y="2707"/>
                </a:cubicBezTo>
                <a:cubicBezTo>
                  <a:pt x="42910" y="2707"/>
                  <a:pt x="42456" y="2616"/>
                  <a:pt x="42569" y="2775"/>
                </a:cubicBezTo>
                <a:cubicBezTo>
                  <a:pt x="42228" y="2798"/>
                  <a:pt x="42114" y="2684"/>
                  <a:pt x="41796" y="2821"/>
                </a:cubicBezTo>
                <a:cubicBezTo>
                  <a:pt x="41819" y="2684"/>
                  <a:pt x="39590" y="2821"/>
                  <a:pt x="40113" y="3093"/>
                </a:cubicBezTo>
                <a:close/>
                <a:moveTo>
                  <a:pt x="42137" y="5367"/>
                </a:moveTo>
                <a:cubicBezTo>
                  <a:pt x="42114" y="5254"/>
                  <a:pt x="41773" y="5277"/>
                  <a:pt x="41660" y="5367"/>
                </a:cubicBezTo>
                <a:cubicBezTo>
                  <a:pt x="41682" y="5481"/>
                  <a:pt x="42023" y="5436"/>
                  <a:pt x="42137" y="5367"/>
                </a:cubicBezTo>
                <a:close/>
                <a:moveTo>
                  <a:pt x="47708" y="5072"/>
                </a:moveTo>
                <a:cubicBezTo>
                  <a:pt x="47890" y="4958"/>
                  <a:pt x="47708" y="4935"/>
                  <a:pt x="47686" y="4822"/>
                </a:cubicBezTo>
                <a:cubicBezTo>
                  <a:pt x="47390" y="4890"/>
                  <a:pt x="47413" y="5049"/>
                  <a:pt x="47049" y="4981"/>
                </a:cubicBezTo>
                <a:cubicBezTo>
                  <a:pt x="47026" y="5140"/>
                  <a:pt x="47549" y="5004"/>
                  <a:pt x="47708" y="5072"/>
                </a:cubicBezTo>
                <a:close/>
                <a:moveTo>
                  <a:pt x="50346" y="4844"/>
                </a:moveTo>
                <a:cubicBezTo>
                  <a:pt x="50187" y="4799"/>
                  <a:pt x="49778" y="4754"/>
                  <a:pt x="49596" y="4844"/>
                </a:cubicBezTo>
                <a:cubicBezTo>
                  <a:pt x="49801" y="5004"/>
                  <a:pt x="49982" y="4844"/>
                  <a:pt x="50346" y="4844"/>
                </a:cubicBezTo>
                <a:close/>
                <a:moveTo>
                  <a:pt x="54781" y="2548"/>
                </a:moveTo>
                <a:cubicBezTo>
                  <a:pt x="54781" y="2502"/>
                  <a:pt x="54667" y="2525"/>
                  <a:pt x="54599" y="2525"/>
                </a:cubicBezTo>
                <a:cubicBezTo>
                  <a:pt x="54553" y="2389"/>
                  <a:pt x="54803" y="2366"/>
                  <a:pt x="54758" y="2229"/>
                </a:cubicBezTo>
                <a:cubicBezTo>
                  <a:pt x="54167" y="2275"/>
                  <a:pt x="54280" y="2570"/>
                  <a:pt x="54781" y="2548"/>
                </a:cubicBezTo>
                <a:close/>
                <a:moveTo>
                  <a:pt x="43297" y="1843"/>
                </a:moveTo>
                <a:cubicBezTo>
                  <a:pt x="43001" y="1866"/>
                  <a:pt x="43070" y="2002"/>
                  <a:pt x="42842" y="2047"/>
                </a:cubicBezTo>
                <a:cubicBezTo>
                  <a:pt x="43047" y="2252"/>
                  <a:pt x="43820" y="1911"/>
                  <a:pt x="43297" y="1843"/>
                </a:cubicBezTo>
                <a:close/>
                <a:moveTo>
                  <a:pt x="43070" y="1547"/>
                </a:moveTo>
                <a:cubicBezTo>
                  <a:pt x="42888" y="1570"/>
                  <a:pt x="42956" y="1888"/>
                  <a:pt x="43297" y="1752"/>
                </a:cubicBezTo>
                <a:cubicBezTo>
                  <a:pt x="43411" y="1570"/>
                  <a:pt x="43024" y="1684"/>
                  <a:pt x="43070" y="1547"/>
                </a:cubicBezTo>
                <a:close/>
                <a:moveTo>
                  <a:pt x="42114" y="1547"/>
                </a:moveTo>
                <a:cubicBezTo>
                  <a:pt x="41933" y="1456"/>
                  <a:pt x="41773" y="1570"/>
                  <a:pt x="41546" y="1593"/>
                </a:cubicBezTo>
                <a:cubicBezTo>
                  <a:pt x="41500" y="1706"/>
                  <a:pt x="42228" y="1706"/>
                  <a:pt x="42114" y="1547"/>
                </a:cubicBezTo>
                <a:close/>
                <a:moveTo>
                  <a:pt x="55736" y="2389"/>
                </a:moveTo>
                <a:cubicBezTo>
                  <a:pt x="56259" y="2389"/>
                  <a:pt x="56804" y="2480"/>
                  <a:pt x="57168" y="2411"/>
                </a:cubicBezTo>
                <a:cubicBezTo>
                  <a:pt x="57032" y="2275"/>
                  <a:pt x="56782" y="2252"/>
                  <a:pt x="56281" y="2252"/>
                </a:cubicBezTo>
                <a:cubicBezTo>
                  <a:pt x="56281" y="2252"/>
                  <a:pt x="56281" y="2207"/>
                  <a:pt x="56190" y="2229"/>
                </a:cubicBezTo>
                <a:cubicBezTo>
                  <a:pt x="56168" y="2229"/>
                  <a:pt x="56190" y="2275"/>
                  <a:pt x="56099" y="2275"/>
                </a:cubicBezTo>
                <a:cubicBezTo>
                  <a:pt x="55918" y="2275"/>
                  <a:pt x="55872" y="2184"/>
                  <a:pt x="55622" y="2207"/>
                </a:cubicBezTo>
                <a:cubicBezTo>
                  <a:pt x="55395" y="2229"/>
                  <a:pt x="55190" y="2366"/>
                  <a:pt x="54962" y="2389"/>
                </a:cubicBezTo>
                <a:cubicBezTo>
                  <a:pt x="55076" y="2593"/>
                  <a:pt x="55463" y="2411"/>
                  <a:pt x="55736" y="2389"/>
                </a:cubicBezTo>
                <a:close/>
                <a:moveTo>
                  <a:pt x="66583" y="2161"/>
                </a:moveTo>
                <a:cubicBezTo>
                  <a:pt x="66674" y="2161"/>
                  <a:pt x="66765" y="2161"/>
                  <a:pt x="66878" y="2138"/>
                </a:cubicBezTo>
                <a:cubicBezTo>
                  <a:pt x="66901" y="2161"/>
                  <a:pt x="66969" y="2116"/>
                  <a:pt x="66992" y="2161"/>
                </a:cubicBezTo>
                <a:cubicBezTo>
                  <a:pt x="66992" y="2184"/>
                  <a:pt x="67015" y="2229"/>
                  <a:pt x="67015" y="2252"/>
                </a:cubicBezTo>
                <a:cubicBezTo>
                  <a:pt x="67060" y="2366"/>
                  <a:pt x="67015" y="2434"/>
                  <a:pt x="67060" y="2548"/>
                </a:cubicBezTo>
                <a:cubicBezTo>
                  <a:pt x="67106" y="2730"/>
                  <a:pt x="67265" y="2912"/>
                  <a:pt x="67310" y="3116"/>
                </a:cubicBezTo>
                <a:cubicBezTo>
                  <a:pt x="67378" y="3321"/>
                  <a:pt x="67333" y="3435"/>
                  <a:pt x="67378" y="3571"/>
                </a:cubicBezTo>
                <a:cubicBezTo>
                  <a:pt x="67447" y="3730"/>
                  <a:pt x="67560" y="4003"/>
                  <a:pt x="67674" y="3980"/>
                </a:cubicBezTo>
                <a:cubicBezTo>
                  <a:pt x="67720" y="4140"/>
                  <a:pt x="67674" y="4185"/>
                  <a:pt x="67720" y="4344"/>
                </a:cubicBezTo>
                <a:cubicBezTo>
                  <a:pt x="67856" y="4640"/>
                  <a:pt x="67674" y="4094"/>
                  <a:pt x="67765" y="4140"/>
                </a:cubicBezTo>
                <a:cubicBezTo>
                  <a:pt x="67606" y="3617"/>
                  <a:pt x="67378" y="3025"/>
                  <a:pt x="67378" y="2389"/>
                </a:cubicBezTo>
                <a:cubicBezTo>
                  <a:pt x="67310" y="2366"/>
                  <a:pt x="67288" y="2184"/>
                  <a:pt x="67219" y="2229"/>
                </a:cubicBezTo>
                <a:cubicBezTo>
                  <a:pt x="67219" y="2116"/>
                  <a:pt x="67242" y="1934"/>
                  <a:pt x="67174" y="1843"/>
                </a:cubicBezTo>
                <a:cubicBezTo>
                  <a:pt x="67037" y="1843"/>
                  <a:pt x="66878" y="1843"/>
                  <a:pt x="66674" y="1866"/>
                </a:cubicBezTo>
                <a:cubicBezTo>
                  <a:pt x="66560" y="1911"/>
                  <a:pt x="66537" y="2025"/>
                  <a:pt x="66310" y="2002"/>
                </a:cubicBezTo>
                <a:cubicBezTo>
                  <a:pt x="66264" y="2116"/>
                  <a:pt x="66401" y="2138"/>
                  <a:pt x="66583" y="2161"/>
                </a:cubicBezTo>
                <a:close/>
                <a:moveTo>
                  <a:pt x="68015" y="3548"/>
                </a:moveTo>
                <a:cubicBezTo>
                  <a:pt x="68015" y="3685"/>
                  <a:pt x="68015" y="4344"/>
                  <a:pt x="68174" y="4230"/>
                </a:cubicBezTo>
                <a:cubicBezTo>
                  <a:pt x="68220" y="4003"/>
                  <a:pt x="68083" y="3753"/>
                  <a:pt x="68015" y="3548"/>
                </a:cubicBezTo>
                <a:close/>
                <a:moveTo>
                  <a:pt x="67992" y="5800"/>
                </a:moveTo>
                <a:cubicBezTo>
                  <a:pt x="67970" y="5436"/>
                  <a:pt x="67811" y="5504"/>
                  <a:pt x="67742" y="5277"/>
                </a:cubicBezTo>
                <a:cubicBezTo>
                  <a:pt x="67651" y="5458"/>
                  <a:pt x="67902" y="5822"/>
                  <a:pt x="67992" y="5800"/>
                </a:cubicBezTo>
                <a:close/>
                <a:moveTo>
                  <a:pt x="68402" y="7164"/>
                </a:moveTo>
                <a:cubicBezTo>
                  <a:pt x="68470" y="7323"/>
                  <a:pt x="68402" y="6686"/>
                  <a:pt x="68334" y="6414"/>
                </a:cubicBezTo>
                <a:cubicBezTo>
                  <a:pt x="68220" y="6254"/>
                  <a:pt x="68402" y="6982"/>
                  <a:pt x="68402" y="7164"/>
                </a:cubicBezTo>
                <a:close/>
                <a:moveTo>
                  <a:pt x="70949" y="17829"/>
                </a:moveTo>
                <a:lnTo>
                  <a:pt x="71017" y="18102"/>
                </a:lnTo>
                <a:lnTo>
                  <a:pt x="71199" y="18056"/>
                </a:lnTo>
                <a:cubicBezTo>
                  <a:pt x="71153" y="17806"/>
                  <a:pt x="71062" y="17783"/>
                  <a:pt x="70949" y="17829"/>
                </a:cubicBezTo>
                <a:close/>
                <a:moveTo>
                  <a:pt x="74019" y="24173"/>
                </a:moveTo>
                <a:cubicBezTo>
                  <a:pt x="74064" y="24469"/>
                  <a:pt x="74200" y="24401"/>
                  <a:pt x="74269" y="24605"/>
                </a:cubicBezTo>
                <a:cubicBezTo>
                  <a:pt x="74360" y="24492"/>
                  <a:pt x="74132" y="24082"/>
                  <a:pt x="74019" y="24173"/>
                </a:cubicBezTo>
                <a:close/>
                <a:moveTo>
                  <a:pt x="71608" y="31587"/>
                </a:moveTo>
                <a:cubicBezTo>
                  <a:pt x="71790" y="31541"/>
                  <a:pt x="71745" y="31223"/>
                  <a:pt x="71813" y="31064"/>
                </a:cubicBezTo>
                <a:cubicBezTo>
                  <a:pt x="71654" y="30677"/>
                  <a:pt x="71494" y="31177"/>
                  <a:pt x="71608" y="31587"/>
                </a:cubicBezTo>
                <a:close/>
                <a:moveTo>
                  <a:pt x="71608" y="31769"/>
                </a:moveTo>
                <a:cubicBezTo>
                  <a:pt x="71836" y="32132"/>
                  <a:pt x="71585" y="32360"/>
                  <a:pt x="71631" y="32701"/>
                </a:cubicBezTo>
                <a:cubicBezTo>
                  <a:pt x="71790" y="32792"/>
                  <a:pt x="71813" y="32428"/>
                  <a:pt x="71790" y="32201"/>
                </a:cubicBezTo>
                <a:cubicBezTo>
                  <a:pt x="71767" y="32041"/>
                  <a:pt x="71722" y="31655"/>
                  <a:pt x="71608" y="31769"/>
                </a:cubicBezTo>
                <a:close/>
                <a:moveTo>
                  <a:pt x="75747" y="32246"/>
                </a:moveTo>
                <a:cubicBezTo>
                  <a:pt x="75770" y="32428"/>
                  <a:pt x="75815" y="32451"/>
                  <a:pt x="75883" y="32451"/>
                </a:cubicBezTo>
                <a:cubicBezTo>
                  <a:pt x="75974" y="32701"/>
                  <a:pt x="75724" y="32792"/>
                  <a:pt x="75883" y="32860"/>
                </a:cubicBezTo>
                <a:cubicBezTo>
                  <a:pt x="76088" y="32906"/>
                  <a:pt x="75860" y="32178"/>
                  <a:pt x="75838" y="31928"/>
                </a:cubicBezTo>
                <a:cubicBezTo>
                  <a:pt x="75724" y="31905"/>
                  <a:pt x="75951" y="32360"/>
                  <a:pt x="75747" y="32246"/>
                </a:cubicBezTo>
                <a:close/>
                <a:moveTo>
                  <a:pt x="71699" y="33429"/>
                </a:moveTo>
                <a:cubicBezTo>
                  <a:pt x="71790" y="33429"/>
                  <a:pt x="71836" y="33360"/>
                  <a:pt x="71813" y="33201"/>
                </a:cubicBezTo>
                <a:cubicBezTo>
                  <a:pt x="71858" y="33247"/>
                  <a:pt x="71904" y="33269"/>
                  <a:pt x="71949" y="33247"/>
                </a:cubicBezTo>
                <a:cubicBezTo>
                  <a:pt x="71926" y="32974"/>
                  <a:pt x="71813" y="33087"/>
                  <a:pt x="71699" y="33156"/>
                </a:cubicBezTo>
                <a:cubicBezTo>
                  <a:pt x="71654" y="33110"/>
                  <a:pt x="71631" y="33019"/>
                  <a:pt x="71540" y="33042"/>
                </a:cubicBezTo>
                <a:cubicBezTo>
                  <a:pt x="71608" y="33156"/>
                  <a:pt x="71699" y="33178"/>
                  <a:pt x="71699" y="33429"/>
                </a:cubicBezTo>
                <a:close/>
                <a:moveTo>
                  <a:pt x="71790" y="35316"/>
                </a:moveTo>
                <a:cubicBezTo>
                  <a:pt x="71904" y="35361"/>
                  <a:pt x="71972" y="35316"/>
                  <a:pt x="72040" y="35248"/>
                </a:cubicBezTo>
                <a:cubicBezTo>
                  <a:pt x="72063" y="34952"/>
                  <a:pt x="71836" y="35089"/>
                  <a:pt x="71745" y="34998"/>
                </a:cubicBezTo>
                <a:cubicBezTo>
                  <a:pt x="71745" y="35134"/>
                  <a:pt x="71813" y="35157"/>
                  <a:pt x="71790" y="35316"/>
                </a:cubicBezTo>
                <a:close/>
                <a:moveTo>
                  <a:pt x="75451" y="36658"/>
                </a:moveTo>
                <a:cubicBezTo>
                  <a:pt x="75474" y="36385"/>
                  <a:pt x="75497" y="36089"/>
                  <a:pt x="75337" y="36089"/>
                </a:cubicBezTo>
                <a:cubicBezTo>
                  <a:pt x="75315" y="36385"/>
                  <a:pt x="75269" y="36726"/>
                  <a:pt x="75451" y="36658"/>
                </a:cubicBezTo>
                <a:close/>
                <a:moveTo>
                  <a:pt x="74883" y="38659"/>
                </a:moveTo>
                <a:cubicBezTo>
                  <a:pt x="74792" y="39023"/>
                  <a:pt x="75065" y="39023"/>
                  <a:pt x="75065" y="38659"/>
                </a:cubicBezTo>
                <a:close/>
                <a:moveTo>
                  <a:pt x="69880" y="10507"/>
                </a:moveTo>
                <a:cubicBezTo>
                  <a:pt x="69789" y="10598"/>
                  <a:pt x="70016" y="11098"/>
                  <a:pt x="70107" y="11030"/>
                </a:cubicBezTo>
                <a:cubicBezTo>
                  <a:pt x="70039" y="10825"/>
                  <a:pt x="69948" y="10666"/>
                  <a:pt x="69880" y="10507"/>
                </a:cubicBezTo>
                <a:close/>
                <a:moveTo>
                  <a:pt x="69925" y="9233"/>
                </a:moveTo>
                <a:cubicBezTo>
                  <a:pt x="69880" y="9120"/>
                  <a:pt x="70016" y="9142"/>
                  <a:pt x="69994" y="9097"/>
                </a:cubicBezTo>
                <a:cubicBezTo>
                  <a:pt x="69994" y="9006"/>
                  <a:pt x="69766" y="8574"/>
                  <a:pt x="69698" y="8597"/>
                </a:cubicBezTo>
                <a:cubicBezTo>
                  <a:pt x="69789" y="8915"/>
                  <a:pt x="69698" y="8983"/>
                  <a:pt x="69789" y="9256"/>
                </a:cubicBezTo>
                <a:cubicBezTo>
                  <a:pt x="69880" y="9211"/>
                  <a:pt x="69948" y="9233"/>
                  <a:pt x="69971" y="9415"/>
                </a:cubicBezTo>
                <a:cubicBezTo>
                  <a:pt x="70153" y="9438"/>
                  <a:pt x="69994" y="9211"/>
                  <a:pt x="69925" y="9233"/>
                </a:cubicBezTo>
                <a:close/>
                <a:moveTo>
                  <a:pt x="69175" y="7573"/>
                </a:moveTo>
                <a:cubicBezTo>
                  <a:pt x="69039" y="7778"/>
                  <a:pt x="69311" y="7869"/>
                  <a:pt x="69334" y="8119"/>
                </a:cubicBezTo>
                <a:cubicBezTo>
                  <a:pt x="69448" y="7960"/>
                  <a:pt x="69220" y="7664"/>
                  <a:pt x="69175" y="7573"/>
                </a:cubicBezTo>
                <a:close/>
                <a:moveTo>
                  <a:pt x="27561" y="8551"/>
                </a:moveTo>
                <a:cubicBezTo>
                  <a:pt x="27697" y="8460"/>
                  <a:pt x="27788" y="8551"/>
                  <a:pt x="27970" y="8301"/>
                </a:cubicBezTo>
                <a:cubicBezTo>
                  <a:pt x="27925" y="8278"/>
                  <a:pt x="27925" y="8233"/>
                  <a:pt x="27947" y="8187"/>
                </a:cubicBezTo>
                <a:cubicBezTo>
                  <a:pt x="27879" y="8119"/>
                  <a:pt x="27675" y="8460"/>
                  <a:pt x="27561" y="8551"/>
                </a:cubicBezTo>
                <a:close/>
                <a:moveTo>
                  <a:pt x="26242" y="9438"/>
                </a:moveTo>
                <a:cubicBezTo>
                  <a:pt x="26037" y="9574"/>
                  <a:pt x="26174" y="9620"/>
                  <a:pt x="26037" y="9756"/>
                </a:cubicBezTo>
                <a:cubicBezTo>
                  <a:pt x="26265" y="9620"/>
                  <a:pt x="26447" y="9483"/>
                  <a:pt x="26492" y="9574"/>
                </a:cubicBezTo>
                <a:cubicBezTo>
                  <a:pt x="26765" y="9324"/>
                  <a:pt x="26310" y="9438"/>
                  <a:pt x="26242" y="9438"/>
                </a:cubicBezTo>
                <a:close/>
                <a:moveTo>
                  <a:pt x="3070" y="32246"/>
                </a:moveTo>
                <a:cubicBezTo>
                  <a:pt x="2979" y="32519"/>
                  <a:pt x="3093" y="32564"/>
                  <a:pt x="3024" y="32815"/>
                </a:cubicBezTo>
                <a:cubicBezTo>
                  <a:pt x="3115" y="32769"/>
                  <a:pt x="3206" y="32564"/>
                  <a:pt x="3252" y="32292"/>
                </a:cubicBezTo>
                <a:close/>
                <a:moveTo>
                  <a:pt x="2661" y="39227"/>
                </a:moveTo>
                <a:cubicBezTo>
                  <a:pt x="2729" y="39364"/>
                  <a:pt x="2752" y="39182"/>
                  <a:pt x="2752" y="39182"/>
                </a:cubicBezTo>
                <a:cubicBezTo>
                  <a:pt x="2865" y="39227"/>
                  <a:pt x="2888" y="39455"/>
                  <a:pt x="3002" y="39295"/>
                </a:cubicBezTo>
                <a:cubicBezTo>
                  <a:pt x="2843" y="38886"/>
                  <a:pt x="2683" y="38909"/>
                  <a:pt x="2524" y="38841"/>
                </a:cubicBezTo>
                <a:close/>
                <a:moveTo>
                  <a:pt x="2683" y="39546"/>
                </a:moveTo>
                <a:cubicBezTo>
                  <a:pt x="2752" y="39750"/>
                  <a:pt x="2820" y="39796"/>
                  <a:pt x="2911" y="39909"/>
                </a:cubicBezTo>
                <a:cubicBezTo>
                  <a:pt x="2956" y="39841"/>
                  <a:pt x="2911" y="39705"/>
                  <a:pt x="2820" y="39477"/>
                </a:cubicBezTo>
                <a:close/>
                <a:moveTo>
                  <a:pt x="4093" y="41638"/>
                </a:moveTo>
                <a:cubicBezTo>
                  <a:pt x="3889" y="41410"/>
                  <a:pt x="3957" y="41501"/>
                  <a:pt x="3798" y="41228"/>
                </a:cubicBezTo>
                <a:cubicBezTo>
                  <a:pt x="3775" y="41274"/>
                  <a:pt x="3729" y="41274"/>
                  <a:pt x="3684" y="41206"/>
                </a:cubicBezTo>
                <a:cubicBezTo>
                  <a:pt x="3616" y="41183"/>
                  <a:pt x="4048" y="41797"/>
                  <a:pt x="4093" y="41638"/>
                </a:cubicBezTo>
                <a:close/>
                <a:moveTo>
                  <a:pt x="8368" y="46368"/>
                </a:moveTo>
                <a:cubicBezTo>
                  <a:pt x="8300" y="46208"/>
                  <a:pt x="8346" y="46095"/>
                  <a:pt x="8050" y="45867"/>
                </a:cubicBezTo>
                <a:cubicBezTo>
                  <a:pt x="8095" y="45708"/>
                  <a:pt x="8300" y="45981"/>
                  <a:pt x="8346" y="45822"/>
                </a:cubicBezTo>
                <a:cubicBezTo>
                  <a:pt x="8186" y="45640"/>
                  <a:pt x="8095" y="45617"/>
                  <a:pt x="8050" y="45731"/>
                </a:cubicBezTo>
                <a:cubicBezTo>
                  <a:pt x="7891" y="45617"/>
                  <a:pt x="7891" y="45549"/>
                  <a:pt x="7800" y="45435"/>
                </a:cubicBezTo>
                <a:cubicBezTo>
                  <a:pt x="7595" y="45322"/>
                  <a:pt x="7254" y="44821"/>
                  <a:pt x="7186" y="45003"/>
                </a:cubicBezTo>
                <a:cubicBezTo>
                  <a:pt x="7595" y="45299"/>
                  <a:pt x="7982" y="45935"/>
                  <a:pt x="8368" y="46368"/>
                </a:cubicBezTo>
                <a:close/>
                <a:moveTo>
                  <a:pt x="8982" y="46549"/>
                </a:moveTo>
                <a:cubicBezTo>
                  <a:pt x="8937" y="46322"/>
                  <a:pt x="8528" y="46163"/>
                  <a:pt x="8346" y="45958"/>
                </a:cubicBezTo>
                <a:cubicBezTo>
                  <a:pt x="8414" y="46208"/>
                  <a:pt x="8505" y="46459"/>
                  <a:pt x="8800" y="46754"/>
                </a:cubicBezTo>
                <a:cubicBezTo>
                  <a:pt x="8755" y="46686"/>
                  <a:pt x="8823" y="46413"/>
                  <a:pt x="8982" y="46549"/>
                </a:cubicBezTo>
                <a:close/>
                <a:moveTo>
                  <a:pt x="6254" y="46345"/>
                </a:moveTo>
                <a:cubicBezTo>
                  <a:pt x="6140" y="46277"/>
                  <a:pt x="6026" y="46072"/>
                  <a:pt x="5981" y="46208"/>
                </a:cubicBezTo>
                <a:cubicBezTo>
                  <a:pt x="6322" y="46322"/>
                  <a:pt x="6458" y="46663"/>
                  <a:pt x="6754" y="46754"/>
                </a:cubicBezTo>
                <a:cubicBezTo>
                  <a:pt x="6822" y="46549"/>
                  <a:pt x="6458" y="46436"/>
                  <a:pt x="6254" y="46345"/>
                </a:cubicBezTo>
                <a:close/>
                <a:moveTo>
                  <a:pt x="5458" y="44457"/>
                </a:moveTo>
                <a:cubicBezTo>
                  <a:pt x="5708" y="44730"/>
                  <a:pt x="5935" y="44844"/>
                  <a:pt x="6072" y="44798"/>
                </a:cubicBezTo>
                <a:cubicBezTo>
                  <a:pt x="5821" y="44548"/>
                  <a:pt x="5503" y="44139"/>
                  <a:pt x="5458" y="44457"/>
                </a:cubicBezTo>
                <a:close/>
                <a:moveTo>
                  <a:pt x="3707" y="43048"/>
                </a:moveTo>
                <a:cubicBezTo>
                  <a:pt x="3479" y="42911"/>
                  <a:pt x="3707" y="43389"/>
                  <a:pt x="3957" y="43639"/>
                </a:cubicBezTo>
                <a:cubicBezTo>
                  <a:pt x="4298" y="43593"/>
                  <a:pt x="3684" y="43116"/>
                  <a:pt x="3707" y="43048"/>
                </a:cubicBezTo>
                <a:close/>
                <a:moveTo>
                  <a:pt x="2479" y="41820"/>
                </a:moveTo>
                <a:cubicBezTo>
                  <a:pt x="2388" y="41888"/>
                  <a:pt x="2615" y="42183"/>
                  <a:pt x="2774" y="42411"/>
                </a:cubicBezTo>
                <a:cubicBezTo>
                  <a:pt x="2979" y="42388"/>
                  <a:pt x="2570" y="42024"/>
                  <a:pt x="2479" y="41820"/>
                </a:cubicBezTo>
                <a:close/>
                <a:moveTo>
                  <a:pt x="2592" y="40819"/>
                </a:moveTo>
                <a:lnTo>
                  <a:pt x="2865" y="41274"/>
                </a:lnTo>
                <a:cubicBezTo>
                  <a:pt x="3070" y="41251"/>
                  <a:pt x="2706" y="40614"/>
                  <a:pt x="2592" y="40819"/>
                </a:cubicBezTo>
                <a:close/>
                <a:moveTo>
                  <a:pt x="682" y="38204"/>
                </a:moveTo>
                <a:cubicBezTo>
                  <a:pt x="614" y="38340"/>
                  <a:pt x="660" y="38613"/>
                  <a:pt x="773" y="38977"/>
                </a:cubicBezTo>
                <a:cubicBezTo>
                  <a:pt x="978" y="38886"/>
                  <a:pt x="750" y="38681"/>
                  <a:pt x="682" y="38204"/>
                </a:cubicBezTo>
                <a:close/>
                <a:moveTo>
                  <a:pt x="1433" y="32132"/>
                </a:moveTo>
                <a:cubicBezTo>
                  <a:pt x="1319" y="32041"/>
                  <a:pt x="1296" y="32292"/>
                  <a:pt x="1205" y="32269"/>
                </a:cubicBezTo>
                <a:cubicBezTo>
                  <a:pt x="1160" y="32155"/>
                  <a:pt x="1183" y="31950"/>
                  <a:pt x="1046" y="31928"/>
                </a:cubicBezTo>
                <a:cubicBezTo>
                  <a:pt x="1023" y="32087"/>
                  <a:pt x="1160" y="32064"/>
                  <a:pt x="1023" y="32337"/>
                </a:cubicBezTo>
                <a:cubicBezTo>
                  <a:pt x="1251" y="32314"/>
                  <a:pt x="1296" y="32678"/>
                  <a:pt x="1433" y="32132"/>
                </a:cubicBezTo>
                <a:close/>
                <a:moveTo>
                  <a:pt x="2843" y="30632"/>
                </a:moveTo>
                <a:cubicBezTo>
                  <a:pt x="2661" y="30813"/>
                  <a:pt x="2797" y="30472"/>
                  <a:pt x="2638" y="30472"/>
                </a:cubicBezTo>
                <a:cubicBezTo>
                  <a:pt x="2433" y="30904"/>
                  <a:pt x="2706" y="30813"/>
                  <a:pt x="2592" y="31155"/>
                </a:cubicBezTo>
                <a:cubicBezTo>
                  <a:pt x="2706" y="31086"/>
                  <a:pt x="2774" y="30882"/>
                  <a:pt x="2843" y="30632"/>
                </a:cubicBezTo>
                <a:close/>
                <a:moveTo>
                  <a:pt x="2979" y="26925"/>
                </a:moveTo>
                <a:lnTo>
                  <a:pt x="3093" y="26561"/>
                </a:lnTo>
                <a:cubicBezTo>
                  <a:pt x="3002" y="26652"/>
                  <a:pt x="2888" y="26607"/>
                  <a:pt x="2797" y="26698"/>
                </a:cubicBezTo>
                <a:cubicBezTo>
                  <a:pt x="2752" y="26902"/>
                  <a:pt x="2865" y="26925"/>
                  <a:pt x="2979" y="26925"/>
                </a:cubicBezTo>
                <a:close/>
                <a:moveTo>
                  <a:pt x="7754" y="16715"/>
                </a:moveTo>
                <a:cubicBezTo>
                  <a:pt x="7345" y="16624"/>
                  <a:pt x="7004" y="16851"/>
                  <a:pt x="6526" y="16806"/>
                </a:cubicBezTo>
                <a:cubicBezTo>
                  <a:pt x="6549" y="16988"/>
                  <a:pt x="7618" y="16783"/>
                  <a:pt x="7754" y="16715"/>
                </a:cubicBezTo>
                <a:close/>
                <a:moveTo>
                  <a:pt x="9687" y="16442"/>
                </a:moveTo>
                <a:cubicBezTo>
                  <a:pt x="9346" y="16487"/>
                  <a:pt x="9278" y="16578"/>
                  <a:pt x="8823" y="16601"/>
                </a:cubicBezTo>
                <a:cubicBezTo>
                  <a:pt x="8891" y="16760"/>
                  <a:pt x="9733" y="16578"/>
                  <a:pt x="9687" y="16442"/>
                </a:cubicBezTo>
                <a:close/>
                <a:moveTo>
                  <a:pt x="14463" y="16669"/>
                </a:moveTo>
                <a:cubicBezTo>
                  <a:pt x="14144" y="16646"/>
                  <a:pt x="13962" y="16760"/>
                  <a:pt x="13576" y="16897"/>
                </a:cubicBezTo>
                <a:cubicBezTo>
                  <a:pt x="13780" y="16897"/>
                  <a:pt x="14372" y="16715"/>
                  <a:pt x="14463" y="16669"/>
                </a:cubicBezTo>
                <a:close/>
                <a:moveTo>
                  <a:pt x="17510" y="14395"/>
                </a:moveTo>
                <a:cubicBezTo>
                  <a:pt x="17919" y="14282"/>
                  <a:pt x="17328" y="14327"/>
                  <a:pt x="17601" y="14168"/>
                </a:cubicBezTo>
                <a:cubicBezTo>
                  <a:pt x="17555" y="14122"/>
                  <a:pt x="17442" y="14191"/>
                  <a:pt x="17328" y="14236"/>
                </a:cubicBezTo>
                <a:cubicBezTo>
                  <a:pt x="17464" y="14350"/>
                  <a:pt x="17419" y="14418"/>
                  <a:pt x="17510" y="14395"/>
                </a:cubicBezTo>
                <a:close/>
                <a:moveTo>
                  <a:pt x="9301" y="47186"/>
                </a:moveTo>
                <a:cubicBezTo>
                  <a:pt x="9505" y="47368"/>
                  <a:pt x="9574" y="47232"/>
                  <a:pt x="9756" y="47391"/>
                </a:cubicBezTo>
                <a:cubicBezTo>
                  <a:pt x="9733" y="47323"/>
                  <a:pt x="9733" y="47254"/>
                  <a:pt x="9824" y="47323"/>
                </a:cubicBezTo>
                <a:cubicBezTo>
                  <a:pt x="9756" y="47095"/>
                  <a:pt x="9210" y="47004"/>
                  <a:pt x="9301" y="47186"/>
                </a:cubicBezTo>
                <a:close/>
                <a:moveTo>
                  <a:pt x="10483" y="48414"/>
                </a:moveTo>
                <a:cubicBezTo>
                  <a:pt x="10756" y="48664"/>
                  <a:pt x="10961" y="48687"/>
                  <a:pt x="11211" y="48914"/>
                </a:cubicBezTo>
                <a:cubicBezTo>
                  <a:pt x="10870" y="48732"/>
                  <a:pt x="11165" y="49005"/>
                  <a:pt x="11438" y="49233"/>
                </a:cubicBezTo>
                <a:cubicBezTo>
                  <a:pt x="11484" y="49119"/>
                  <a:pt x="11484" y="48983"/>
                  <a:pt x="11416" y="48823"/>
                </a:cubicBezTo>
                <a:cubicBezTo>
                  <a:pt x="11143" y="48619"/>
                  <a:pt x="10915" y="48573"/>
                  <a:pt x="10688" y="48482"/>
                </a:cubicBezTo>
                <a:cubicBezTo>
                  <a:pt x="10529" y="48278"/>
                  <a:pt x="10893" y="48482"/>
                  <a:pt x="10756" y="48278"/>
                </a:cubicBezTo>
                <a:cubicBezTo>
                  <a:pt x="10529" y="48028"/>
                  <a:pt x="10347" y="47800"/>
                  <a:pt x="10028" y="47527"/>
                </a:cubicBezTo>
                <a:cubicBezTo>
                  <a:pt x="9778" y="47391"/>
                  <a:pt x="10165" y="48028"/>
                  <a:pt x="9733" y="47573"/>
                </a:cubicBezTo>
                <a:cubicBezTo>
                  <a:pt x="9846" y="47868"/>
                  <a:pt x="10483" y="48119"/>
                  <a:pt x="10483" y="48414"/>
                </a:cubicBezTo>
                <a:close/>
                <a:moveTo>
                  <a:pt x="9960" y="48323"/>
                </a:moveTo>
                <a:cubicBezTo>
                  <a:pt x="9801" y="48141"/>
                  <a:pt x="9619" y="48005"/>
                  <a:pt x="9505" y="47959"/>
                </a:cubicBezTo>
                <a:cubicBezTo>
                  <a:pt x="9460" y="48005"/>
                  <a:pt x="9960" y="48528"/>
                  <a:pt x="9960" y="48323"/>
                </a:cubicBezTo>
                <a:close/>
                <a:moveTo>
                  <a:pt x="9232" y="49142"/>
                </a:moveTo>
                <a:cubicBezTo>
                  <a:pt x="9483" y="49301"/>
                  <a:pt x="9414" y="49324"/>
                  <a:pt x="9619" y="49415"/>
                </a:cubicBezTo>
                <a:cubicBezTo>
                  <a:pt x="9619" y="49233"/>
                  <a:pt x="9483" y="49278"/>
                  <a:pt x="9323" y="49028"/>
                </a:cubicBezTo>
                <a:close/>
                <a:moveTo>
                  <a:pt x="12780" y="50438"/>
                </a:moveTo>
                <a:cubicBezTo>
                  <a:pt x="12825" y="50620"/>
                  <a:pt x="13030" y="50870"/>
                  <a:pt x="13303" y="51120"/>
                </a:cubicBezTo>
                <a:cubicBezTo>
                  <a:pt x="13235" y="50870"/>
                  <a:pt x="13553" y="50984"/>
                  <a:pt x="13803" y="51279"/>
                </a:cubicBezTo>
                <a:cubicBezTo>
                  <a:pt x="13917" y="51097"/>
                  <a:pt x="13257" y="50916"/>
                  <a:pt x="13076" y="50529"/>
                </a:cubicBezTo>
                <a:lnTo>
                  <a:pt x="12985" y="50643"/>
                </a:lnTo>
                <a:cubicBezTo>
                  <a:pt x="12803" y="50438"/>
                  <a:pt x="12666" y="50051"/>
                  <a:pt x="12439" y="50120"/>
                </a:cubicBezTo>
                <a:cubicBezTo>
                  <a:pt x="12348" y="50006"/>
                  <a:pt x="12462" y="49960"/>
                  <a:pt x="12484" y="49915"/>
                </a:cubicBezTo>
                <a:lnTo>
                  <a:pt x="12348" y="49779"/>
                </a:lnTo>
                <a:cubicBezTo>
                  <a:pt x="12325" y="49801"/>
                  <a:pt x="12234" y="49733"/>
                  <a:pt x="12189" y="49688"/>
                </a:cubicBezTo>
                <a:cubicBezTo>
                  <a:pt x="12120" y="49756"/>
                  <a:pt x="12393" y="49915"/>
                  <a:pt x="12302" y="49983"/>
                </a:cubicBezTo>
                <a:cubicBezTo>
                  <a:pt x="12143" y="49779"/>
                  <a:pt x="11961" y="49597"/>
                  <a:pt x="11688" y="49369"/>
                </a:cubicBezTo>
                <a:cubicBezTo>
                  <a:pt x="11597" y="49710"/>
                  <a:pt x="12439" y="50074"/>
                  <a:pt x="12780" y="50438"/>
                </a:cubicBezTo>
                <a:close/>
                <a:moveTo>
                  <a:pt x="14963" y="52689"/>
                </a:moveTo>
                <a:cubicBezTo>
                  <a:pt x="15031" y="52530"/>
                  <a:pt x="14986" y="52576"/>
                  <a:pt x="15122" y="52507"/>
                </a:cubicBezTo>
                <a:cubicBezTo>
                  <a:pt x="14895" y="52325"/>
                  <a:pt x="14940" y="52212"/>
                  <a:pt x="14667" y="52030"/>
                </a:cubicBezTo>
                <a:cubicBezTo>
                  <a:pt x="14599" y="52053"/>
                  <a:pt x="14440" y="51848"/>
                  <a:pt x="14417" y="52030"/>
                </a:cubicBezTo>
                <a:cubicBezTo>
                  <a:pt x="14235" y="51871"/>
                  <a:pt x="14008" y="51666"/>
                  <a:pt x="13962" y="51552"/>
                </a:cubicBezTo>
                <a:cubicBezTo>
                  <a:pt x="14008" y="51530"/>
                  <a:pt x="14076" y="51530"/>
                  <a:pt x="14167" y="51598"/>
                </a:cubicBezTo>
                <a:cubicBezTo>
                  <a:pt x="14031" y="51257"/>
                  <a:pt x="13644" y="51257"/>
                  <a:pt x="13508" y="51325"/>
                </a:cubicBezTo>
                <a:close/>
                <a:moveTo>
                  <a:pt x="14895" y="54054"/>
                </a:moveTo>
                <a:cubicBezTo>
                  <a:pt x="15145" y="54008"/>
                  <a:pt x="14554" y="53713"/>
                  <a:pt x="14645" y="53622"/>
                </a:cubicBezTo>
                <a:cubicBezTo>
                  <a:pt x="14849" y="53644"/>
                  <a:pt x="15145" y="54076"/>
                  <a:pt x="15281" y="54213"/>
                </a:cubicBezTo>
                <a:cubicBezTo>
                  <a:pt x="15463" y="54327"/>
                  <a:pt x="15827" y="54327"/>
                  <a:pt x="15918" y="54622"/>
                </a:cubicBezTo>
                <a:cubicBezTo>
                  <a:pt x="15622" y="54395"/>
                  <a:pt x="15440" y="54440"/>
                  <a:pt x="15099" y="54122"/>
                </a:cubicBezTo>
                <a:cubicBezTo>
                  <a:pt x="15008" y="54281"/>
                  <a:pt x="15350" y="54417"/>
                  <a:pt x="15486" y="54554"/>
                </a:cubicBezTo>
                <a:cubicBezTo>
                  <a:pt x="15713" y="54759"/>
                  <a:pt x="15873" y="54986"/>
                  <a:pt x="16123" y="55122"/>
                </a:cubicBezTo>
                <a:cubicBezTo>
                  <a:pt x="16191" y="55168"/>
                  <a:pt x="16009" y="54940"/>
                  <a:pt x="16009" y="54963"/>
                </a:cubicBezTo>
                <a:cubicBezTo>
                  <a:pt x="16009" y="54895"/>
                  <a:pt x="16259" y="55122"/>
                  <a:pt x="16327" y="55191"/>
                </a:cubicBezTo>
                <a:cubicBezTo>
                  <a:pt x="16487" y="55418"/>
                  <a:pt x="16100" y="55100"/>
                  <a:pt x="16123" y="55259"/>
                </a:cubicBezTo>
                <a:lnTo>
                  <a:pt x="16396" y="55532"/>
                </a:lnTo>
                <a:cubicBezTo>
                  <a:pt x="16418" y="55350"/>
                  <a:pt x="16441" y="55191"/>
                  <a:pt x="16464" y="55009"/>
                </a:cubicBezTo>
                <a:cubicBezTo>
                  <a:pt x="16623" y="54963"/>
                  <a:pt x="16623" y="55077"/>
                  <a:pt x="16782" y="55236"/>
                </a:cubicBezTo>
                <a:cubicBezTo>
                  <a:pt x="17010" y="55191"/>
                  <a:pt x="16646" y="54986"/>
                  <a:pt x="16805" y="54918"/>
                </a:cubicBezTo>
                <a:cubicBezTo>
                  <a:pt x="16646" y="54804"/>
                  <a:pt x="16600" y="54850"/>
                  <a:pt x="16646" y="54963"/>
                </a:cubicBezTo>
                <a:cubicBezTo>
                  <a:pt x="16509" y="54963"/>
                  <a:pt x="16327" y="54804"/>
                  <a:pt x="16191" y="54759"/>
                </a:cubicBezTo>
                <a:cubicBezTo>
                  <a:pt x="16168" y="54804"/>
                  <a:pt x="16305" y="54895"/>
                  <a:pt x="16373" y="54986"/>
                </a:cubicBezTo>
                <a:cubicBezTo>
                  <a:pt x="16214" y="55031"/>
                  <a:pt x="16168" y="54759"/>
                  <a:pt x="16032" y="54645"/>
                </a:cubicBezTo>
                <a:cubicBezTo>
                  <a:pt x="15986" y="54531"/>
                  <a:pt x="16236" y="54690"/>
                  <a:pt x="16236" y="54713"/>
                </a:cubicBezTo>
                <a:cubicBezTo>
                  <a:pt x="16236" y="54531"/>
                  <a:pt x="15759" y="54099"/>
                  <a:pt x="15713" y="53849"/>
                </a:cubicBezTo>
                <a:cubicBezTo>
                  <a:pt x="15531" y="53803"/>
                  <a:pt x="15827" y="54281"/>
                  <a:pt x="16054" y="54486"/>
                </a:cubicBezTo>
                <a:cubicBezTo>
                  <a:pt x="15873" y="54327"/>
                  <a:pt x="15691" y="54372"/>
                  <a:pt x="15509" y="54236"/>
                </a:cubicBezTo>
                <a:cubicBezTo>
                  <a:pt x="15168" y="53963"/>
                  <a:pt x="14827" y="53508"/>
                  <a:pt x="14508" y="53235"/>
                </a:cubicBezTo>
                <a:cubicBezTo>
                  <a:pt x="14394" y="53258"/>
                  <a:pt x="14599" y="53394"/>
                  <a:pt x="14554" y="53462"/>
                </a:cubicBezTo>
                <a:cubicBezTo>
                  <a:pt x="14508" y="53485"/>
                  <a:pt x="14213" y="53349"/>
                  <a:pt x="14303" y="53303"/>
                </a:cubicBezTo>
                <a:cubicBezTo>
                  <a:pt x="14190" y="53235"/>
                  <a:pt x="14167" y="53326"/>
                  <a:pt x="14099" y="53371"/>
                </a:cubicBezTo>
                <a:cubicBezTo>
                  <a:pt x="14463" y="53690"/>
                  <a:pt x="14622" y="53690"/>
                  <a:pt x="14895" y="54054"/>
                </a:cubicBezTo>
                <a:close/>
                <a:moveTo>
                  <a:pt x="14667" y="53190"/>
                </a:moveTo>
                <a:cubicBezTo>
                  <a:pt x="14690" y="53258"/>
                  <a:pt x="14781" y="53371"/>
                  <a:pt x="14917" y="53485"/>
                </a:cubicBezTo>
                <a:cubicBezTo>
                  <a:pt x="14940" y="53417"/>
                  <a:pt x="14986" y="53371"/>
                  <a:pt x="15077" y="53440"/>
                </a:cubicBezTo>
                <a:cubicBezTo>
                  <a:pt x="15099" y="53303"/>
                  <a:pt x="14690" y="53053"/>
                  <a:pt x="14667" y="53190"/>
                </a:cubicBezTo>
                <a:close/>
                <a:moveTo>
                  <a:pt x="17214" y="55327"/>
                </a:moveTo>
                <a:cubicBezTo>
                  <a:pt x="16759" y="54872"/>
                  <a:pt x="17237" y="55645"/>
                  <a:pt x="16828" y="55327"/>
                </a:cubicBezTo>
                <a:cubicBezTo>
                  <a:pt x="16941" y="55554"/>
                  <a:pt x="17214" y="55532"/>
                  <a:pt x="17214" y="55327"/>
                </a:cubicBezTo>
                <a:close/>
                <a:moveTo>
                  <a:pt x="17351" y="55759"/>
                </a:moveTo>
                <a:cubicBezTo>
                  <a:pt x="17101" y="55509"/>
                  <a:pt x="17010" y="55691"/>
                  <a:pt x="16873" y="55714"/>
                </a:cubicBezTo>
                <a:cubicBezTo>
                  <a:pt x="17055" y="55782"/>
                  <a:pt x="17260" y="55918"/>
                  <a:pt x="17351" y="55759"/>
                </a:cubicBezTo>
                <a:close/>
                <a:moveTo>
                  <a:pt x="18374" y="56737"/>
                </a:moveTo>
                <a:cubicBezTo>
                  <a:pt x="18260" y="56510"/>
                  <a:pt x="18192" y="56373"/>
                  <a:pt x="18510" y="56601"/>
                </a:cubicBezTo>
                <a:cubicBezTo>
                  <a:pt x="18488" y="56373"/>
                  <a:pt x="18192" y="56441"/>
                  <a:pt x="17987" y="56168"/>
                </a:cubicBezTo>
                <a:cubicBezTo>
                  <a:pt x="17965" y="56305"/>
                  <a:pt x="18192" y="56532"/>
                  <a:pt x="18374" y="56737"/>
                </a:cubicBezTo>
                <a:close/>
                <a:moveTo>
                  <a:pt x="19397" y="57305"/>
                </a:moveTo>
                <a:cubicBezTo>
                  <a:pt x="19147" y="56987"/>
                  <a:pt x="19011" y="57055"/>
                  <a:pt x="18783" y="56851"/>
                </a:cubicBezTo>
                <a:cubicBezTo>
                  <a:pt x="18942" y="57101"/>
                  <a:pt x="19261" y="57487"/>
                  <a:pt x="19397" y="57305"/>
                </a:cubicBezTo>
                <a:close/>
                <a:moveTo>
                  <a:pt x="16077" y="52871"/>
                </a:moveTo>
                <a:cubicBezTo>
                  <a:pt x="16168" y="52780"/>
                  <a:pt x="15827" y="52485"/>
                  <a:pt x="15691" y="52462"/>
                </a:cubicBezTo>
                <a:cubicBezTo>
                  <a:pt x="15622" y="52530"/>
                  <a:pt x="15964" y="52735"/>
                  <a:pt x="16077" y="52871"/>
                </a:cubicBezTo>
                <a:close/>
                <a:moveTo>
                  <a:pt x="16850" y="54304"/>
                </a:moveTo>
                <a:cubicBezTo>
                  <a:pt x="16873" y="54099"/>
                  <a:pt x="16487" y="53917"/>
                  <a:pt x="16327" y="53758"/>
                </a:cubicBezTo>
                <a:cubicBezTo>
                  <a:pt x="16191" y="53622"/>
                  <a:pt x="16032" y="53167"/>
                  <a:pt x="15895" y="53371"/>
                </a:cubicBezTo>
                <a:cubicBezTo>
                  <a:pt x="16054" y="53622"/>
                  <a:pt x="16532" y="54008"/>
                  <a:pt x="16850" y="54304"/>
                </a:cubicBezTo>
                <a:close/>
                <a:moveTo>
                  <a:pt x="17191" y="54508"/>
                </a:moveTo>
                <a:cubicBezTo>
                  <a:pt x="17169" y="54554"/>
                  <a:pt x="17123" y="54508"/>
                  <a:pt x="17078" y="54463"/>
                </a:cubicBezTo>
                <a:cubicBezTo>
                  <a:pt x="17010" y="54577"/>
                  <a:pt x="17305" y="54690"/>
                  <a:pt x="17351" y="54736"/>
                </a:cubicBezTo>
                <a:cubicBezTo>
                  <a:pt x="17555" y="54599"/>
                  <a:pt x="17282" y="54304"/>
                  <a:pt x="17010" y="54145"/>
                </a:cubicBezTo>
                <a:cubicBezTo>
                  <a:pt x="17010" y="54236"/>
                  <a:pt x="16941" y="54327"/>
                  <a:pt x="17191" y="54508"/>
                </a:cubicBezTo>
                <a:close/>
                <a:moveTo>
                  <a:pt x="17669" y="55100"/>
                </a:moveTo>
                <a:lnTo>
                  <a:pt x="17760" y="54986"/>
                </a:lnTo>
                <a:cubicBezTo>
                  <a:pt x="17578" y="54736"/>
                  <a:pt x="17555" y="54872"/>
                  <a:pt x="17419" y="54804"/>
                </a:cubicBezTo>
                <a:cubicBezTo>
                  <a:pt x="17396" y="54872"/>
                  <a:pt x="17578" y="54986"/>
                  <a:pt x="17669" y="55100"/>
                </a:cubicBezTo>
                <a:close/>
                <a:moveTo>
                  <a:pt x="19875" y="56191"/>
                </a:moveTo>
                <a:cubicBezTo>
                  <a:pt x="19784" y="55896"/>
                  <a:pt x="19329" y="55691"/>
                  <a:pt x="19147" y="55577"/>
                </a:cubicBezTo>
                <a:cubicBezTo>
                  <a:pt x="19215" y="55736"/>
                  <a:pt x="19693" y="56055"/>
                  <a:pt x="19875" y="56191"/>
                </a:cubicBezTo>
                <a:close/>
                <a:moveTo>
                  <a:pt x="19829" y="55532"/>
                </a:moveTo>
                <a:cubicBezTo>
                  <a:pt x="19625" y="55373"/>
                  <a:pt x="19738" y="55350"/>
                  <a:pt x="19534" y="55282"/>
                </a:cubicBezTo>
                <a:cubicBezTo>
                  <a:pt x="19374" y="55373"/>
                  <a:pt x="19761" y="55736"/>
                  <a:pt x="19829" y="55532"/>
                </a:cubicBezTo>
                <a:close/>
                <a:moveTo>
                  <a:pt x="21239" y="57396"/>
                </a:moveTo>
                <a:cubicBezTo>
                  <a:pt x="21285" y="57305"/>
                  <a:pt x="20944" y="57101"/>
                  <a:pt x="20853" y="56964"/>
                </a:cubicBezTo>
                <a:cubicBezTo>
                  <a:pt x="20762" y="57055"/>
                  <a:pt x="21103" y="57351"/>
                  <a:pt x="21239" y="57396"/>
                </a:cubicBezTo>
                <a:close/>
                <a:moveTo>
                  <a:pt x="21694" y="58306"/>
                </a:moveTo>
                <a:cubicBezTo>
                  <a:pt x="21671" y="58215"/>
                  <a:pt x="21671" y="58101"/>
                  <a:pt x="21489" y="57942"/>
                </a:cubicBezTo>
                <a:cubicBezTo>
                  <a:pt x="21421" y="57942"/>
                  <a:pt x="21376" y="57942"/>
                  <a:pt x="21330" y="57988"/>
                </a:cubicBezTo>
                <a:cubicBezTo>
                  <a:pt x="21376" y="58124"/>
                  <a:pt x="21558" y="58283"/>
                  <a:pt x="21694" y="58306"/>
                </a:cubicBezTo>
                <a:close/>
                <a:moveTo>
                  <a:pt x="23309" y="59693"/>
                </a:moveTo>
                <a:cubicBezTo>
                  <a:pt x="23877" y="60057"/>
                  <a:pt x="24241" y="60102"/>
                  <a:pt x="24605" y="60398"/>
                </a:cubicBezTo>
                <a:cubicBezTo>
                  <a:pt x="24627" y="60330"/>
                  <a:pt x="24627" y="60216"/>
                  <a:pt x="24764" y="60262"/>
                </a:cubicBezTo>
                <a:cubicBezTo>
                  <a:pt x="24491" y="60102"/>
                  <a:pt x="24036" y="60057"/>
                  <a:pt x="23695" y="59807"/>
                </a:cubicBezTo>
                <a:cubicBezTo>
                  <a:pt x="23559" y="59716"/>
                  <a:pt x="23877" y="59761"/>
                  <a:pt x="23399" y="59534"/>
                </a:cubicBezTo>
                <a:close/>
                <a:moveTo>
                  <a:pt x="24809" y="60057"/>
                </a:moveTo>
                <a:cubicBezTo>
                  <a:pt x="24764" y="60034"/>
                  <a:pt x="24741" y="60011"/>
                  <a:pt x="24764" y="59966"/>
                </a:cubicBezTo>
                <a:cubicBezTo>
                  <a:pt x="24855" y="59875"/>
                  <a:pt x="25287" y="60216"/>
                  <a:pt x="25241" y="59989"/>
                </a:cubicBezTo>
                <a:cubicBezTo>
                  <a:pt x="25105" y="59943"/>
                  <a:pt x="24969" y="59875"/>
                  <a:pt x="24809" y="59830"/>
                </a:cubicBezTo>
                <a:cubicBezTo>
                  <a:pt x="24764" y="59602"/>
                  <a:pt x="25196" y="59966"/>
                  <a:pt x="25128" y="59739"/>
                </a:cubicBezTo>
                <a:cubicBezTo>
                  <a:pt x="24878" y="59625"/>
                  <a:pt x="24991" y="59648"/>
                  <a:pt x="24718" y="59579"/>
                </a:cubicBezTo>
                <a:cubicBezTo>
                  <a:pt x="24718" y="59625"/>
                  <a:pt x="24787" y="59670"/>
                  <a:pt x="24764" y="59693"/>
                </a:cubicBezTo>
                <a:cubicBezTo>
                  <a:pt x="24468" y="59693"/>
                  <a:pt x="23945" y="59284"/>
                  <a:pt x="23786" y="59420"/>
                </a:cubicBezTo>
                <a:cubicBezTo>
                  <a:pt x="23991" y="59557"/>
                  <a:pt x="24173" y="59648"/>
                  <a:pt x="24309" y="59648"/>
                </a:cubicBezTo>
                <a:cubicBezTo>
                  <a:pt x="24400" y="59716"/>
                  <a:pt x="24150" y="59784"/>
                  <a:pt x="24582" y="59943"/>
                </a:cubicBezTo>
                <a:cubicBezTo>
                  <a:pt x="24536" y="60034"/>
                  <a:pt x="24218" y="59784"/>
                  <a:pt x="24059" y="59739"/>
                </a:cubicBezTo>
                <a:cubicBezTo>
                  <a:pt x="24013" y="59852"/>
                  <a:pt x="24286" y="59966"/>
                  <a:pt x="24355" y="59989"/>
                </a:cubicBezTo>
                <a:cubicBezTo>
                  <a:pt x="24559" y="60080"/>
                  <a:pt x="24536" y="59989"/>
                  <a:pt x="24650" y="60011"/>
                </a:cubicBezTo>
                <a:cubicBezTo>
                  <a:pt x="24741" y="60034"/>
                  <a:pt x="24787" y="60034"/>
                  <a:pt x="24809" y="60057"/>
                </a:cubicBezTo>
                <a:cubicBezTo>
                  <a:pt x="24855" y="60080"/>
                  <a:pt x="24900" y="60080"/>
                  <a:pt x="24809" y="60057"/>
                </a:cubicBezTo>
                <a:close/>
                <a:moveTo>
                  <a:pt x="25969" y="60580"/>
                </a:moveTo>
                <a:cubicBezTo>
                  <a:pt x="25651" y="60535"/>
                  <a:pt x="25219" y="60353"/>
                  <a:pt x="25037" y="60353"/>
                </a:cubicBezTo>
                <a:cubicBezTo>
                  <a:pt x="25241" y="60557"/>
                  <a:pt x="25833" y="60853"/>
                  <a:pt x="25969" y="60580"/>
                </a:cubicBezTo>
                <a:close/>
                <a:moveTo>
                  <a:pt x="26356" y="60512"/>
                </a:moveTo>
                <a:cubicBezTo>
                  <a:pt x="26651" y="60603"/>
                  <a:pt x="26424" y="60489"/>
                  <a:pt x="26469" y="60444"/>
                </a:cubicBezTo>
                <a:cubicBezTo>
                  <a:pt x="26469" y="60444"/>
                  <a:pt x="26674" y="60421"/>
                  <a:pt x="26651" y="60444"/>
                </a:cubicBezTo>
                <a:cubicBezTo>
                  <a:pt x="26674" y="60398"/>
                  <a:pt x="26492" y="60307"/>
                  <a:pt x="26492" y="60307"/>
                </a:cubicBezTo>
                <a:cubicBezTo>
                  <a:pt x="26515" y="60262"/>
                  <a:pt x="26742" y="60307"/>
                  <a:pt x="26697" y="60193"/>
                </a:cubicBezTo>
                <a:cubicBezTo>
                  <a:pt x="26265" y="60125"/>
                  <a:pt x="26287" y="59921"/>
                  <a:pt x="25764" y="59830"/>
                </a:cubicBezTo>
                <a:cubicBezTo>
                  <a:pt x="25696" y="59943"/>
                  <a:pt x="25719" y="60011"/>
                  <a:pt x="25787" y="60102"/>
                </a:cubicBezTo>
                <a:cubicBezTo>
                  <a:pt x="25992" y="60148"/>
                  <a:pt x="26196" y="60193"/>
                  <a:pt x="26401" y="60239"/>
                </a:cubicBezTo>
                <a:cubicBezTo>
                  <a:pt x="26333" y="60307"/>
                  <a:pt x="26106" y="60239"/>
                  <a:pt x="25946" y="60239"/>
                </a:cubicBezTo>
                <a:cubicBezTo>
                  <a:pt x="25946" y="60375"/>
                  <a:pt x="26583" y="60330"/>
                  <a:pt x="26356" y="60512"/>
                </a:cubicBezTo>
                <a:close/>
                <a:moveTo>
                  <a:pt x="26606" y="60853"/>
                </a:moveTo>
                <a:cubicBezTo>
                  <a:pt x="26992" y="60876"/>
                  <a:pt x="27288" y="61012"/>
                  <a:pt x="27561" y="60853"/>
                </a:cubicBezTo>
                <a:cubicBezTo>
                  <a:pt x="27766" y="60898"/>
                  <a:pt x="28038" y="60989"/>
                  <a:pt x="28220" y="60921"/>
                </a:cubicBezTo>
                <a:cubicBezTo>
                  <a:pt x="28198" y="60807"/>
                  <a:pt x="27766" y="60853"/>
                  <a:pt x="27561" y="60807"/>
                </a:cubicBezTo>
                <a:lnTo>
                  <a:pt x="27584" y="60716"/>
                </a:lnTo>
                <a:cubicBezTo>
                  <a:pt x="27606" y="60648"/>
                  <a:pt x="27766" y="60694"/>
                  <a:pt x="27766" y="60739"/>
                </a:cubicBezTo>
                <a:cubicBezTo>
                  <a:pt x="27925" y="60762"/>
                  <a:pt x="27788" y="60557"/>
                  <a:pt x="27584" y="60580"/>
                </a:cubicBezTo>
                <a:cubicBezTo>
                  <a:pt x="27629" y="60716"/>
                  <a:pt x="27288" y="60648"/>
                  <a:pt x="27379" y="60830"/>
                </a:cubicBezTo>
                <a:cubicBezTo>
                  <a:pt x="27083" y="60671"/>
                  <a:pt x="27265" y="60739"/>
                  <a:pt x="26901" y="60807"/>
                </a:cubicBezTo>
                <a:cubicBezTo>
                  <a:pt x="26765" y="60830"/>
                  <a:pt x="26560" y="60716"/>
                  <a:pt x="26606" y="60853"/>
                </a:cubicBezTo>
                <a:close/>
                <a:moveTo>
                  <a:pt x="26924" y="61353"/>
                </a:moveTo>
                <a:cubicBezTo>
                  <a:pt x="27333" y="61467"/>
                  <a:pt x="27311" y="61308"/>
                  <a:pt x="27606" y="61330"/>
                </a:cubicBezTo>
                <a:cubicBezTo>
                  <a:pt x="27788" y="61330"/>
                  <a:pt x="27788" y="61399"/>
                  <a:pt x="27811" y="61444"/>
                </a:cubicBezTo>
                <a:cubicBezTo>
                  <a:pt x="28198" y="61444"/>
                  <a:pt x="28266" y="61399"/>
                  <a:pt x="28675" y="61490"/>
                </a:cubicBezTo>
                <a:cubicBezTo>
                  <a:pt x="28766" y="61285"/>
                  <a:pt x="28561" y="61194"/>
                  <a:pt x="28607" y="61012"/>
                </a:cubicBezTo>
                <a:cubicBezTo>
                  <a:pt x="28334" y="61035"/>
                  <a:pt x="28402" y="61239"/>
                  <a:pt x="27925" y="61126"/>
                </a:cubicBezTo>
                <a:cubicBezTo>
                  <a:pt x="27811" y="61103"/>
                  <a:pt x="27879" y="61080"/>
                  <a:pt x="27925" y="61080"/>
                </a:cubicBezTo>
                <a:cubicBezTo>
                  <a:pt x="27902" y="61012"/>
                  <a:pt x="27697" y="61012"/>
                  <a:pt x="27538" y="60989"/>
                </a:cubicBezTo>
                <a:cubicBezTo>
                  <a:pt x="27356" y="61058"/>
                  <a:pt x="27606" y="61080"/>
                  <a:pt x="27515" y="61239"/>
                </a:cubicBezTo>
                <a:cubicBezTo>
                  <a:pt x="27356" y="61217"/>
                  <a:pt x="27288" y="61126"/>
                  <a:pt x="27243" y="61194"/>
                </a:cubicBezTo>
                <a:cubicBezTo>
                  <a:pt x="27015" y="61148"/>
                  <a:pt x="27356" y="61148"/>
                  <a:pt x="27152" y="61035"/>
                </a:cubicBezTo>
                <a:cubicBezTo>
                  <a:pt x="26970" y="61012"/>
                  <a:pt x="27015" y="61148"/>
                  <a:pt x="26765" y="61080"/>
                </a:cubicBezTo>
                <a:cubicBezTo>
                  <a:pt x="26651" y="61217"/>
                  <a:pt x="26901" y="61239"/>
                  <a:pt x="26924" y="61353"/>
                </a:cubicBezTo>
                <a:close/>
                <a:moveTo>
                  <a:pt x="29266" y="60807"/>
                </a:moveTo>
                <a:cubicBezTo>
                  <a:pt x="29312" y="60648"/>
                  <a:pt x="28812" y="60739"/>
                  <a:pt x="28993" y="60512"/>
                </a:cubicBezTo>
                <a:cubicBezTo>
                  <a:pt x="29130" y="60512"/>
                  <a:pt x="29471" y="60512"/>
                  <a:pt x="29858" y="60512"/>
                </a:cubicBezTo>
                <a:cubicBezTo>
                  <a:pt x="29721" y="60216"/>
                  <a:pt x="28766" y="60330"/>
                  <a:pt x="28812" y="60580"/>
                </a:cubicBezTo>
                <a:cubicBezTo>
                  <a:pt x="28652" y="60580"/>
                  <a:pt x="28607" y="60512"/>
                  <a:pt x="28448" y="60512"/>
                </a:cubicBezTo>
                <a:cubicBezTo>
                  <a:pt x="28334" y="60284"/>
                  <a:pt x="28971" y="60512"/>
                  <a:pt x="28834" y="60262"/>
                </a:cubicBezTo>
                <a:cubicBezTo>
                  <a:pt x="28584" y="60284"/>
                  <a:pt x="28243" y="60262"/>
                  <a:pt x="27902" y="60216"/>
                </a:cubicBezTo>
                <a:cubicBezTo>
                  <a:pt x="27606" y="60262"/>
                  <a:pt x="28266" y="60284"/>
                  <a:pt x="28266" y="60353"/>
                </a:cubicBezTo>
                <a:lnTo>
                  <a:pt x="28243" y="60580"/>
                </a:lnTo>
                <a:cubicBezTo>
                  <a:pt x="28766" y="60603"/>
                  <a:pt x="28834" y="60785"/>
                  <a:pt x="29266" y="60807"/>
                </a:cubicBezTo>
                <a:close/>
                <a:moveTo>
                  <a:pt x="29858" y="60716"/>
                </a:moveTo>
                <a:cubicBezTo>
                  <a:pt x="29858" y="60535"/>
                  <a:pt x="28516" y="60512"/>
                  <a:pt x="29471" y="60625"/>
                </a:cubicBezTo>
                <a:cubicBezTo>
                  <a:pt x="29630" y="60648"/>
                  <a:pt x="29676" y="60694"/>
                  <a:pt x="29858" y="60716"/>
                </a:cubicBezTo>
                <a:close/>
                <a:moveTo>
                  <a:pt x="29244" y="61581"/>
                </a:moveTo>
                <a:cubicBezTo>
                  <a:pt x="29585" y="61421"/>
                  <a:pt x="29880" y="61535"/>
                  <a:pt x="30381" y="61512"/>
                </a:cubicBezTo>
                <a:cubicBezTo>
                  <a:pt x="30244" y="61399"/>
                  <a:pt x="30040" y="61171"/>
                  <a:pt x="29744" y="61262"/>
                </a:cubicBezTo>
                <a:cubicBezTo>
                  <a:pt x="29835" y="61353"/>
                  <a:pt x="30108" y="61353"/>
                  <a:pt x="30108" y="61490"/>
                </a:cubicBezTo>
                <a:cubicBezTo>
                  <a:pt x="29767" y="61444"/>
                  <a:pt x="29653" y="61308"/>
                  <a:pt x="29153" y="61330"/>
                </a:cubicBezTo>
                <a:cubicBezTo>
                  <a:pt x="29107" y="61444"/>
                  <a:pt x="29335" y="61444"/>
                  <a:pt x="29244" y="61581"/>
                </a:cubicBezTo>
                <a:close/>
                <a:moveTo>
                  <a:pt x="30904" y="60535"/>
                </a:moveTo>
                <a:cubicBezTo>
                  <a:pt x="30949" y="60444"/>
                  <a:pt x="30835" y="60398"/>
                  <a:pt x="30813" y="60330"/>
                </a:cubicBezTo>
                <a:cubicBezTo>
                  <a:pt x="30676" y="60375"/>
                  <a:pt x="30517" y="60398"/>
                  <a:pt x="30517" y="60512"/>
                </a:cubicBezTo>
                <a:close/>
                <a:moveTo>
                  <a:pt x="30585" y="61603"/>
                </a:moveTo>
                <a:lnTo>
                  <a:pt x="30949" y="61626"/>
                </a:lnTo>
                <a:cubicBezTo>
                  <a:pt x="30881" y="61535"/>
                  <a:pt x="30972" y="61353"/>
                  <a:pt x="30585" y="61376"/>
                </a:cubicBezTo>
                <a:cubicBezTo>
                  <a:pt x="30585" y="61421"/>
                  <a:pt x="30699" y="61421"/>
                  <a:pt x="30767" y="61421"/>
                </a:cubicBezTo>
                <a:cubicBezTo>
                  <a:pt x="30767" y="61535"/>
                  <a:pt x="30517" y="61467"/>
                  <a:pt x="30585" y="61603"/>
                </a:cubicBezTo>
                <a:close/>
                <a:moveTo>
                  <a:pt x="27061" y="60216"/>
                </a:moveTo>
                <a:cubicBezTo>
                  <a:pt x="27333" y="60284"/>
                  <a:pt x="27402" y="60216"/>
                  <a:pt x="27606" y="60239"/>
                </a:cubicBezTo>
                <a:cubicBezTo>
                  <a:pt x="27629" y="60171"/>
                  <a:pt x="26947" y="60034"/>
                  <a:pt x="27061" y="60216"/>
                </a:cubicBezTo>
                <a:close/>
                <a:moveTo>
                  <a:pt x="31563" y="60489"/>
                </a:moveTo>
                <a:cubicBezTo>
                  <a:pt x="31768" y="60489"/>
                  <a:pt x="31609" y="60648"/>
                  <a:pt x="31654" y="60716"/>
                </a:cubicBezTo>
                <a:cubicBezTo>
                  <a:pt x="31859" y="60762"/>
                  <a:pt x="31881" y="60648"/>
                  <a:pt x="31745" y="60625"/>
                </a:cubicBezTo>
                <a:cubicBezTo>
                  <a:pt x="31700" y="60466"/>
                  <a:pt x="32314" y="60671"/>
                  <a:pt x="32223" y="60466"/>
                </a:cubicBezTo>
                <a:cubicBezTo>
                  <a:pt x="31859" y="60466"/>
                  <a:pt x="31336" y="60375"/>
                  <a:pt x="31086" y="60444"/>
                </a:cubicBezTo>
                <a:cubicBezTo>
                  <a:pt x="31222" y="60580"/>
                  <a:pt x="31472" y="60580"/>
                  <a:pt x="31563" y="60489"/>
                </a:cubicBezTo>
                <a:close/>
                <a:moveTo>
                  <a:pt x="31654" y="60807"/>
                </a:moveTo>
                <a:cubicBezTo>
                  <a:pt x="31518" y="60694"/>
                  <a:pt x="31313" y="60921"/>
                  <a:pt x="31086" y="60876"/>
                </a:cubicBezTo>
                <a:cubicBezTo>
                  <a:pt x="31177" y="61080"/>
                  <a:pt x="31518" y="60898"/>
                  <a:pt x="31654" y="60807"/>
                </a:cubicBezTo>
                <a:close/>
                <a:moveTo>
                  <a:pt x="32291" y="61421"/>
                </a:moveTo>
                <a:cubicBezTo>
                  <a:pt x="32200" y="61239"/>
                  <a:pt x="31677" y="61353"/>
                  <a:pt x="31449" y="61376"/>
                </a:cubicBezTo>
                <a:cubicBezTo>
                  <a:pt x="31472" y="61535"/>
                  <a:pt x="32063" y="61444"/>
                  <a:pt x="32291" y="61421"/>
                </a:cubicBezTo>
                <a:close/>
                <a:moveTo>
                  <a:pt x="33246" y="61467"/>
                </a:moveTo>
                <a:cubicBezTo>
                  <a:pt x="32882" y="61444"/>
                  <a:pt x="32746" y="61558"/>
                  <a:pt x="32495" y="61581"/>
                </a:cubicBezTo>
                <a:cubicBezTo>
                  <a:pt x="32677" y="61694"/>
                  <a:pt x="33291" y="61649"/>
                  <a:pt x="33246" y="61467"/>
                </a:cubicBezTo>
                <a:close/>
                <a:moveTo>
                  <a:pt x="33451" y="61103"/>
                </a:moveTo>
                <a:cubicBezTo>
                  <a:pt x="33701" y="61035"/>
                  <a:pt x="32768" y="61012"/>
                  <a:pt x="32882" y="61171"/>
                </a:cubicBezTo>
                <a:cubicBezTo>
                  <a:pt x="33246" y="61239"/>
                  <a:pt x="33064" y="61012"/>
                  <a:pt x="33451" y="61103"/>
                </a:cubicBezTo>
                <a:close/>
                <a:moveTo>
                  <a:pt x="33519" y="61922"/>
                </a:moveTo>
                <a:cubicBezTo>
                  <a:pt x="33837" y="61944"/>
                  <a:pt x="33928" y="61853"/>
                  <a:pt x="34292" y="61899"/>
                </a:cubicBezTo>
                <a:lnTo>
                  <a:pt x="34292" y="61717"/>
                </a:lnTo>
                <a:cubicBezTo>
                  <a:pt x="34087" y="61672"/>
                  <a:pt x="34155" y="61785"/>
                  <a:pt x="34019" y="61785"/>
                </a:cubicBezTo>
                <a:cubicBezTo>
                  <a:pt x="33701" y="61831"/>
                  <a:pt x="33928" y="61626"/>
                  <a:pt x="33632" y="61672"/>
                </a:cubicBezTo>
                <a:cubicBezTo>
                  <a:pt x="33860" y="61808"/>
                  <a:pt x="33496" y="61762"/>
                  <a:pt x="33519" y="61922"/>
                </a:cubicBezTo>
                <a:close/>
                <a:moveTo>
                  <a:pt x="33723" y="61535"/>
                </a:moveTo>
                <a:cubicBezTo>
                  <a:pt x="33473" y="61603"/>
                  <a:pt x="34269" y="61558"/>
                  <a:pt x="34383" y="61512"/>
                </a:cubicBezTo>
                <a:cubicBezTo>
                  <a:pt x="34292" y="61399"/>
                  <a:pt x="33746" y="61467"/>
                  <a:pt x="33723" y="61535"/>
                </a:cubicBezTo>
                <a:close/>
                <a:moveTo>
                  <a:pt x="34588" y="60898"/>
                </a:moveTo>
                <a:cubicBezTo>
                  <a:pt x="34906" y="60876"/>
                  <a:pt x="34337" y="60853"/>
                  <a:pt x="34201" y="60853"/>
                </a:cubicBezTo>
                <a:cubicBezTo>
                  <a:pt x="33974" y="60876"/>
                  <a:pt x="33769" y="60898"/>
                  <a:pt x="33451" y="60853"/>
                </a:cubicBezTo>
                <a:cubicBezTo>
                  <a:pt x="33360" y="61012"/>
                  <a:pt x="33655" y="60967"/>
                  <a:pt x="33837" y="60967"/>
                </a:cubicBezTo>
                <a:cubicBezTo>
                  <a:pt x="33860" y="61080"/>
                  <a:pt x="33814" y="61148"/>
                  <a:pt x="33632" y="61148"/>
                </a:cubicBezTo>
                <a:cubicBezTo>
                  <a:pt x="33928" y="61330"/>
                  <a:pt x="34019" y="60989"/>
                  <a:pt x="34110" y="60898"/>
                </a:cubicBezTo>
                <a:close/>
                <a:moveTo>
                  <a:pt x="34588" y="61330"/>
                </a:moveTo>
                <a:cubicBezTo>
                  <a:pt x="34678" y="61490"/>
                  <a:pt x="35156" y="61444"/>
                  <a:pt x="35452" y="61512"/>
                </a:cubicBezTo>
                <a:cubicBezTo>
                  <a:pt x="35429" y="61376"/>
                  <a:pt x="35611" y="61421"/>
                  <a:pt x="35452" y="61308"/>
                </a:cubicBezTo>
                <a:cubicBezTo>
                  <a:pt x="35224" y="61308"/>
                  <a:pt x="35156" y="61399"/>
                  <a:pt x="34860" y="61353"/>
                </a:cubicBezTo>
                <a:cubicBezTo>
                  <a:pt x="34747" y="61194"/>
                  <a:pt x="35179" y="61330"/>
                  <a:pt x="35065" y="61171"/>
                </a:cubicBezTo>
                <a:cubicBezTo>
                  <a:pt x="34838" y="61148"/>
                  <a:pt x="34610" y="61148"/>
                  <a:pt x="34497" y="61194"/>
                </a:cubicBezTo>
                <a:cubicBezTo>
                  <a:pt x="34519" y="61239"/>
                  <a:pt x="35020" y="61353"/>
                  <a:pt x="34588" y="61330"/>
                </a:cubicBezTo>
                <a:close/>
                <a:moveTo>
                  <a:pt x="35543" y="60989"/>
                </a:moveTo>
                <a:cubicBezTo>
                  <a:pt x="35634" y="61126"/>
                  <a:pt x="35793" y="60944"/>
                  <a:pt x="35906" y="60944"/>
                </a:cubicBezTo>
                <a:cubicBezTo>
                  <a:pt x="35952" y="61035"/>
                  <a:pt x="36657" y="61058"/>
                  <a:pt x="36202" y="60989"/>
                </a:cubicBezTo>
                <a:cubicBezTo>
                  <a:pt x="36088" y="60989"/>
                  <a:pt x="36111" y="60898"/>
                  <a:pt x="36111" y="60853"/>
                </a:cubicBezTo>
                <a:cubicBezTo>
                  <a:pt x="35634" y="60830"/>
                  <a:pt x="35406" y="60694"/>
                  <a:pt x="35065" y="60603"/>
                </a:cubicBezTo>
                <a:cubicBezTo>
                  <a:pt x="34792" y="60580"/>
                  <a:pt x="34769" y="60694"/>
                  <a:pt x="34497" y="60671"/>
                </a:cubicBezTo>
                <a:cubicBezTo>
                  <a:pt x="34588" y="60853"/>
                  <a:pt x="34792" y="60671"/>
                  <a:pt x="35065" y="60694"/>
                </a:cubicBezTo>
                <a:cubicBezTo>
                  <a:pt x="35179" y="60853"/>
                  <a:pt x="34747" y="60716"/>
                  <a:pt x="34883" y="60876"/>
                </a:cubicBezTo>
                <a:cubicBezTo>
                  <a:pt x="35179" y="60830"/>
                  <a:pt x="35111" y="60944"/>
                  <a:pt x="35247" y="60989"/>
                </a:cubicBezTo>
                <a:cubicBezTo>
                  <a:pt x="35565" y="61035"/>
                  <a:pt x="35315" y="60830"/>
                  <a:pt x="35634" y="60898"/>
                </a:cubicBezTo>
                <a:cubicBezTo>
                  <a:pt x="35770" y="60921"/>
                  <a:pt x="35634" y="60967"/>
                  <a:pt x="35543" y="60989"/>
                </a:cubicBezTo>
                <a:close/>
                <a:moveTo>
                  <a:pt x="36771" y="60921"/>
                </a:moveTo>
                <a:cubicBezTo>
                  <a:pt x="36748" y="60853"/>
                  <a:pt x="36793" y="60830"/>
                  <a:pt x="36862" y="60807"/>
                </a:cubicBezTo>
                <a:cubicBezTo>
                  <a:pt x="36748" y="60694"/>
                  <a:pt x="36452" y="60830"/>
                  <a:pt x="36293" y="60807"/>
                </a:cubicBezTo>
                <a:cubicBezTo>
                  <a:pt x="36316" y="60921"/>
                  <a:pt x="36520" y="60921"/>
                  <a:pt x="36771" y="60921"/>
                </a:cubicBezTo>
                <a:close/>
                <a:moveTo>
                  <a:pt x="36952" y="61285"/>
                </a:moveTo>
                <a:cubicBezTo>
                  <a:pt x="37112" y="61217"/>
                  <a:pt x="37362" y="61330"/>
                  <a:pt x="37726" y="61285"/>
                </a:cubicBezTo>
                <a:cubicBezTo>
                  <a:pt x="37703" y="61171"/>
                  <a:pt x="37407" y="61194"/>
                  <a:pt x="37157" y="61194"/>
                </a:cubicBezTo>
                <a:cubicBezTo>
                  <a:pt x="36975" y="61171"/>
                  <a:pt x="37271" y="61035"/>
                  <a:pt x="36862" y="61058"/>
                </a:cubicBezTo>
                <a:cubicBezTo>
                  <a:pt x="36816" y="61171"/>
                  <a:pt x="37043" y="61148"/>
                  <a:pt x="36952" y="61285"/>
                </a:cubicBezTo>
                <a:close/>
                <a:moveTo>
                  <a:pt x="36975" y="61581"/>
                </a:moveTo>
                <a:cubicBezTo>
                  <a:pt x="37203" y="61603"/>
                  <a:pt x="37180" y="61490"/>
                  <a:pt x="37453" y="61535"/>
                </a:cubicBezTo>
                <a:cubicBezTo>
                  <a:pt x="37475" y="61399"/>
                  <a:pt x="36793" y="61353"/>
                  <a:pt x="36975" y="61581"/>
                </a:cubicBezTo>
                <a:close/>
                <a:moveTo>
                  <a:pt x="38453" y="60807"/>
                </a:moveTo>
                <a:cubicBezTo>
                  <a:pt x="38453" y="60921"/>
                  <a:pt x="38158" y="60898"/>
                  <a:pt x="37908" y="60898"/>
                </a:cubicBezTo>
                <a:lnTo>
                  <a:pt x="37908" y="61148"/>
                </a:lnTo>
                <a:cubicBezTo>
                  <a:pt x="37999" y="60967"/>
                  <a:pt x="38703" y="61080"/>
                  <a:pt x="38658" y="60853"/>
                </a:cubicBezTo>
                <a:cubicBezTo>
                  <a:pt x="38772" y="60853"/>
                  <a:pt x="39022" y="61012"/>
                  <a:pt x="38840" y="61035"/>
                </a:cubicBezTo>
                <a:cubicBezTo>
                  <a:pt x="38999" y="61035"/>
                  <a:pt x="39386" y="61035"/>
                  <a:pt x="39135" y="61262"/>
                </a:cubicBezTo>
                <a:cubicBezTo>
                  <a:pt x="39613" y="61217"/>
                  <a:pt x="39590" y="61444"/>
                  <a:pt x="39931" y="61467"/>
                </a:cubicBezTo>
                <a:cubicBezTo>
                  <a:pt x="40182" y="61421"/>
                  <a:pt x="39772" y="61399"/>
                  <a:pt x="39727" y="61376"/>
                </a:cubicBezTo>
                <a:cubicBezTo>
                  <a:pt x="39704" y="61262"/>
                  <a:pt x="40022" y="61262"/>
                  <a:pt x="40000" y="61126"/>
                </a:cubicBezTo>
                <a:cubicBezTo>
                  <a:pt x="39818" y="61126"/>
                  <a:pt x="39795" y="61194"/>
                  <a:pt x="39613" y="61194"/>
                </a:cubicBezTo>
                <a:cubicBezTo>
                  <a:pt x="39272" y="61103"/>
                  <a:pt x="39613" y="60989"/>
                  <a:pt x="39113" y="60921"/>
                </a:cubicBezTo>
                <a:cubicBezTo>
                  <a:pt x="39249" y="60830"/>
                  <a:pt x="39613" y="60694"/>
                  <a:pt x="39863" y="60807"/>
                </a:cubicBezTo>
                <a:cubicBezTo>
                  <a:pt x="39727" y="60921"/>
                  <a:pt x="39636" y="60785"/>
                  <a:pt x="39408" y="60876"/>
                </a:cubicBezTo>
                <a:cubicBezTo>
                  <a:pt x="39522" y="60967"/>
                  <a:pt x="39886" y="60876"/>
                  <a:pt x="40068" y="60944"/>
                </a:cubicBezTo>
                <a:cubicBezTo>
                  <a:pt x="40136" y="60876"/>
                  <a:pt x="40182" y="60807"/>
                  <a:pt x="40136" y="60694"/>
                </a:cubicBezTo>
                <a:cubicBezTo>
                  <a:pt x="39636" y="60716"/>
                  <a:pt x="39181" y="60739"/>
                  <a:pt x="38840" y="60830"/>
                </a:cubicBezTo>
                <a:cubicBezTo>
                  <a:pt x="38544" y="60785"/>
                  <a:pt x="38271" y="60694"/>
                  <a:pt x="37885" y="60671"/>
                </a:cubicBezTo>
                <a:cubicBezTo>
                  <a:pt x="37771" y="60876"/>
                  <a:pt x="38203" y="60807"/>
                  <a:pt x="38453" y="60807"/>
                </a:cubicBezTo>
                <a:close/>
                <a:moveTo>
                  <a:pt x="39272" y="61626"/>
                </a:moveTo>
                <a:cubicBezTo>
                  <a:pt x="39749" y="61649"/>
                  <a:pt x="40113" y="61717"/>
                  <a:pt x="40614" y="61717"/>
                </a:cubicBezTo>
                <a:cubicBezTo>
                  <a:pt x="40409" y="61558"/>
                  <a:pt x="40636" y="61490"/>
                  <a:pt x="41068" y="61490"/>
                </a:cubicBezTo>
                <a:lnTo>
                  <a:pt x="41046" y="61308"/>
                </a:lnTo>
                <a:cubicBezTo>
                  <a:pt x="40636" y="61376"/>
                  <a:pt x="40341" y="61490"/>
                  <a:pt x="40022" y="61603"/>
                </a:cubicBezTo>
                <a:cubicBezTo>
                  <a:pt x="39863" y="61558"/>
                  <a:pt x="39772" y="61490"/>
                  <a:pt x="39454" y="61535"/>
                </a:cubicBezTo>
                <a:cubicBezTo>
                  <a:pt x="39749" y="61217"/>
                  <a:pt x="38863" y="61603"/>
                  <a:pt x="38954" y="61308"/>
                </a:cubicBezTo>
                <a:cubicBezTo>
                  <a:pt x="38362" y="61490"/>
                  <a:pt x="39363" y="61421"/>
                  <a:pt x="39272" y="61626"/>
                </a:cubicBezTo>
                <a:close/>
                <a:moveTo>
                  <a:pt x="40818" y="60739"/>
                </a:moveTo>
                <a:cubicBezTo>
                  <a:pt x="40477" y="60739"/>
                  <a:pt x="40454" y="60807"/>
                  <a:pt x="40432" y="60853"/>
                </a:cubicBezTo>
                <a:cubicBezTo>
                  <a:pt x="40409" y="60944"/>
                  <a:pt x="40636" y="60967"/>
                  <a:pt x="40636" y="60989"/>
                </a:cubicBezTo>
                <a:cubicBezTo>
                  <a:pt x="40636" y="61080"/>
                  <a:pt x="40363" y="61103"/>
                  <a:pt x="40477" y="61194"/>
                </a:cubicBezTo>
                <a:cubicBezTo>
                  <a:pt x="40977" y="61217"/>
                  <a:pt x="40841" y="60989"/>
                  <a:pt x="41114" y="60921"/>
                </a:cubicBezTo>
                <a:cubicBezTo>
                  <a:pt x="40955" y="60830"/>
                  <a:pt x="40727" y="61012"/>
                  <a:pt x="40818" y="60739"/>
                </a:cubicBezTo>
                <a:close/>
                <a:moveTo>
                  <a:pt x="41864" y="61694"/>
                </a:moveTo>
                <a:cubicBezTo>
                  <a:pt x="41637" y="61626"/>
                  <a:pt x="41660" y="61558"/>
                  <a:pt x="42046" y="61490"/>
                </a:cubicBezTo>
                <a:cubicBezTo>
                  <a:pt x="41955" y="61444"/>
                  <a:pt x="41819" y="61421"/>
                  <a:pt x="41637" y="61444"/>
                </a:cubicBezTo>
                <a:cubicBezTo>
                  <a:pt x="41569" y="61512"/>
                  <a:pt x="41591" y="61626"/>
                  <a:pt x="41273" y="61626"/>
                </a:cubicBezTo>
                <a:cubicBezTo>
                  <a:pt x="41159" y="61649"/>
                  <a:pt x="41614" y="61740"/>
                  <a:pt x="41864" y="61694"/>
                </a:cubicBezTo>
                <a:close/>
                <a:moveTo>
                  <a:pt x="42433" y="61558"/>
                </a:moveTo>
                <a:cubicBezTo>
                  <a:pt x="42069" y="61603"/>
                  <a:pt x="41887" y="61649"/>
                  <a:pt x="42069" y="61785"/>
                </a:cubicBezTo>
                <a:cubicBezTo>
                  <a:pt x="41842" y="61853"/>
                  <a:pt x="41228" y="61762"/>
                  <a:pt x="41319" y="61944"/>
                </a:cubicBezTo>
                <a:cubicBezTo>
                  <a:pt x="41614" y="61944"/>
                  <a:pt x="42569" y="61853"/>
                  <a:pt x="42433" y="61558"/>
                </a:cubicBezTo>
                <a:close/>
                <a:moveTo>
                  <a:pt x="41569" y="60876"/>
                </a:moveTo>
                <a:cubicBezTo>
                  <a:pt x="41341" y="60876"/>
                  <a:pt x="41182" y="60921"/>
                  <a:pt x="41228" y="61058"/>
                </a:cubicBezTo>
                <a:cubicBezTo>
                  <a:pt x="41296" y="61035"/>
                  <a:pt x="41319" y="61058"/>
                  <a:pt x="41319" y="61080"/>
                </a:cubicBezTo>
                <a:cubicBezTo>
                  <a:pt x="41569" y="61080"/>
                  <a:pt x="41614" y="60989"/>
                  <a:pt x="41569" y="60876"/>
                </a:cubicBezTo>
                <a:close/>
                <a:moveTo>
                  <a:pt x="39067" y="63309"/>
                </a:moveTo>
                <a:cubicBezTo>
                  <a:pt x="38749" y="63081"/>
                  <a:pt x="38249" y="63332"/>
                  <a:pt x="37794" y="63332"/>
                </a:cubicBezTo>
                <a:cubicBezTo>
                  <a:pt x="38112" y="63468"/>
                  <a:pt x="38567" y="63263"/>
                  <a:pt x="39067" y="63309"/>
                </a:cubicBezTo>
                <a:close/>
                <a:moveTo>
                  <a:pt x="39249" y="62786"/>
                </a:moveTo>
                <a:cubicBezTo>
                  <a:pt x="38931" y="62945"/>
                  <a:pt x="38476" y="62649"/>
                  <a:pt x="38158" y="62808"/>
                </a:cubicBezTo>
                <a:cubicBezTo>
                  <a:pt x="38476" y="62877"/>
                  <a:pt x="39090" y="63036"/>
                  <a:pt x="39249" y="62786"/>
                </a:cubicBezTo>
                <a:close/>
                <a:moveTo>
                  <a:pt x="40227" y="62786"/>
                </a:moveTo>
                <a:cubicBezTo>
                  <a:pt x="40386" y="62877"/>
                  <a:pt x="40932" y="62899"/>
                  <a:pt x="40796" y="62649"/>
                </a:cubicBezTo>
                <a:cubicBezTo>
                  <a:pt x="40363" y="62536"/>
                  <a:pt x="40022" y="62786"/>
                  <a:pt x="39522" y="62763"/>
                </a:cubicBezTo>
                <a:cubicBezTo>
                  <a:pt x="39727" y="62922"/>
                  <a:pt x="39840" y="62786"/>
                  <a:pt x="40227" y="62786"/>
                </a:cubicBezTo>
                <a:close/>
                <a:moveTo>
                  <a:pt x="41250" y="63241"/>
                </a:moveTo>
                <a:cubicBezTo>
                  <a:pt x="41319" y="63059"/>
                  <a:pt x="40636" y="63195"/>
                  <a:pt x="40568" y="63241"/>
                </a:cubicBezTo>
                <a:cubicBezTo>
                  <a:pt x="40523" y="63354"/>
                  <a:pt x="41182" y="63332"/>
                  <a:pt x="41250" y="63241"/>
                </a:cubicBezTo>
                <a:close/>
                <a:moveTo>
                  <a:pt x="42569" y="62649"/>
                </a:moveTo>
                <a:cubicBezTo>
                  <a:pt x="42865" y="62558"/>
                  <a:pt x="42797" y="62490"/>
                  <a:pt x="43160" y="62513"/>
                </a:cubicBezTo>
                <a:cubicBezTo>
                  <a:pt x="43070" y="62445"/>
                  <a:pt x="42842" y="62467"/>
                  <a:pt x="42569" y="62490"/>
                </a:cubicBezTo>
                <a:close/>
                <a:moveTo>
                  <a:pt x="43888" y="61512"/>
                </a:moveTo>
                <a:cubicBezTo>
                  <a:pt x="43820" y="61353"/>
                  <a:pt x="43979" y="61262"/>
                  <a:pt x="44207" y="61171"/>
                </a:cubicBezTo>
                <a:cubicBezTo>
                  <a:pt x="44411" y="61171"/>
                  <a:pt x="44252" y="61353"/>
                  <a:pt x="44161" y="61421"/>
                </a:cubicBezTo>
                <a:cubicBezTo>
                  <a:pt x="44116" y="61467"/>
                  <a:pt x="43911" y="61467"/>
                  <a:pt x="43979" y="61558"/>
                </a:cubicBezTo>
                <a:cubicBezTo>
                  <a:pt x="44434" y="61444"/>
                  <a:pt x="44593" y="61239"/>
                  <a:pt x="44570" y="61012"/>
                </a:cubicBezTo>
                <a:cubicBezTo>
                  <a:pt x="44434" y="60989"/>
                  <a:pt x="44366" y="60921"/>
                  <a:pt x="44161" y="60944"/>
                </a:cubicBezTo>
                <a:cubicBezTo>
                  <a:pt x="43820" y="60989"/>
                  <a:pt x="43865" y="61126"/>
                  <a:pt x="43638" y="61217"/>
                </a:cubicBezTo>
                <a:cubicBezTo>
                  <a:pt x="43661" y="61262"/>
                  <a:pt x="43843" y="61217"/>
                  <a:pt x="43843" y="61285"/>
                </a:cubicBezTo>
                <a:cubicBezTo>
                  <a:pt x="43820" y="61353"/>
                  <a:pt x="43683" y="61376"/>
                  <a:pt x="43683" y="61444"/>
                </a:cubicBezTo>
                <a:cubicBezTo>
                  <a:pt x="43251" y="61558"/>
                  <a:pt x="42910" y="61421"/>
                  <a:pt x="42637" y="61581"/>
                </a:cubicBezTo>
                <a:cubicBezTo>
                  <a:pt x="42956" y="61626"/>
                  <a:pt x="43411" y="61581"/>
                  <a:pt x="43888" y="61512"/>
                </a:cubicBezTo>
                <a:close/>
                <a:moveTo>
                  <a:pt x="44548" y="60444"/>
                </a:moveTo>
                <a:cubicBezTo>
                  <a:pt x="44479" y="60489"/>
                  <a:pt x="44343" y="60512"/>
                  <a:pt x="44184" y="60557"/>
                </a:cubicBezTo>
                <a:cubicBezTo>
                  <a:pt x="44161" y="60648"/>
                  <a:pt x="44275" y="60648"/>
                  <a:pt x="44320" y="60716"/>
                </a:cubicBezTo>
                <a:cubicBezTo>
                  <a:pt x="44616" y="60694"/>
                  <a:pt x="44593" y="60557"/>
                  <a:pt x="44548" y="60444"/>
                </a:cubicBezTo>
                <a:close/>
                <a:moveTo>
                  <a:pt x="44752" y="61376"/>
                </a:moveTo>
                <a:cubicBezTo>
                  <a:pt x="44957" y="61353"/>
                  <a:pt x="44980" y="61285"/>
                  <a:pt x="45116" y="61262"/>
                </a:cubicBezTo>
                <a:cubicBezTo>
                  <a:pt x="45071" y="61194"/>
                  <a:pt x="44934" y="61217"/>
                  <a:pt x="44889" y="61148"/>
                </a:cubicBezTo>
                <a:cubicBezTo>
                  <a:pt x="44730" y="61194"/>
                  <a:pt x="44684" y="61262"/>
                  <a:pt x="44752" y="61376"/>
                </a:cubicBezTo>
                <a:close/>
                <a:moveTo>
                  <a:pt x="45298" y="60739"/>
                </a:moveTo>
                <a:cubicBezTo>
                  <a:pt x="45184" y="60671"/>
                  <a:pt x="44889" y="60739"/>
                  <a:pt x="44957" y="60557"/>
                </a:cubicBezTo>
                <a:cubicBezTo>
                  <a:pt x="44479" y="60648"/>
                  <a:pt x="44889" y="60716"/>
                  <a:pt x="44934" y="60853"/>
                </a:cubicBezTo>
                <a:cubicBezTo>
                  <a:pt x="45093" y="60830"/>
                  <a:pt x="45116" y="60762"/>
                  <a:pt x="45298" y="60739"/>
                </a:cubicBezTo>
                <a:close/>
                <a:moveTo>
                  <a:pt x="42683" y="60625"/>
                </a:moveTo>
                <a:cubicBezTo>
                  <a:pt x="43070" y="60671"/>
                  <a:pt x="42979" y="60762"/>
                  <a:pt x="43206" y="60876"/>
                </a:cubicBezTo>
                <a:cubicBezTo>
                  <a:pt x="43615" y="60739"/>
                  <a:pt x="43001" y="60580"/>
                  <a:pt x="42683" y="60625"/>
                </a:cubicBezTo>
                <a:close/>
                <a:moveTo>
                  <a:pt x="42660" y="61103"/>
                </a:moveTo>
                <a:cubicBezTo>
                  <a:pt x="42660" y="61217"/>
                  <a:pt x="42842" y="61217"/>
                  <a:pt x="42797" y="61376"/>
                </a:cubicBezTo>
                <a:lnTo>
                  <a:pt x="43070" y="61330"/>
                </a:lnTo>
                <a:cubicBezTo>
                  <a:pt x="42956" y="61239"/>
                  <a:pt x="43001" y="61035"/>
                  <a:pt x="42660" y="61103"/>
                </a:cubicBezTo>
                <a:close/>
                <a:moveTo>
                  <a:pt x="47549" y="60671"/>
                </a:moveTo>
                <a:cubicBezTo>
                  <a:pt x="47754" y="60603"/>
                  <a:pt x="47708" y="60489"/>
                  <a:pt x="47663" y="60398"/>
                </a:cubicBezTo>
                <a:cubicBezTo>
                  <a:pt x="47845" y="60353"/>
                  <a:pt x="47799" y="60535"/>
                  <a:pt x="48072" y="60421"/>
                </a:cubicBezTo>
                <a:cubicBezTo>
                  <a:pt x="48050" y="60216"/>
                  <a:pt x="47686" y="60353"/>
                  <a:pt x="47458" y="60353"/>
                </a:cubicBezTo>
                <a:close/>
                <a:moveTo>
                  <a:pt x="9756" y="44094"/>
                </a:moveTo>
                <a:cubicBezTo>
                  <a:pt x="9846" y="44071"/>
                  <a:pt x="10006" y="44275"/>
                  <a:pt x="10028" y="44071"/>
                </a:cubicBezTo>
                <a:cubicBezTo>
                  <a:pt x="9733" y="43684"/>
                  <a:pt x="9710" y="44003"/>
                  <a:pt x="9483" y="43821"/>
                </a:cubicBezTo>
                <a:cubicBezTo>
                  <a:pt x="9392" y="43843"/>
                  <a:pt x="9756" y="44207"/>
                  <a:pt x="9756" y="44094"/>
                </a:cubicBezTo>
                <a:close/>
                <a:moveTo>
                  <a:pt x="15213" y="48687"/>
                </a:moveTo>
                <a:cubicBezTo>
                  <a:pt x="14917" y="48323"/>
                  <a:pt x="14781" y="48460"/>
                  <a:pt x="14622" y="48505"/>
                </a:cubicBezTo>
                <a:lnTo>
                  <a:pt x="14827" y="48710"/>
                </a:lnTo>
                <a:cubicBezTo>
                  <a:pt x="14849" y="48437"/>
                  <a:pt x="15190" y="48960"/>
                  <a:pt x="15213" y="48687"/>
                </a:cubicBezTo>
                <a:close/>
                <a:moveTo>
                  <a:pt x="15031" y="48050"/>
                </a:moveTo>
                <a:lnTo>
                  <a:pt x="14827" y="48255"/>
                </a:lnTo>
                <a:cubicBezTo>
                  <a:pt x="15077" y="48482"/>
                  <a:pt x="15190" y="48414"/>
                  <a:pt x="15304" y="48300"/>
                </a:cubicBezTo>
                <a:close/>
                <a:moveTo>
                  <a:pt x="7595" y="41410"/>
                </a:moveTo>
                <a:cubicBezTo>
                  <a:pt x="7641" y="41365"/>
                  <a:pt x="7754" y="41319"/>
                  <a:pt x="7686" y="41228"/>
                </a:cubicBezTo>
                <a:cubicBezTo>
                  <a:pt x="7572" y="41478"/>
                  <a:pt x="7231" y="40842"/>
                  <a:pt x="7072" y="40842"/>
                </a:cubicBezTo>
                <a:cubicBezTo>
                  <a:pt x="6958" y="40910"/>
                  <a:pt x="7413" y="41160"/>
                  <a:pt x="7300" y="41228"/>
                </a:cubicBezTo>
                <a:cubicBezTo>
                  <a:pt x="7209" y="41115"/>
                  <a:pt x="7231" y="41319"/>
                  <a:pt x="7300" y="41365"/>
                </a:cubicBezTo>
                <a:cubicBezTo>
                  <a:pt x="7368" y="41410"/>
                  <a:pt x="7413" y="41274"/>
                  <a:pt x="7391" y="41274"/>
                </a:cubicBezTo>
                <a:cubicBezTo>
                  <a:pt x="7572" y="41365"/>
                  <a:pt x="7459" y="41524"/>
                  <a:pt x="7732" y="41683"/>
                </a:cubicBezTo>
                <a:cubicBezTo>
                  <a:pt x="7663" y="41751"/>
                  <a:pt x="7572" y="41660"/>
                  <a:pt x="7504" y="41638"/>
                </a:cubicBezTo>
                <a:cubicBezTo>
                  <a:pt x="7777" y="42047"/>
                  <a:pt x="7868" y="41729"/>
                  <a:pt x="8095" y="41911"/>
                </a:cubicBezTo>
                <a:cubicBezTo>
                  <a:pt x="8186" y="42115"/>
                  <a:pt x="7936" y="41933"/>
                  <a:pt x="8073" y="42092"/>
                </a:cubicBezTo>
                <a:cubicBezTo>
                  <a:pt x="8255" y="42183"/>
                  <a:pt x="8459" y="42274"/>
                  <a:pt x="8619" y="42547"/>
                </a:cubicBezTo>
                <a:cubicBezTo>
                  <a:pt x="8528" y="42479"/>
                  <a:pt x="8459" y="42411"/>
                  <a:pt x="8414" y="42502"/>
                </a:cubicBezTo>
                <a:cubicBezTo>
                  <a:pt x="8550" y="42615"/>
                  <a:pt x="8505" y="42661"/>
                  <a:pt x="8550" y="42752"/>
                </a:cubicBezTo>
                <a:cubicBezTo>
                  <a:pt x="8846" y="43070"/>
                  <a:pt x="9005" y="43048"/>
                  <a:pt x="9301" y="43320"/>
                </a:cubicBezTo>
                <a:cubicBezTo>
                  <a:pt x="9278" y="43411"/>
                  <a:pt x="9119" y="43320"/>
                  <a:pt x="9210" y="43434"/>
                </a:cubicBezTo>
                <a:cubicBezTo>
                  <a:pt x="9505" y="43684"/>
                  <a:pt x="9710" y="43661"/>
                  <a:pt x="10028" y="43934"/>
                </a:cubicBezTo>
                <a:cubicBezTo>
                  <a:pt x="10074" y="44116"/>
                  <a:pt x="10415" y="44389"/>
                  <a:pt x="10483" y="44571"/>
                </a:cubicBezTo>
                <a:cubicBezTo>
                  <a:pt x="10347" y="44457"/>
                  <a:pt x="10233" y="44366"/>
                  <a:pt x="10142" y="44389"/>
                </a:cubicBezTo>
                <a:cubicBezTo>
                  <a:pt x="10210" y="44571"/>
                  <a:pt x="10574" y="44844"/>
                  <a:pt x="10802" y="45071"/>
                </a:cubicBezTo>
                <a:cubicBezTo>
                  <a:pt x="10893" y="45208"/>
                  <a:pt x="10802" y="45276"/>
                  <a:pt x="10983" y="45435"/>
                </a:cubicBezTo>
                <a:cubicBezTo>
                  <a:pt x="11074" y="45390"/>
                  <a:pt x="10983" y="45276"/>
                  <a:pt x="11052" y="45231"/>
                </a:cubicBezTo>
                <a:cubicBezTo>
                  <a:pt x="11325" y="45481"/>
                  <a:pt x="11416" y="45685"/>
                  <a:pt x="11575" y="45913"/>
                </a:cubicBezTo>
                <a:cubicBezTo>
                  <a:pt x="11825" y="46049"/>
                  <a:pt x="12166" y="46436"/>
                  <a:pt x="12348" y="46777"/>
                </a:cubicBezTo>
                <a:cubicBezTo>
                  <a:pt x="12894" y="47209"/>
                  <a:pt x="13530" y="47709"/>
                  <a:pt x="13735" y="48073"/>
                </a:cubicBezTo>
                <a:cubicBezTo>
                  <a:pt x="13803" y="47959"/>
                  <a:pt x="13962" y="48119"/>
                  <a:pt x="14099" y="48232"/>
                </a:cubicBezTo>
                <a:cubicBezTo>
                  <a:pt x="14235" y="48528"/>
                  <a:pt x="14508" y="48619"/>
                  <a:pt x="14713" y="48983"/>
                </a:cubicBezTo>
                <a:cubicBezTo>
                  <a:pt x="14554" y="48596"/>
                  <a:pt x="15077" y="49346"/>
                  <a:pt x="15099" y="49096"/>
                </a:cubicBezTo>
                <a:cubicBezTo>
                  <a:pt x="14986" y="48755"/>
                  <a:pt x="14554" y="48642"/>
                  <a:pt x="14303" y="48414"/>
                </a:cubicBezTo>
                <a:cubicBezTo>
                  <a:pt x="14349" y="48164"/>
                  <a:pt x="13849" y="48050"/>
                  <a:pt x="13849" y="47800"/>
                </a:cubicBezTo>
                <a:cubicBezTo>
                  <a:pt x="14076" y="48073"/>
                  <a:pt x="14122" y="47891"/>
                  <a:pt x="14326" y="48119"/>
                </a:cubicBezTo>
                <a:cubicBezTo>
                  <a:pt x="14258" y="48187"/>
                  <a:pt x="14281" y="48278"/>
                  <a:pt x="14440" y="48414"/>
                </a:cubicBezTo>
                <a:cubicBezTo>
                  <a:pt x="14508" y="48346"/>
                  <a:pt x="14190" y="47959"/>
                  <a:pt x="14463" y="48119"/>
                </a:cubicBezTo>
                <a:cubicBezTo>
                  <a:pt x="14417" y="48209"/>
                  <a:pt x="14781" y="48414"/>
                  <a:pt x="14804" y="48300"/>
                </a:cubicBezTo>
                <a:cubicBezTo>
                  <a:pt x="14645" y="48119"/>
                  <a:pt x="14804" y="47891"/>
                  <a:pt x="14986" y="47937"/>
                </a:cubicBezTo>
                <a:cubicBezTo>
                  <a:pt x="15259" y="48255"/>
                  <a:pt x="15531" y="48482"/>
                  <a:pt x="15713" y="48710"/>
                </a:cubicBezTo>
                <a:cubicBezTo>
                  <a:pt x="15759" y="48732"/>
                  <a:pt x="15668" y="48755"/>
                  <a:pt x="15736" y="48846"/>
                </a:cubicBezTo>
                <a:cubicBezTo>
                  <a:pt x="15782" y="48892"/>
                  <a:pt x="16100" y="49051"/>
                  <a:pt x="15964" y="49142"/>
                </a:cubicBezTo>
                <a:cubicBezTo>
                  <a:pt x="15759" y="49074"/>
                  <a:pt x="15600" y="48642"/>
                  <a:pt x="15350" y="48687"/>
                </a:cubicBezTo>
                <a:cubicBezTo>
                  <a:pt x="15327" y="48755"/>
                  <a:pt x="15236" y="48937"/>
                  <a:pt x="15418" y="49187"/>
                </a:cubicBezTo>
                <a:cubicBezTo>
                  <a:pt x="15281" y="49096"/>
                  <a:pt x="15190" y="49096"/>
                  <a:pt x="15145" y="49210"/>
                </a:cubicBezTo>
                <a:cubicBezTo>
                  <a:pt x="15213" y="49278"/>
                  <a:pt x="15213" y="49301"/>
                  <a:pt x="15259" y="49369"/>
                </a:cubicBezTo>
                <a:cubicBezTo>
                  <a:pt x="15463" y="49619"/>
                  <a:pt x="15577" y="49574"/>
                  <a:pt x="15782" y="49779"/>
                </a:cubicBezTo>
                <a:cubicBezTo>
                  <a:pt x="15691" y="49983"/>
                  <a:pt x="16168" y="50074"/>
                  <a:pt x="16032" y="50211"/>
                </a:cubicBezTo>
                <a:cubicBezTo>
                  <a:pt x="15759" y="50165"/>
                  <a:pt x="15577" y="49733"/>
                  <a:pt x="15350" y="49528"/>
                </a:cubicBezTo>
                <a:cubicBezTo>
                  <a:pt x="15281" y="49642"/>
                  <a:pt x="15577" y="49847"/>
                  <a:pt x="15509" y="49938"/>
                </a:cubicBezTo>
                <a:cubicBezTo>
                  <a:pt x="15168" y="49619"/>
                  <a:pt x="14940" y="49346"/>
                  <a:pt x="14736" y="49074"/>
                </a:cubicBezTo>
                <a:cubicBezTo>
                  <a:pt x="14690" y="49119"/>
                  <a:pt x="14804" y="49233"/>
                  <a:pt x="14690" y="49165"/>
                </a:cubicBezTo>
                <a:cubicBezTo>
                  <a:pt x="13849" y="48096"/>
                  <a:pt x="12280" y="47050"/>
                  <a:pt x="11234" y="45731"/>
                </a:cubicBezTo>
                <a:cubicBezTo>
                  <a:pt x="11302" y="45799"/>
                  <a:pt x="11370" y="45754"/>
                  <a:pt x="11302" y="45663"/>
                </a:cubicBezTo>
                <a:cubicBezTo>
                  <a:pt x="11165" y="45663"/>
                  <a:pt x="10961" y="45390"/>
                  <a:pt x="10847" y="45435"/>
                </a:cubicBezTo>
                <a:cubicBezTo>
                  <a:pt x="10802" y="45140"/>
                  <a:pt x="10369" y="45026"/>
                  <a:pt x="10119" y="44821"/>
                </a:cubicBezTo>
                <a:cubicBezTo>
                  <a:pt x="9983" y="44708"/>
                  <a:pt x="9892" y="44548"/>
                  <a:pt x="9756" y="44389"/>
                </a:cubicBezTo>
                <a:cubicBezTo>
                  <a:pt x="9642" y="44298"/>
                  <a:pt x="9483" y="44230"/>
                  <a:pt x="9369" y="44116"/>
                </a:cubicBezTo>
                <a:cubicBezTo>
                  <a:pt x="8528" y="43298"/>
                  <a:pt x="7550" y="42411"/>
                  <a:pt x="6708" y="41478"/>
                </a:cubicBezTo>
                <a:cubicBezTo>
                  <a:pt x="5867" y="40569"/>
                  <a:pt x="5208" y="39637"/>
                  <a:pt x="4821" y="38818"/>
                </a:cubicBezTo>
                <a:cubicBezTo>
                  <a:pt x="4912" y="38636"/>
                  <a:pt x="4957" y="39045"/>
                  <a:pt x="5048" y="38954"/>
                </a:cubicBezTo>
                <a:cubicBezTo>
                  <a:pt x="4935" y="38681"/>
                  <a:pt x="4571" y="38522"/>
                  <a:pt x="4730" y="38272"/>
                </a:cubicBezTo>
                <a:cubicBezTo>
                  <a:pt x="4844" y="38454"/>
                  <a:pt x="4912" y="38500"/>
                  <a:pt x="4957" y="38568"/>
                </a:cubicBezTo>
                <a:cubicBezTo>
                  <a:pt x="5003" y="38431"/>
                  <a:pt x="4821" y="38363"/>
                  <a:pt x="4775" y="38113"/>
                </a:cubicBezTo>
                <a:cubicBezTo>
                  <a:pt x="4662" y="38272"/>
                  <a:pt x="4662" y="38090"/>
                  <a:pt x="4480" y="38136"/>
                </a:cubicBezTo>
                <a:cubicBezTo>
                  <a:pt x="4525" y="38454"/>
                  <a:pt x="4730" y="38863"/>
                  <a:pt x="4935" y="39295"/>
                </a:cubicBezTo>
                <a:cubicBezTo>
                  <a:pt x="5094" y="39591"/>
                  <a:pt x="5412" y="39909"/>
                  <a:pt x="5344" y="40114"/>
                </a:cubicBezTo>
                <a:cubicBezTo>
                  <a:pt x="5139" y="39796"/>
                  <a:pt x="4684" y="39023"/>
                  <a:pt x="4480" y="38636"/>
                </a:cubicBezTo>
                <a:cubicBezTo>
                  <a:pt x="4571" y="38454"/>
                  <a:pt x="4366" y="38181"/>
                  <a:pt x="4321" y="38090"/>
                </a:cubicBezTo>
                <a:cubicBezTo>
                  <a:pt x="4184" y="37613"/>
                  <a:pt x="4093" y="37112"/>
                  <a:pt x="4093" y="36635"/>
                </a:cubicBezTo>
                <a:cubicBezTo>
                  <a:pt x="4093" y="36157"/>
                  <a:pt x="4184" y="35680"/>
                  <a:pt x="4298" y="35293"/>
                </a:cubicBezTo>
                <a:cubicBezTo>
                  <a:pt x="4321" y="35316"/>
                  <a:pt x="4298" y="35680"/>
                  <a:pt x="4366" y="35452"/>
                </a:cubicBezTo>
                <a:cubicBezTo>
                  <a:pt x="4434" y="35180"/>
                  <a:pt x="4252" y="35157"/>
                  <a:pt x="4275" y="34929"/>
                </a:cubicBezTo>
                <a:cubicBezTo>
                  <a:pt x="4434" y="34747"/>
                  <a:pt x="4343" y="35134"/>
                  <a:pt x="4548" y="35066"/>
                </a:cubicBezTo>
                <a:cubicBezTo>
                  <a:pt x="4480" y="34884"/>
                  <a:pt x="4571" y="34520"/>
                  <a:pt x="4343" y="34679"/>
                </a:cubicBezTo>
                <a:cubicBezTo>
                  <a:pt x="4412" y="34429"/>
                  <a:pt x="4366" y="34020"/>
                  <a:pt x="4571" y="33997"/>
                </a:cubicBezTo>
                <a:cubicBezTo>
                  <a:pt x="4480" y="34247"/>
                  <a:pt x="4457" y="34429"/>
                  <a:pt x="4525" y="34543"/>
                </a:cubicBezTo>
                <a:cubicBezTo>
                  <a:pt x="4662" y="34452"/>
                  <a:pt x="4935" y="33815"/>
                  <a:pt x="4662" y="33815"/>
                </a:cubicBezTo>
                <a:cubicBezTo>
                  <a:pt x="4707" y="33519"/>
                  <a:pt x="4844" y="33656"/>
                  <a:pt x="4912" y="33497"/>
                </a:cubicBezTo>
                <a:cubicBezTo>
                  <a:pt x="4821" y="33133"/>
                  <a:pt x="4684" y="33656"/>
                  <a:pt x="4571" y="33792"/>
                </a:cubicBezTo>
                <a:cubicBezTo>
                  <a:pt x="4525" y="33565"/>
                  <a:pt x="4616" y="33201"/>
                  <a:pt x="4753" y="32769"/>
                </a:cubicBezTo>
                <a:cubicBezTo>
                  <a:pt x="4957" y="32746"/>
                  <a:pt x="4662" y="33269"/>
                  <a:pt x="4889" y="33201"/>
                </a:cubicBezTo>
                <a:cubicBezTo>
                  <a:pt x="4957" y="32542"/>
                  <a:pt x="5208" y="32451"/>
                  <a:pt x="5435" y="31950"/>
                </a:cubicBezTo>
                <a:cubicBezTo>
                  <a:pt x="5117" y="32064"/>
                  <a:pt x="5594" y="31268"/>
                  <a:pt x="5298" y="31336"/>
                </a:cubicBezTo>
                <a:cubicBezTo>
                  <a:pt x="5298" y="31678"/>
                  <a:pt x="5048" y="31950"/>
                  <a:pt x="5094" y="32269"/>
                </a:cubicBezTo>
                <a:cubicBezTo>
                  <a:pt x="5139" y="32155"/>
                  <a:pt x="5162" y="31996"/>
                  <a:pt x="5208" y="31996"/>
                </a:cubicBezTo>
                <a:cubicBezTo>
                  <a:pt x="5185" y="32087"/>
                  <a:pt x="5230" y="32132"/>
                  <a:pt x="5208" y="32201"/>
                </a:cubicBezTo>
                <a:cubicBezTo>
                  <a:pt x="5162" y="32405"/>
                  <a:pt x="5117" y="32269"/>
                  <a:pt x="5071" y="32360"/>
                </a:cubicBezTo>
                <a:cubicBezTo>
                  <a:pt x="4980" y="32496"/>
                  <a:pt x="4912" y="32724"/>
                  <a:pt x="4889" y="32496"/>
                </a:cubicBezTo>
                <a:cubicBezTo>
                  <a:pt x="4775" y="32382"/>
                  <a:pt x="5026" y="32405"/>
                  <a:pt x="5026" y="32155"/>
                </a:cubicBezTo>
                <a:cubicBezTo>
                  <a:pt x="5094" y="31678"/>
                  <a:pt x="5208" y="31018"/>
                  <a:pt x="5458" y="30791"/>
                </a:cubicBezTo>
                <a:cubicBezTo>
                  <a:pt x="5458" y="30927"/>
                  <a:pt x="5276" y="31245"/>
                  <a:pt x="5367" y="31268"/>
                </a:cubicBezTo>
                <a:cubicBezTo>
                  <a:pt x="5435" y="31268"/>
                  <a:pt x="5503" y="31314"/>
                  <a:pt x="5549" y="31200"/>
                </a:cubicBezTo>
                <a:cubicBezTo>
                  <a:pt x="5367" y="31223"/>
                  <a:pt x="5480" y="30904"/>
                  <a:pt x="5549" y="30609"/>
                </a:cubicBezTo>
                <a:cubicBezTo>
                  <a:pt x="5503" y="30609"/>
                  <a:pt x="5458" y="30722"/>
                  <a:pt x="5389" y="30677"/>
                </a:cubicBezTo>
                <a:cubicBezTo>
                  <a:pt x="5549" y="30177"/>
                  <a:pt x="5662" y="29722"/>
                  <a:pt x="5753" y="29381"/>
                </a:cubicBezTo>
                <a:cubicBezTo>
                  <a:pt x="5844" y="29017"/>
                  <a:pt x="5890" y="28972"/>
                  <a:pt x="5958" y="28653"/>
                </a:cubicBezTo>
                <a:cubicBezTo>
                  <a:pt x="6003" y="28426"/>
                  <a:pt x="6163" y="28130"/>
                  <a:pt x="6185" y="28039"/>
                </a:cubicBezTo>
                <a:cubicBezTo>
                  <a:pt x="6185" y="28016"/>
                  <a:pt x="6140" y="27857"/>
                  <a:pt x="6163" y="27721"/>
                </a:cubicBezTo>
                <a:cubicBezTo>
                  <a:pt x="6231" y="27311"/>
                  <a:pt x="6367" y="27039"/>
                  <a:pt x="6413" y="26811"/>
                </a:cubicBezTo>
                <a:cubicBezTo>
                  <a:pt x="6481" y="26607"/>
                  <a:pt x="6458" y="26447"/>
                  <a:pt x="6526" y="26243"/>
                </a:cubicBezTo>
                <a:cubicBezTo>
                  <a:pt x="6572" y="26129"/>
                  <a:pt x="6663" y="26038"/>
                  <a:pt x="6731" y="25902"/>
                </a:cubicBezTo>
                <a:cubicBezTo>
                  <a:pt x="6754" y="25811"/>
                  <a:pt x="6708" y="25765"/>
                  <a:pt x="6754" y="25629"/>
                </a:cubicBezTo>
                <a:cubicBezTo>
                  <a:pt x="6799" y="25515"/>
                  <a:pt x="6913" y="25470"/>
                  <a:pt x="6913" y="25379"/>
                </a:cubicBezTo>
                <a:cubicBezTo>
                  <a:pt x="6936" y="25333"/>
                  <a:pt x="6890" y="25128"/>
                  <a:pt x="6845" y="25151"/>
                </a:cubicBezTo>
                <a:cubicBezTo>
                  <a:pt x="6686" y="25515"/>
                  <a:pt x="6731" y="25765"/>
                  <a:pt x="6481" y="25856"/>
                </a:cubicBezTo>
                <a:cubicBezTo>
                  <a:pt x="6413" y="26561"/>
                  <a:pt x="6094" y="26857"/>
                  <a:pt x="6026" y="27493"/>
                </a:cubicBezTo>
                <a:cubicBezTo>
                  <a:pt x="5958" y="27539"/>
                  <a:pt x="5890" y="27562"/>
                  <a:pt x="5844" y="27653"/>
                </a:cubicBezTo>
                <a:cubicBezTo>
                  <a:pt x="5958" y="28062"/>
                  <a:pt x="5503" y="29017"/>
                  <a:pt x="5344" y="29585"/>
                </a:cubicBezTo>
                <a:cubicBezTo>
                  <a:pt x="5298" y="29813"/>
                  <a:pt x="5298" y="30063"/>
                  <a:pt x="5253" y="30245"/>
                </a:cubicBezTo>
                <a:cubicBezTo>
                  <a:pt x="5117" y="30904"/>
                  <a:pt x="4821" y="31518"/>
                  <a:pt x="4775" y="31996"/>
                </a:cubicBezTo>
                <a:cubicBezTo>
                  <a:pt x="4707" y="32110"/>
                  <a:pt x="4594" y="31950"/>
                  <a:pt x="4548" y="32132"/>
                </a:cubicBezTo>
                <a:cubicBezTo>
                  <a:pt x="4412" y="32496"/>
                  <a:pt x="4571" y="32564"/>
                  <a:pt x="4412" y="32974"/>
                </a:cubicBezTo>
                <a:cubicBezTo>
                  <a:pt x="4275" y="33110"/>
                  <a:pt x="4252" y="32792"/>
                  <a:pt x="4139" y="33201"/>
                </a:cubicBezTo>
                <a:cubicBezTo>
                  <a:pt x="4321" y="33156"/>
                  <a:pt x="4298" y="33338"/>
                  <a:pt x="4321" y="33451"/>
                </a:cubicBezTo>
                <a:cubicBezTo>
                  <a:pt x="4161" y="33838"/>
                  <a:pt x="4207" y="33838"/>
                  <a:pt x="4071" y="34156"/>
                </a:cubicBezTo>
                <a:cubicBezTo>
                  <a:pt x="4184" y="34634"/>
                  <a:pt x="3843" y="34998"/>
                  <a:pt x="3775" y="35543"/>
                </a:cubicBezTo>
                <a:cubicBezTo>
                  <a:pt x="3707" y="35543"/>
                  <a:pt x="3638" y="35521"/>
                  <a:pt x="3616" y="35612"/>
                </a:cubicBezTo>
                <a:cubicBezTo>
                  <a:pt x="3729" y="35612"/>
                  <a:pt x="3707" y="35748"/>
                  <a:pt x="3752" y="35793"/>
                </a:cubicBezTo>
                <a:cubicBezTo>
                  <a:pt x="3684" y="36316"/>
                  <a:pt x="3616" y="36680"/>
                  <a:pt x="3638" y="37112"/>
                </a:cubicBezTo>
                <a:cubicBezTo>
                  <a:pt x="3684" y="37249"/>
                  <a:pt x="3729" y="37181"/>
                  <a:pt x="3752" y="37340"/>
                </a:cubicBezTo>
                <a:cubicBezTo>
                  <a:pt x="3820" y="37681"/>
                  <a:pt x="3843" y="38181"/>
                  <a:pt x="4048" y="38727"/>
                </a:cubicBezTo>
                <a:cubicBezTo>
                  <a:pt x="4093" y="38818"/>
                  <a:pt x="4139" y="38818"/>
                  <a:pt x="4184" y="38932"/>
                </a:cubicBezTo>
                <a:cubicBezTo>
                  <a:pt x="4412" y="39523"/>
                  <a:pt x="4775" y="40205"/>
                  <a:pt x="5139" y="40705"/>
                </a:cubicBezTo>
                <a:cubicBezTo>
                  <a:pt x="5230" y="40842"/>
                  <a:pt x="5298" y="40842"/>
                  <a:pt x="5389" y="40955"/>
                </a:cubicBezTo>
                <a:cubicBezTo>
                  <a:pt x="5503" y="41115"/>
                  <a:pt x="5571" y="41365"/>
                  <a:pt x="5708" y="41524"/>
                </a:cubicBezTo>
                <a:cubicBezTo>
                  <a:pt x="5890" y="41706"/>
                  <a:pt x="6163" y="41956"/>
                  <a:pt x="6208" y="42161"/>
                </a:cubicBezTo>
                <a:cubicBezTo>
                  <a:pt x="6299" y="42229"/>
                  <a:pt x="6390" y="42274"/>
                  <a:pt x="6481" y="42297"/>
                </a:cubicBezTo>
                <a:cubicBezTo>
                  <a:pt x="6595" y="42434"/>
                  <a:pt x="6617" y="42570"/>
                  <a:pt x="6731" y="42706"/>
                </a:cubicBezTo>
                <a:cubicBezTo>
                  <a:pt x="6958" y="42979"/>
                  <a:pt x="7459" y="43366"/>
                  <a:pt x="7754" y="43639"/>
                </a:cubicBezTo>
                <a:cubicBezTo>
                  <a:pt x="7845" y="43707"/>
                  <a:pt x="7891" y="43843"/>
                  <a:pt x="7936" y="43866"/>
                </a:cubicBezTo>
                <a:cubicBezTo>
                  <a:pt x="8005" y="43912"/>
                  <a:pt x="8050" y="43866"/>
                  <a:pt x="8209" y="44003"/>
                </a:cubicBezTo>
                <a:cubicBezTo>
                  <a:pt x="8346" y="44116"/>
                  <a:pt x="8323" y="44185"/>
                  <a:pt x="8437" y="44298"/>
                </a:cubicBezTo>
                <a:cubicBezTo>
                  <a:pt x="8482" y="44321"/>
                  <a:pt x="8641" y="44389"/>
                  <a:pt x="8755" y="44503"/>
                </a:cubicBezTo>
                <a:cubicBezTo>
                  <a:pt x="9051" y="44821"/>
                  <a:pt x="9528" y="45458"/>
                  <a:pt x="9733" y="45708"/>
                </a:cubicBezTo>
                <a:cubicBezTo>
                  <a:pt x="10006" y="45731"/>
                  <a:pt x="9960" y="45913"/>
                  <a:pt x="10074" y="46026"/>
                </a:cubicBezTo>
                <a:cubicBezTo>
                  <a:pt x="10119" y="46049"/>
                  <a:pt x="10256" y="46072"/>
                  <a:pt x="10347" y="46140"/>
                </a:cubicBezTo>
                <a:cubicBezTo>
                  <a:pt x="10779" y="46459"/>
                  <a:pt x="10961" y="46822"/>
                  <a:pt x="11120" y="47004"/>
                </a:cubicBezTo>
                <a:cubicBezTo>
                  <a:pt x="11234" y="47118"/>
                  <a:pt x="11370" y="47163"/>
                  <a:pt x="11506" y="47277"/>
                </a:cubicBezTo>
                <a:cubicBezTo>
                  <a:pt x="11779" y="47550"/>
                  <a:pt x="11848" y="47732"/>
                  <a:pt x="12120" y="47868"/>
                </a:cubicBezTo>
                <a:cubicBezTo>
                  <a:pt x="12302" y="48073"/>
                  <a:pt x="12348" y="48232"/>
                  <a:pt x="12530" y="48437"/>
                </a:cubicBezTo>
                <a:cubicBezTo>
                  <a:pt x="12507" y="48369"/>
                  <a:pt x="12507" y="48119"/>
                  <a:pt x="12689" y="48255"/>
                </a:cubicBezTo>
                <a:cubicBezTo>
                  <a:pt x="12825" y="48437"/>
                  <a:pt x="12575" y="48505"/>
                  <a:pt x="12894" y="48732"/>
                </a:cubicBezTo>
                <a:cubicBezTo>
                  <a:pt x="12916" y="48664"/>
                  <a:pt x="12848" y="48551"/>
                  <a:pt x="12848" y="48482"/>
                </a:cubicBezTo>
                <a:cubicBezTo>
                  <a:pt x="13508" y="49051"/>
                  <a:pt x="13826" y="49483"/>
                  <a:pt x="14372" y="49915"/>
                </a:cubicBezTo>
                <a:cubicBezTo>
                  <a:pt x="14349" y="50006"/>
                  <a:pt x="14235" y="49892"/>
                  <a:pt x="14144" y="49892"/>
                </a:cubicBezTo>
                <a:cubicBezTo>
                  <a:pt x="14485" y="50074"/>
                  <a:pt x="14736" y="50370"/>
                  <a:pt x="15054" y="50734"/>
                </a:cubicBezTo>
                <a:cubicBezTo>
                  <a:pt x="15622" y="51029"/>
                  <a:pt x="15918" y="51530"/>
                  <a:pt x="16236" y="51848"/>
                </a:cubicBezTo>
                <a:cubicBezTo>
                  <a:pt x="16737" y="52416"/>
                  <a:pt x="17760" y="53326"/>
                  <a:pt x="18101" y="53599"/>
                </a:cubicBezTo>
                <a:cubicBezTo>
                  <a:pt x="18374" y="53826"/>
                  <a:pt x="18533" y="54076"/>
                  <a:pt x="18761" y="54281"/>
                </a:cubicBezTo>
                <a:cubicBezTo>
                  <a:pt x="19193" y="54690"/>
                  <a:pt x="19670" y="55077"/>
                  <a:pt x="19898" y="55304"/>
                </a:cubicBezTo>
                <a:cubicBezTo>
                  <a:pt x="19988" y="55373"/>
                  <a:pt x="19966" y="55418"/>
                  <a:pt x="20079" y="55532"/>
                </a:cubicBezTo>
                <a:cubicBezTo>
                  <a:pt x="20648" y="56009"/>
                  <a:pt x="21080" y="56441"/>
                  <a:pt x="21603" y="56964"/>
                </a:cubicBezTo>
                <a:cubicBezTo>
                  <a:pt x="22399" y="57715"/>
                  <a:pt x="23195" y="58420"/>
                  <a:pt x="24082" y="58920"/>
                </a:cubicBezTo>
                <a:cubicBezTo>
                  <a:pt x="24946" y="59420"/>
                  <a:pt x="25924" y="59716"/>
                  <a:pt x="26970" y="59875"/>
                </a:cubicBezTo>
                <a:cubicBezTo>
                  <a:pt x="28016" y="60057"/>
                  <a:pt x="29130" y="60102"/>
                  <a:pt x="30267" y="60193"/>
                </a:cubicBezTo>
                <a:cubicBezTo>
                  <a:pt x="31381" y="60307"/>
                  <a:pt x="32518" y="60398"/>
                  <a:pt x="33655" y="60489"/>
                </a:cubicBezTo>
                <a:cubicBezTo>
                  <a:pt x="33655" y="60603"/>
                  <a:pt x="33473" y="60625"/>
                  <a:pt x="33541" y="60762"/>
                </a:cubicBezTo>
                <a:cubicBezTo>
                  <a:pt x="33837" y="60785"/>
                  <a:pt x="34133" y="60807"/>
                  <a:pt x="34110" y="60648"/>
                </a:cubicBezTo>
                <a:cubicBezTo>
                  <a:pt x="33792" y="60671"/>
                  <a:pt x="33678" y="60603"/>
                  <a:pt x="33746" y="60444"/>
                </a:cubicBezTo>
                <a:cubicBezTo>
                  <a:pt x="34087" y="60421"/>
                  <a:pt x="34019" y="60580"/>
                  <a:pt x="34315" y="60557"/>
                </a:cubicBezTo>
                <a:cubicBezTo>
                  <a:pt x="34428" y="60421"/>
                  <a:pt x="34951" y="60512"/>
                  <a:pt x="35338" y="60512"/>
                </a:cubicBezTo>
                <a:cubicBezTo>
                  <a:pt x="35361" y="60557"/>
                  <a:pt x="35338" y="60648"/>
                  <a:pt x="35452" y="60648"/>
                </a:cubicBezTo>
                <a:cubicBezTo>
                  <a:pt x="35906" y="60580"/>
                  <a:pt x="36293" y="60989"/>
                  <a:pt x="36111" y="60671"/>
                </a:cubicBezTo>
                <a:cubicBezTo>
                  <a:pt x="36225" y="60625"/>
                  <a:pt x="36384" y="60762"/>
                  <a:pt x="36475" y="60716"/>
                </a:cubicBezTo>
                <a:cubicBezTo>
                  <a:pt x="36498" y="60716"/>
                  <a:pt x="36452" y="60625"/>
                  <a:pt x="36475" y="60625"/>
                </a:cubicBezTo>
                <a:cubicBezTo>
                  <a:pt x="36952" y="60580"/>
                  <a:pt x="37748" y="60603"/>
                  <a:pt x="38453" y="60603"/>
                </a:cubicBezTo>
                <a:cubicBezTo>
                  <a:pt x="38863" y="60603"/>
                  <a:pt x="39431" y="60603"/>
                  <a:pt x="39863" y="60603"/>
                </a:cubicBezTo>
                <a:cubicBezTo>
                  <a:pt x="40000" y="60603"/>
                  <a:pt x="40113" y="60671"/>
                  <a:pt x="40227" y="60694"/>
                </a:cubicBezTo>
                <a:cubicBezTo>
                  <a:pt x="40773" y="60716"/>
                  <a:pt x="41296" y="60535"/>
                  <a:pt x="41728" y="60625"/>
                </a:cubicBezTo>
                <a:cubicBezTo>
                  <a:pt x="41637" y="60762"/>
                  <a:pt x="41273" y="60625"/>
                  <a:pt x="41273" y="60716"/>
                </a:cubicBezTo>
                <a:cubicBezTo>
                  <a:pt x="41205" y="60853"/>
                  <a:pt x="41500" y="60785"/>
                  <a:pt x="41660" y="60762"/>
                </a:cubicBezTo>
                <a:cubicBezTo>
                  <a:pt x="41660" y="60853"/>
                  <a:pt x="41773" y="60876"/>
                  <a:pt x="41955" y="60830"/>
                </a:cubicBezTo>
                <a:cubicBezTo>
                  <a:pt x="41955" y="60967"/>
                  <a:pt x="41796" y="61012"/>
                  <a:pt x="42069" y="61012"/>
                </a:cubicBezTo>
                <a:cubicBezTo>
                  <a:pt x="42387" y="60989"/>
                  <a:pt x="42797" y="60967"/>
                  <a:pt x="42797" y="60785"/>
                </a:cubicBezTo>
                <a:cubicBezTo>
                  <a:pt x="42319" y="60967"/>
                  <a:pt x="41933" y="60876"/>
                  <a:pt x="41842" y="60648"/>
                </a:cubicBezTo>
                <a:cubicBezTo>
                  <a:pt x="42046" y="60512"/>
                  <a:pt x="42456" y="60603"/>
                  <a:pt x="42774" y="60557"/>
                </a:cubicBezTo>
                <a:cubicBezTo>
                  <a:pt x="42933" y="60535"/>
                  <a:pt x="42979" y="60466"/>
                  <a:pt x="43138" y="60466"/>
                </a:cubicBezTo>
                <a:cubicBezTo>
                  <a:pt x="43320" y="60466"/>
                  <a:pt x="43456" y="60557"/>
                  <a:pt x="43615" y="60535"/>
                </a:cubicBezTo>
                <a:cubicBezTo>
                  <a:pt x="43638" y="60535"/>
                  <a:pt x="43729" y="60421"/>
                  <a:pt x="43888" y="60398"/>
                </a:cubicBezTo>
                <a:cubicBezTo>
                  <a:pt x="44116" y="60375"/>
                  <a:pt x="44161" y="60512"/>
                  <a:pt x="44434" y="60353"/>
                </a:cubicBezTo>
                <a:cubicBezTo>
                  <a:pt x="44366" y="60398"/>
                  <a:pt x="44070" y="60421"/>
                  <a:pt x="44070" y="60375"/>
                </a:cubicBezTo>
                <a:cubicBezTo>
                  <a:pt x="44343" y="60284"/>
                  <a:pt x="44593" y="60307"/>
                  <a:pt x="44889" y="60284"/>
                </a:cubicBezTo>
                <a:cubicBezTo>
                  <a:pt x="45457" y="60216"/>
                  <a:pt x="46185" y="59921"/>
                  <a:pt x="46299" y="60125"/>
                </a:cubicBezTo>
                <a:cubicBezTo>
                  <a:pt x="46094" y="60307"/>
                  <a:pt x="45980" y="60148"/>
                  <a:pt x="45753" y="60193"/>
                </a:cubicBezTo>
                <a:cubicBezTo>
                  <a:pt x="45753" y="60262"/>
                  <a:pt x="45594" y="60284"/>
                  <a:pt x="45594" y="60330"/>
                </a:cubicBezTo>
                <a:cubicBezTo>
                  <a:pt x="45867" y="60375"/>
                  <a:pt x="45798" y="60489"/>
                  <a:pt x="45662" y="60648"/>
                </a:cubicBezTo>
                <a:cubicBezTo>
                  <a:pt x="45821" y="60625"/>
                  <a:pt x="46117" y="60512"/>
                  <a:pt x="46048" y="60671"/>
                </a:cubicBezTo>
                <a:cubicBezTo>
                  <a:pt x="45685" y="60694"/>
                  <a:pt x="45253" y="60762"/>
                  <a:pt x="45253" y="60989"/>
                </a:cubicBezTo>
                <a:cubicBezTo>
                  <a:pt x="45344" y="61035"/>
                  <a:pt x="45503" y="61035"/>
                  <a:pt x="45730" y="60967"/>
                </a:cubicBezTo>
                <a:cubicBezTo>
                  <a:pt x="45707" y="60921"/>
                  <a:pt x="45571" y="60944"/>
                  <a:pt x="45525" y="60876"/>
                </a:cubicBezTo>
                <a:cubicBezTo>
                  <a:pt x="45730" y="60807"/>
                  <a:pt x="45889" y="60807"/>
                  <a:pt x="46003" y="60830"/>
                </a:cubicBezTo>
                <a:cubicBezTo>
                  <a:pt x="46071" y="60898"/>
                  <a:pt x="45867" y="60944"/>
                  <a:pt x="45844" y="61012"/>
                </a:cubicBezTo>
                <a:cubicBezTo>
                  <a:pt x="45844" y="61035"/>
                  <a:pt x="45912" y="61103"/>
                  <a:pt x="45889" y="61148"/>
                </a:cubicBezTo>
                <a:cubicBezTo>
                  <a:pt x="45821" y="61217"/>
                  <a:pt x="45457" y="61262"/>
                  <a:pt x="45639" y="61353"/>
                </a:cubicBezTo>
                <a:cubicBezTo>
                  <a:pt x="45321" y="61512"/>
                  <a:pt x="45093" y="61285"/>
                  <a:pt x="45048" y="61399"/>
                </a:cubicBezTo>
                <a:cubicBezTo>
                  <a:pt x="45321" y="61421"/>
                  <a:pt x="45321" y="61558"/>
                  <a:pt x="45389" y="61581"/>
                </a:cubicBezTo>
                <a:cubicBezTo>
                  <a:pt x="45776" y="61581"/>
                  <a:pt x="45548" y="61421"/>
                  <a:pt x="45730" y="61376"/>
                </a:cubicBezTo>
                <a:cubicBezTo>
                  <a:pt x="45889" y="61399"/>
                  <a:pt x="45798" y="61603"/>
                  <a:pt x="46162" y="61467"/>
                </a:cubicBezTo>
                <a:cubicBezTo>
                  <a:pt x="46230" y="61262"/>
                  <a:pt x="45821" y="61444"/>
                  <a:pt x="45912" y="61239"/>
                </a:cubicBezTo>
                <a:cubicBezTo>
                  <a:pt x="46253" y="61103"/>
                  <a:pt x="46230" y="61262"/>
                  <a:pt x="46412" y="61262"/>
                </a:cubicBezTo>
                <a:cubicBezTo>
                  <a:pt x="46571" y="61126"/>
                  <a:pt x="46412" y="60989"/>
                  <a:pt x="46321" y="60898"/>
                </a:cubicBezTo>
                <a:cubicBezTo>
                  <a:pt x="46435" y="60876"/>
                  <a:pt x="46526" y="60830"/>
                  <a:pt x="46480" y="60762"/>
                </a:cubicBezTo>
                <a:cubicBezTo>
                  <a:pt x="46776" y="60648"/>
                  <a:pt x="46844" y="60716"/>
                  <a:pt x="46981" y="60739"/>
                </a:cubicBezTo>
                <a:cubicBezTo>
                  <a:pt x="47185" y="60557"/>
                  <a:pt x="46685" y="60694"/>
                  <a:pt x="46913" y="60512"/>
                </a:cubicBezTo>
                <a:cubicBezTo>
                  <a:pt x="47390" y="60421"/>
                  <a:pt x="47413" y="60284"/>
                  <a:pt x="47208" y="60171"/>
                </a:cubicBezTo>
                <a:cubicBezTo>
                  <a:pt x="47527" y="60057"/>
                  <a:pt x="47617" y="60148"/>
                  <a:pt x="47799" y="60148"/>
                </a:cubicBezTo>
                <a:cubicBezTo>
                  <a:pt x="47754" y="60057"/>
                  <a:pt x="48118" y="60057"/>
                  <a:pt x="48231" y="59966"/>
                </a:cubicBezTo>
                <a:cubicBezTo>
                  <a:pt x="48368" y="60080"/>
                  <a:pt x="47959" y="60148"/>
                  <a:pt x="48027" y="60239"/>
                </a:cubicBezTo>
                <a:cubicBezTo>
                  <a:pt x="48300" y="60148"/>
                  <a:pt x="48186" y="60444"/>
                  <a:pt x="48459" y="60353"/>
                </a:cubicBezTo>
                <a:cubicBezTo>
                  <a:pt x="48368" y="60216"/>
                  <a:pt x="48459" y="60125"/>
                  <a:pt x="48436" y="59989"/>
                </a:cubicBezTo>
                <a:cubicBezTo>
                  <a:pt x="48664" y="59875"/>
                  <a:pt x="48914" y="60034"/>
                  <a:pt x="49005" y="59852"/>
                </a:cubicBezTo>
                <a:cubicBezTo>
                  <a:pt x="48800" y="59898"/>
                  <a:pt x="48664" y="59761"/>
                  <a:pt x="48800" y="59625"/>
                </a:cubicBezTo>
                <a:cubicBezTo>
                  <a:pt x="48550" y="59716"/>
                  <a:pt x="48504" y="59716"/>
                  <a:pt x="48595" y="59602"/>
                </a:cubicBezTo>
                <a:cubicBezTo>
                  <a:pt x="48595" y="59443"/>
                  <a:pt x="48754" y="59625"/>
                  <a:pt x="48868" y="59557"/>
                </a:cubicBezTo>
                <a:cubicBezTo>
                  <a:pt x="48823" y="59466"/>
                  <a:pt x="48891" y="59375"/>
                  <a:pt x="49096" y="59329"/>
                </a:cubicBezTo>
                <a:cubicBezTo>
                  <a:pt x="49118" y="59398"/>
                  <a:pt x="49164" y="59443"/>
                  <a:pt x="49255" y="59466"/>
                </a:cubicBezTo>
                <a:cubicBezTo>
                  <a:pt x="49118" y="59511"/>
                  <a:pt x="48914" y="59557"/>
                  <a:pt x="48914" y="59625"/>
                </a:cubicBezTo>
                <a:cubicBezTo>
                  <a:pt x="49118" y="59670"/>
                  <a:pt x="49505" y="59716"/>
                  <a:pt x="49755" y="59466"/>
                </a:cubicBezTo>
                <a:cubicBezTo>
                  <a:pt x="49914" y="59648"/>
                  <a:pt x="49528" y="59784"/>
                  <a:pt x="49664" y="59966"/>
                </a:cubicBezTo>
                <a:cubicBezTo>
                  <a:pt x="49118" y="60102"/>
                  <a:pt x="49300" y="60307"/>
                  <a:pt x="48800" y="60421"/>
                </a:cubicBezTo>
                <a:cubicBezTo>
                  <a:pt x="48664" y="60444"/>
                  <a:pt x="48732" y="60262"/>
                  <a:pt x="48550" y="60307"/>
                </a:cubicBezTo>
                <a:cubicBezTo>
                  <a:pt x="48322" y="60444"/>
                  <a:pt x="48095" y="60580"/>
                  <a:pt x="47754" y="60671"/>
                </a:cubicBezTo>
                <a:cubicBezTo>
                  <a:pt x="47504" y="60830"/>
                  <a:pt x="47777" y="61103"/>
                  <a:pt x="47208" y="61217"/>
                </a:cubicBezTo>
                <a:cubicBezTo>
                  <a:pt x="47026" y="61103"/>
                  <a:pt x="47549" y="60898"/>
                  <a:pt x="47231" y="60921"/>
                </a:cubicBezTo>
                <a:cubicBezTo>
                  <a:pt x="47072" y="61012"/>
                  <a:pt x="46890" y="61103"/>
                  <a:pt x="46913" y="61239"/>
                </a:cubicBezTo>
                <a:cubicBezTo>
                  <a:pt x="46662" y="61308"/>
                  <a:pt x="46344" y="61353"/>
                  <a:pt x="46367" y="61467"/>
                </a:cubicBezTo>
                <a:cubicBezTo>
                  <a:pt x="46776" y="61376"/>
                  <a:pt x="46867" y="61285"/>
                  <a:pt x="47140" y="61330"/>
                </a:cubicBezTo>
                <a:cubicBezTo>
                  <a:pt x="46617" y="61444"/>
                  <a:pt x="46048" y="61626"/>
                  <a:pt x="45616" y="61694"/>
                </a:cubicBezTo>
                <a:cubicBezTo>
                  <a:pt x="45457" y="61717"/>
                  <a:pt x="45434" y="61672"/>
                  <a:pt x="45207" y="61672"/>
                </a:cubicBezTo>
                <a:cubicBezTo>
                  <a:pt x="45207" y="61672"/>
                  <a:pt x="44843" y="61785"/>
                  <a:pt x="44911" y="61672"/>
                </a:cubicBezTo>
                <a:cubicBezTo>
                  <a:pt x="44980" y="61603"/>
                  <a:pt x="45253" y="61603"/>
                  <a:pt x="45162" y="61490"/>
                </a:cubicBezTo>
                <a:cubicBezTo>
                  <a:pt x="45071" y="61512"/>
                  <a:pt x="45048" y="61467"/>
                  <a:pt x="44957" y="61467"/>
                </a:cubicBezTo>
                <a:cubicBezTo>
                  <a:pt x="44730" y="61535"/>
                  <a:pt x="44820" y="61672"/>
                  <a:pt x="44502" y="61694"/>
                </a:cubicBezTo>
                <a:cubicBezTo>
                  <a:pt x="44434" y="61535"/>
                  <a:pt x="44775" y="61512"/>
                  <a:pt x="44843" y="61399"/>
                </a:cubicBezTo>
                <a:cubicBezTo>
                  <a:pt x="44593" y="61353"/>
                  <a:pt x="44320" y="61444"/>
                  <a:pt x="44207" y="61603"/>
                </a:cubicBezTo>
                <a:cubicBezTo>
                  <a:pt x="44047" y="61808"/>
                  <a:pt x="44229" y="61603"/>
                  <a:pt x="44002" y="61603"/>
                </a:cubicBezTo>
                <a:cubicBezTo>
                  <a:pt x="43820" y="61581"/>
                  <a:pt x="43479" y="61672"/>
                  <a:pt x="43729" y="61762"/>
                </a:cubicBezTo>
                <a:cubicBezTo>
                  <a:pt x="43433" y="61853"/>
                  <a:pt x="43570" y="61626"/>
                  <a:pt x="43320" y="61672"/>
                </a:cubicBezTo>
                <a:cubicBezTo>
                  <a:pt x="43070" y="61717"/>
                  <a:pt x="42751" y="61740"/>
                  <a:pt x="42774" y="61853"/>
                </a:cubicBezTo>
                <a:cubicBezTo>
                  <a:pt x="42660" y="62035"/>
                  <a:pt x="43570" y="61785"/>
                  <a:pt x="43274" y="61922"/>
                </a:cubicBezTo>
                <a:cubicBezTo>
                  <a:pt x="42205" y="62104"/>
                  <a:pt x="41364" y="62081"/>
                  <a:pt x="40659" y="62195"/>
                </a:cubicBezTo>
                <a:cubicBezTo>
                  <a:pt x="40614" y="62081"/>
                  <a:pt x="40454" y="62058"/>
                  <a:pt x="40341" y="62013"/>
                </a:cubicBezTo>
                <a:cubicBezTo>
                  <a:pt x="40545" y="61831"/>
                  <a:pt x="41000" y="62058"/>
                  <a:pt x="41023" y="61967"/>
                </a:cubicBezTo>
                <a:cubicBezTo>
                  <a:pt x="40773" y="61922"/>
                  <a:pt x="41091" y="61740"/>
                  <a:pt x="40909" y="61740"/>
                </a:cubicBezTo>
                <a:cubicBezTo>
                  <a:pt x="40636" y="61808"/>
                  <a:pt x="40227" y="61785"/>
                  <a:pt x="40136" y="61831"/>
                </a:cubicBezTo>
                <a:cubicBezTo>
                  <a:pt x="40272" y="61944"/>
                  <a:pt x="40568" y="62240"/>
                  <a:pt x="39977" y="62217"/>
                </a:cubicBezTo>
                <a:cubicBezTo>
                  <a:pt x="39931" y="62104"/>
                  <a:pt x="40159" y="62104"/>
                  <a:pt x="40068" y="61990"/>
                </a:cubicBezTo>
                <a:cubicBezTo>
                  <a:pt x="39681" y="61967"/>
                  <a:pt x="39386" y="61899"/>
                  <a:pt x="39272" y="61740"/>
                </a:cubicBezTo>
                <a:cubicBezTo>
                  <a:pt x="39158" y="61944"/>
                  <a:pt x="38453" y="61990"/>
                  <a:pt x="38021" y="61899"/>
                </a:cubicBezTo>
                <a:cubicBezTo>
                  <a:pt x="38021" y="62081"/>
                  <a:pt x="37521" y="62035"/>
                  <a:pt x="37475" y="62195"/>
                </a:cubicBezTo>
                <a:cubicBezTo>
                  <a:pt x="37680" y="62331"/>
                  <a:pt x="38044" y="62308"/>
                  <a:pt x="38431" y="62331"/>
                </a:cubicBezTo>
                <a:cubicBezTo>
                  <a:pt x="38749" y="62331"/>
                  <a:pt x="39067" y="62445"/>
                  <a:pt x="39317" y="62445"/>
                </a:cubicBezTo>
                <a:cubicBezTo>
                  <a:pt x="39840" y="62467"/>
                  <a:pt x="40454" y="62331"/>
                  <a:pt x="41068" y="62354"/>
                </a:cubicBezTo>
                <a:cubicBezTo>
                  <a:pt x="41933" y="62354"/>
                  <a:pt x="43138" y="62263"/>
                  <a:pt x="43706" y="62149"/>
                </a:cubicBezTo>
                <a:cubicBezTo>
                  <a:pt x="43638" y="62263"/>
                  <a:pt x="44161" y="62195"/>
                  <a:pt x="44207" y="62195"/>
                </a:cubicBezTo>
                <a:cubicBezTo>
                  <a:pt x="44229" y="62172"/>
                  <a:pt x="44093" y="62104"/>
                  <a:pt x="44093" y="62104"/>
                </a:cubicBezTo>
                <a:cubicBezTo>
                  <a:pt x="44548" y="61944"/>
                  <a:pt x="45571" y="61876"/>
                  <a:pt x="45025" y="62285"/>
                </a:cubicBezTo>
                <a:cubicBezTo>
                  <a:pt x="44866" y="62195"/>
                  <a:pt x="44479" y="62285"/>
                  <a:pt x="44320" y="62217"/>
                </a:cubicBezTo>
                <a:cubicBezTo>
                  <a:pt x="44297" y="62285"/>
                  <a:pt x="44184" y="62331"/>
                  <a:pt x="44252" y="62422"/>
                </a:cubicBezTo>
                <a:cubicBezTo>
                  <a:pt x="44866" y="62354"/>
                  <a:pt x="44752" y="62331"/>
                  <a:pt x="45253" y="62285"/>
                </a:cubicBezTo>
                <a:cubicBezTo>
                  <a:pt x="45275" y="62172"/>
                  <a:pt x="45253" y="62081"/>
                  <a:pt x="45457" y="61922"/>
                </a:cubicBezTo>
                <a:cubicBezTo>
                  <a:pt x="45753" y="61808"/>
                  <a:pt x="45685" y="61990"/>
                  <a:pt x="45889" y="61967"/>
                </a:cubicBezTo>
                <a:cubicBezTo>
                  <a:pt x="46458" y="61853"/>
                  <a:pt x="47117" y="61649"/>
                  <a:pt x="47458" y="61694"/>
                </a:cubicBezTo>
                <a:cubicBezTo>
                  <a:pt x="48345" y="61285"/>
                  <a:pt x="49482" y="61103"/>
                  <a:pt x="50233" y="60807"/>
                </a:cubicBezTo>
                <a:cubicBezTo>
                  <a:pt x="49664" y="61103"/>
                  <a:pt x="50096" y="61148"/>
                  <a:pt x="50233" y="61330"/>
                </a:cubicBezTo>
                <a:cubicBezTo>
                  <a:pt x="49891" y="61490"/>
                  <a:pt x="49914" y="61239"/>
                  <a:pt x="49505" y="61444"/>
                </a:cubicBezTo>
                <a:cubicBezTo>
                  <a:pt x="49437" y="61626"/>
                  <a:pt x="49346" y="61853"/>
                  <a:pt x="49755" y="61762"/>
                </a:cubicBezTo>
                <a:cubicBezTo>
                  <a:pt x="49732" y="61694"/>
                  <a:pt x="49664" y="61672"/>
                  <a:pt x="49596" y="61672"/>
                </a:cubicBezTo>
                <a:cubicBezTo>
                  <a:pt x="50301" y="61399"/>
                  <a:pt x="50869" y="61035"/>
                  <a:pt x="51210" y="60716"/>
                </a:cubicBezTo>
                <a:cubicBezTo>
                  <a:pt x="50892" y="60785"/>
                  <a:pt x="50483" y="61194"/>
                  <a:pt x="50210" y="60989"/>
                </a:cubicBezTo>
                <a:cubicBezTo>
                  <a:pt x="50710" y="60807"/>
                  <a:pt x="50392" y="60830"/>
                  <a:pt x="50528" y="60739"/>
                </a:cubicBezTo>
                <a:cubicBezTo>
                  <a:pt x="50505" y="60762"/>
                  <a:pt x="50687" y="60739"/>
                  <a:pt x="50756" y="60694"/>
                </a:cubicBezTo>
                <a:cubicBezTo>
                  <a:pt x="50869" y="60648"/>
                  <a:pt x="50915" y="60535"/>
                  <a:pt x="50983" y="60512"/>
                </a:cubicBezTo>
                <a:cubicBezTo>
                  <a:pt x="51233" y="60398"/>
                  <a:pt x="51597" y="60284"/>
                  <a:pt x="51938" y="60148"/>
                </a:cubicBezTo>
                <a:cubicBezTo>
                  <a:pt x="51847" y="60216"/>
                  <a:pt x="51756" y="60330"/>
                  <a:pt x="51893" y="60284"/>
                </a:cubicBezTo>
                <a:cubicBezTo>
                  <a:pt x="53439" y="59557"/>
                  <a:pt x="54212" y="59329"/>
                  <a:pt x="55736" y="58192"/>
                </a:cubicBezTo>
                <a:cubicBezTo>
                  <a:pt x="55872" y="58215"/>
                  <a:pt x="56009" y="58170"/>
                  <a:pt x="56122" y="58215"/>
                </a:cubicBezTo>
                <a:cubicBezTo>
                  <a:pt x="55758" y="58579"/>
                  <a:pt x="55508" y="58442"/>
                  <a:pt x="55463" y="58670"/>
                </a:cubicBezTo>
                <a:cubicBezTo>
                  <a:pt x="55326" y="58738"/>
                  <a:pt x="55349" y="58465"/>
                  <a:pt x="55099" y="58693"/>
                </a:cubicBezTo>
                <a:cubicBezTo>
                  <a:pt x="55144" y="58738"/>
                  <a:pt x="55326" y="58670"/>
                  <a:pt x="55190" y="58806"/>
                </a:cubicBezTo>
                <a:cubicBezTo>
                  <a:pt x="55053" y="58784"/>
                  <a:pt x="54644" y="59147"/>
                  <a:pt x="54394" y="59284"/>
                </a:cubicBezTo>
                <a:cubicBezTo>
                  <a:pt x="54712" y="59261"/>
                  <a:pt x="54144" y="59443"/>
                  <a:pt x="53916" y="59670"/>
                </a:cubicBezTo>
                <a:cubicBezTo>
                  <a:pt x="53916" y="59466"/>
                  <a:pt x="53553" y="59761"/>
                  <a:pt x="53439" y="59693"/>
                </a:cubicBezTo>
                <a:cubicBezTo>
                  <a:pt x="53075" y="59921"/>
                  <a:pt x="53644" y="59830"/>
                  <a:pt x="53302" y="60034"/>
                </a:cubicBezTo>
                <a:cubicBezTo>
                  <a:pt x="53075" y="60034"/>
                  <a:pt x="53280" y="59784"/>
                  <a:pt x="52893" y="59943"/>
                </a:cubicBezTo>
                <a:cubicBezTo>
                  <a:pt x="52666" y="60080"/>
                  <a:pt x="52688" y="60421"/>
                  <a:pt x="52370" y="60307"/>
                </a:cubicBezTo>
                <a:cubicBezTo>
                  <a:pt x="52666" y="60239"/>
                  <a:pt x="52757" y="59966"/>
                  <a:pt x="52598" y="60057"/>
                </a:cubicBezTo>
                <a:cubicBezTo>
                  <a:pt x="52256" y="60193"/>
                  <a:pt x="52438" y="60307"/>
                  <a:pt x="52097" y="60444"/>
                </a:cubicBezTo>
                <a:cubicBezTo>
                  <a:pt x="51847" y="60557"/>
                  <a:pt x="51574" y="60330"/>
                  <a:pt x="51370" y="60603"/>
                </a:cubicBezTo>
                <a:cubicBezTo>
                  <a:pt x="51574" y="60512"/>
                  <a:pt x="51733" y="60512"/>
                  <a:pt x="51824" y="60580"/>
                </a:cubicBezTo>
                <a:cubicBezTo>
                  <a:pt x="51438" y="60853"/>
                  <a:pt x="51188" y="60876"/>
                  <a:pt x="50710" y="61126"/>
                </a:cubicBezTo>
                <a:cubicBezTo>
                  <a:pt x="50756" y="61239"/>
                  <a:pt x="50596" y="61330"/>
                  <a:pt x="50733" y="61421"/>
                </a:cubicBezTo>
                <a:cubicBezTo>
                  <a:pt x="50164" y="61717"/>
                  <a:pt x="49528" y="61899"/>
                  <a:pt x="49187" y="62013"/>
                </a:cubicBezTo>
                <a:cubicBezTo>
                  <a:pt x="48709" y="62149"/>
                  <a:pt x="48300" y="62399"/>
                  <a:pt x="48072" y="62308"/>
                </a:cubicBezTo>
                <a:cubicBezTo>
                  <a:pt x="48368" y="62217"/>
                  <a:pt x="48664" y="62149"/>
                  <a:pt x="48959" y="62035"/>
                </a:cubicBezTo>
                <a:cubicBezTo>
                  <a:pt x="48754" y="61967"/>
                  <a:pt x="48982" y="61990"/>
                  <a:pt x="49187" y="61762"/>
                </a:cubicBezTo>
                <a:cubicBezTo>
                  <a:pt x="49255" y="61694"/>
                  <a:pt x="49278" y="61626"/>
                  <a:pt x="49346" y="61558"/>
                </a:cubicBezTo>
                <a:cubicBezTo>
                  <a:pt x="49278" y="61558"/>
                  <a:pt x="48845" y="61603"/>
                  <a:pt x="48845" y="61717"/>
                </a:cubicBezTo>
                <a:cubicBezTo>
                  <a:pt x="48982" y="61694"/>
                  <a:pt x="49096" y="61694"/>
                  <a:pt x="49164" y="61717"/>
                </a:cubicBezTo>
                <a:cubicBezTo>
                  <a:pt x="48709" y="61944"/>
                  <a:pt x="48732" y="61694"/>
                  <a:pt x="48436" y="61762"/>
                </a:cubicBezTo>
                <a:cubicBezTo>
                  <a:pt x="48231" y="61831"/>
                  <a:pt x="47731" y="61876"/>
                  <a:pt x="47868" y="62013"/>
                </a:cubicBezTo>
                <a:cubicBezTo>
                  <a:pt x="47367" y="62104"/>
                  <a:pt x="46776" y="62263"/>
                  <a:pt x="46526" y="62104"/>
                </a:cubicBezTo>
                <a:cubicBezTo>
                  <a:pt x="46390" y="62240"/>
                  <a:pt x="46321" y="62376"/>
                  <a:pt x="46117" y="62490"/>
                </a:cubicBezTo>
                <a:cubicBezTo>
                  <a:pt x="45980" y="62467"/>
                  <a:pt x="45980" y="62308"/>
                  <a:pt x="45685" y="62399"/>
                </a:cubicBezTo>
                <a:cubicBezTo>
                  <a:pt x="45457" y="62513"/>
                  <a:pt x="45434" y="62672"/>
                  <a:pt x="45025" y="62718"/>
                </a:cubicBezTo>
                <a:cubicBezTo>
                  <a:pt x="45002" y="62649"/>
                  <a:pt x="45025" y="62536"/>
                  <a:pt x="44889" y="62558"/>
                </a:cubicBezTo>
                <a:cubicBezTo>
                  <a:pt x="44661" y="62604"/>
                  <a:pt x="44548" y="62513"/>
                  <a:pt x="44366" y="62536"/>
                </a:cubicBezTo>
                <a:cubicBezTo>
                  <a:pt x="44229" y="62558"/>
                  <a:pt x="44229" y="62672"/>
                  <a:pt x="44093" y="62672"/>
                </a:cubicBezTo>
                <a:cubicBezTo>
                  <a:pt x="44070" y="62695"/>
                  <a:pt x="43911" y="62558"/>
                  <a:pt x="43888" y="62672"/>
                </a:cubicBezTo>
                <a:cubicBezTo>
                  <a:pt x="43911" y="62740"/>
                  <a:pt x="44138" y="62672"/>
                  <a:pt x="44116" y="62786"/>
                </a:cubicBezTo>
                <a:cubicBezTo>
                  <a:pt x="43706" y="62786"/>
                  <a:pt x="43843" y="62968"/>
                  <a:pt x="43433" y="62968"/>
                </a:cubicBezTo>
                <a:cubicBezTo>
                  <a:pt x="43456" y="62808"/>
                  <a:pt x="43001" y="62945"/>
                  <a:pt x="42819" y="62899"/>
                </a:cubicBezTo>
                <a:cubicBezTo>
                  <a:pt x="42819" y="62968"/>
                  <a:pt x="42706" y="62990"/>
                  <a:pt x="42728" y="63059"/>
                </a:cubicBezTo>
                <a:cubicBezTo>
                  <a:pt x="42910" y="63172"/>
                  <a:pt x="43183" y="62899"/>
                  <a:pt x="43342" y="63013"/>
                </a:cubicBezTo>
                <a:cubicBezTo>
                  <a:pt x="43092" y="62990"/>
                  <a:pt x="43070" y="63218"/>
                  <a:pt x="43274" y="63172"/>
                </a:cubicBezTo>
                <a:cubicBezTo>
                  <a:pt x="43479" y="63104"/>
                  <a:pt x="43593" y="63013"/>
                  <a:pt x="43956" y="62990"/>
                </a:cubicBezTo>
                <a:cubicBezTo>
                  <a:pt x="43911" y="62922"/>
                  <a:pt x="44070" y="62854"/>
                  <a:pt x="44138" y="62922"/>
                </a:cubicBezTo>
                <a:cubicBezTo>
                  <a:pt x="43888" y="63013"/>
                  <a:pt x="43956" y="63172"/>
                  <a:pt x="44366" y="63081"/>
                </a:cubicBezTo>
                <a:cubicBezTo>
                  <a:pt x="44320" y="62877"/>
                  <a:pt x="44548" y="62740"/>
                  <a:pt x="44798" y="62604"/>
                </a:cubicBezTo>
                <a:cubicBezTo>
                  <a:pt x="45162" y="62786"/>
                  <a:pt x="44388" y="62831"/>
                  <a:pt x="44593" y="63081"/>
                </a:cubicBezTo>
                <a:cubicBezTo>
                  <a:pt x="45048" y="63059"/>
                  <a:pt x="45048" y="62808"/>
                  <a:pt x="45366" y="62899"/>
                </a:cubicBezTo>
                <a:cubicBezTo>
                  <a:pt x="45503" y="62786"/>
                  <a:pt x="45457" y="62627"/>
                  <a:pt x="45707" y="62536"/>
                </a:cubicBezTo>
                <a:cubicBezTo>
                  <a:pt x="45821" y="62558"/>
                  <a:pt x="45935" y="62581"/>
                  <a:pt x="46048" y="62627"/>
                </a:cubicBezTo>
                <a:cubicBezTo>
                  <a:pt x="46185" y="62467"/>
                  <a:pt x="47254" y="62376"/>
                  <a:pt x="46890" y="62285"/>
                </a:cubicBezTo>
                <a:cubicBezTo>
                  <a:pt x="47208" y="62195"/>
                  <a:pt x="47185" y="62331"/>
                  <a:pt x="47436" y="62285"/>
                </a:cubicBezTo>
                <a:cubicBezTo>
                  <a:pt x="47981" y="62195"/>
                  <a:pt x="48254" y="61967"/>
                  <a:pt x="48641" y="62035"/>
                </a:cubicBezTo>
                <a:cubicBezTo>
                  <a:pt x="48436" y="62240"/>
                  <a:pt x="48141" y="62149"/>
                  <a:pt x="47959" y="62240"/>
                </a:cubicBezTo>
                <a:cubicBezTo>
                  <a:pt x="47913" y="62263"/>
                  <a:pt x="47981" y="62376"/>
                  <a:pt x="47777" y="62376"/>
                </a:cubicBezTo>
                <a:cubicBezTo>
                  <a:pt x="47731" y="62308"/>
                  <a:pt x="47890" y="62263"/>
                  <a:pt x="47936" y="62195"/>
                </a:cubicBezTo>
                <a:cubicBezTo>
                  <a:pt x="47549" y="62263"/>
                  <a:pt x="47458" y="62376"/>
                  <a:pt x="47504" y="62513"/>
                </a:cubicBezTo>
                <a:cubicBezTo>
                  <a:pt x="47026" y="62581"/>
                  <a:pt x="46458" y="62695"/>
                  <a:pt x="45889" y="62854"/>
                </a:cubicBezTo>
                <a:cubicBezTo>
                  <a:pt x="45821" y="62763"/>
                  <a:pt x="46003" y="62695"/>
                  <a:pt x="45844" y="62695"/>
                </a:cubicBezTo>
                <a:cubicBezTo>
                  <a:pt x="45548" y="62763"/>
                  <a:pt x="45707" y="62922"/>
                  <a:pt x="45503" y="63013"/>
                </a:cubicBezTo>
                <a:cubicBezTo>
                  <a:pt x="44889" y="63013"/>
                  <a:pt x="43797" y="63354"/>
                  <a:pt x="43479" y="63241"/>
                </a:cubicBezTo>
                <a:cubicBezTo>
                  <a:pt x="43593" y="63218"/>
                  <a:pt x="43774" y="63218"/>
                  <a:pt x="43774" y="63150"/>
                </a:cubicBezTo>
                <a:cubicBezTo>
                  <a:pt x="43342" y="63150"/>
                  <a:pt x="43342" y="63286"/>
                  <a:pt x="43092" y="63354"/>
                </a:cubicBezTo>
                <a:cubicBezTo>
                  <a:pt x="42637" y="63422"/>
                  <a:pt x="42387" y="63332"/>
                  <a:pt x="42069" y="63309"/>
                </a:cubicBezTo>
                <a:cubicBezTo>
                  <a:pt x="42069" y="63377"/>
                  <a:pt x="42092" y="63468"/>
                  <a:pt x="41887" y="63468"/>
                </a:cubicBezTo>
                <a:cubicBezTo>
                  <a:pt x="41478" y="63445"/>
                  <a:pt x="41978" y="63332"/>
                  <a:pt x="41773" y="63286"/>
                </a:cubicBezTo>
                <a:cubicBezTo>
                  <a:pt x="41660" y="63309"/>
                  <a:pt x="41637" y="63263"/>
                  <a:pt x="41569" y="63263"/>
                </a:cubicBezTo>
                <a:cubicBezTo>
                  <a:pt x="41455" y="63309"/>
                  <a:pt x="41546" y="63445"/>
                  <a:pt x="41273" y="63422"/>
                </a:cubicBezTo>
                <a:cubicBezTo>
                  <a:pt x="40568" y="63491"/>
                  <a:pt x="40363" y="63286"/>
                  <a:pt x="39863" y="63241"/>
                </a:cubicBezTo>
                <a:cubicBezTo>
                  <a:pt x="39818" y="63354"/>
                  <a:pt x="39386" y="63422"/>
                  <a:pt x="39681" y="63582"/>
                </a:cubicBezTo>
                <a:cubicBezTo>
                  <a:pt x="39545" y="63559"/>
                  <a:pt x="39181" y="63650"/>
                  <a:pt x="39181" y="63536"/>
                </a:cubicBezTo>
                <a:cubicBezTo>
                  <a:pt x="39363" y="63468"/>
                  <a:pt x="39772" y="63241"/>
                  <a:pt x="39363" y="63195"/>
                </a:cubicBezTo>
                <a:cubicBezTo>
                  <a:pt x="39340" y="63513"/>
                  <a:pt x="38590" y="63286"/>
                  <a:pt x="38294" y="63513"/>
                </a:cubicBezTo>
                <a:cubicBezTo>
                  <a:pt x="38522" y="63513"/>
                  <a:pt x="38612" y="63559"/>
                  <a:pt x="38590" y="63650"/>
                </a:cubicBezTo>
                <a:cubicBezTo>
                  <a:pt x="38203" y="63673"/>
                  <a:pt x="38044" y="63582"/>
                  <a:pt x="37612" y="63627"/>
                </a:cubicBezTo>
                <a:cubicBezTo>
                  <a:pt x="37430" y="63650"/>
                  <a:pt x="37430" y="63764"/>
                  <a:pt x="37112" y="63718"/>
                </a:cubicBezTo>
                <a:cubicBezTo>
                  <a:pt x="37043" y="63491"/>
                  <a:pt x="36657" y="63422"/>
                  <a:pt x="36316" y="63332"/>
                </a:cubicBezTo>
                <a:cubicBezTo>
                  <a:pt x="36407" y="63309"/>
                  <a:pt x="36429" y="63286"/>
                  <a:pt x="36429" y="63241"/>
                </a:cubicBezTo>
                <a:cubicBezTo>
                  <a:pt x="35997" y="63286"/>
                  <a:pt x="36202" y="63059"/>
                  <a:pt x="35838" y="63081"/>
                </a:cubicBezTo>
                <a:cubicBezTo>
                  <a:pt x="35725" y="63241"/>
                  <a:pt x="35997" y="63195"/>
                  <a:pt x="36043" y="63286"/>
                </a:cubicBezTo>
                <a:cubicBezTo>
                  <a:pt x="35383" y="63172"/>
                  <a:pt x="34724" y="63354"/>
                  <a:pt x="34383" y="63081"/>
                </a:cubicBezTo>
                <a:cubicBezTo>
                  <a:pt x="34565" y="63013"/>
                  <a:pt x="34747" y="63081"/>
                  <a:pt x="34951" y="63104"/>
                </a:cubicBezTo>
                <a:cubicBezTo>
                  <a:pt x="35111" y="63013"/>
                  <a:pt x="35111" y="62877"/>
                  <a:pt x="35338" y="62831"/>
                </a:cubicBezTo>
                <a:cubicBezTo>
                  <a:pt x="35474" y="62968"/>
                  <a:pt x="35065" y="63036"/>
                  <a:pt x="35361" y="63081"/>
                </a:cubicBezTo>
                <a:cubicBezTo>
                  <a:pt x="35838" y="63104"/>
                  <a:pt x="36066" y="62990"/>
                  <a:pt x="36407" y="62945"/>
                </a:cubicBezTo>
                <a:cubicBezTo>
                  <a:pt x="36316" y="62695"/>
                  <a:pt x="35588" y="63013"/>
                  <a:pt x="35543" y="62786"/>
                </a:cubicBezTo>
                <a:cubicBezTo>
                  <a:pt x="36270" y="62831"/>
                  <a:pt x="35520" y="62627"/>
                  <a:pt x="35838" y="62513"/>
                </a:cubicBezTo>
                <a:cubicBezTo>
                  <a:pt x="35838" y="62558"/>
                  <a:pt x="35997" y="62581"/>
                  <a:pt x="36020" y="62513"/>
                </a:cubicBezTo>
                <a:cubicBezTo>
                  <a:pt x="35952" y="62285"/>
                  <a:pt x="35588" y="62558"/>
                  <a:pt x="35543" y="62467"/>
                </a:cubicBezTo>
                <a:cubicBezTo>
                  <a:pt x="35793" y="62354"/>
                  <a:pt x="35884" y="62308"/>
                  <a:pt x="36316" y="62376"/>
                </a:cubicBezTo>
                <a:cubicBezTo>
                  <a:pt x="36361" y="62240"/>
                  <a:pt x="36839" y="62285"/>
                  <a:pt x="36884" y="62149"/>
                </a:cubicBezTo>
                <a:cubicBezTo>
                  <a:pt x="36702" y="62126"/>
                  <a:pt x="36475" y="62126"/>
                  <a:pt x="36407" y="62035"/>
                </a:cubicBezTo>
                <a:cubicBezTo>
                  <a:pt x="36702" y="61990"/>
                  <a:pt x="36975" y="62172"/>
                  <a:pt x="37066" y="62058"/>
                </a:cubicBezTo>
                <a:cubicBezTo>
                  <a:pt x="37157" y="61876"/>
                  <a:pt x="36657" y="61967"/>
                  <a:pt x="36589" y="62013"/>
                </a:cubicBezTo>
                <a:cubicBezTo>
                  <a:pt x="36657" y="61853"/>
                  <a:pt x="36429" y="61831"/>
                  <a:pt x="36202" y="61808"/>
                </a:cubicBezTo>
                <a:cubicBezTo>
                  <a:pt x="36111" y="61876"/>
                  <a:pt x="35884" y="61899"/>
                  <a:pt x="35838" y="61990"/>
                </a:cubicBezTo>
                <a:cubicBezTo>
                  <a:pt x="36043" y="61990"/>
                  <a:pt x="36179" y="62013"/>
                  <a:pt x="36202" y="62081"/>
                </a:cubicBezTo>
                <a:cubicBezTo>
                  <a:pt x="35929" y="62104"/>
                  <a:pt x="35906" y="61967"/>
                  <a:pt x="35634" y="61990"/>
                </a:cubicBezTo>
                <a:cubicBezTo>
                  <a:pt x="35634" y="62035"/>
                  <a:pt x="35611" y="62104"/>
                  <a:pt x="35452" y="62081"/>
                </a:cubicBezTo>
                <a:cubicBezTo>
                  <a:pt x="35247" y="61922"/>
                  <a:pt x="35088" y="62058"/>
                  <a:pt x="34860" y="62013"/>
                </a:cubicBezTo>
                <a:cubicBezTo>
                  <a:pt x="34815" y="62013"/>
                  <a:pt x="34792" y="61922"/>
                  <a:pt x="34678" y="61922"/>
                </a:cubicBezTo>
                <a:cubicBezTo>
                  <a:pt x="34678" y="61922"/>
                  <a:pt x="34519" y="61990"/>
                  <a:pt x="34383" y="61990"/>
                </a:cubicBezTo>
                <a:cubicBezTo>
                  <a:pt x="34178" y="62013"/>
                  <a:pt x="33883" y="61990"/>
                  <a:pt x="33632" y="61967"/>
                </a:cubicBezTo>
                <a:cubicBezTo>
                  <a:pt x="33314" y="61944"/>
                  <a:pt x="32814" y="61899"/>
                  <a:pt x="32677" y="61785"/>
                </a:cubicBezTo>
                <a:cubicBezTo>
                  <a:pt x="32837" y="61785"/>
                  <a:pt x="33155" y="61853"/>
                  <a:pt x="33064" y="61694"/>
                </a:cubicBezTo>
                <a:cubicBezTo>
                  <a:pt x="32837" y="61672"/>
                  <a:pt x="32837" y="61785"/>
                  <a:pt x="32586" y="61717"/>
                </a:cubicBezTo>
                <a:cubicBezTo>
                  <a:pt x="32291" y="61626"/>
                  <a:pt x="32564" y="61512"/>
                  <a:pt x="32404" y="61421"/>
                </a:cubicBezTo>
                <a:cubicBezTo>
                  <a:pt x="32450" y="61626"/>
                  <a:pt x="31927" y="61490"/>
                  <a:pt x="31813" y="61581"/>
                </a:cubicBezTo>
                <a:cubicBezTo>
                  <a:pt x="31518" y="61581"/>
                  <a:pt x="31267" y="61308"/>
                  <a:pt x="30972" y="61444"/>
                </a:cubicBezTo>
                <a:cubicBezTo>
                  <a:pt x="31267" y="61421"/>
                  <a:pt x="31154" y="61581"/>
                  <a:pt x="31336" y="61603"/>
                </a:cubicBezTo>
                <a:cubicBezTo>
                  <a:pt x="31722" y="61672"/>
                  <a:pt x="31904" y="61694"/>
                  <a:pt x="32291" y="61672"/>
                </a:cubicBezTo>
                <a:cubicBezTo>
                  <a:pt x="32336" y="61762"/>
                  <a:pt x="32655" y="61717"/>
                  <a:pt x="32564" y="61876"/>
                </a:cubicBezTo>
                <a:cubicBezTo>
                  <a:pt x="31859" y="61717"/>
                  <a:pt x="30767" y="61808"/>
                  <a:pt x="30290" y="61649"/>
                </a:cubicBezTo>
                <a:cubicBezTo>
                  <a:pt x="30267" y="61694"/>
                  <a:pt x="30085" y="61672"/>
                  <a:pt x="29994" y="61717"/>
                </a:cubicBezTo>
                <a:cubicBezTo>
                  <a:pt x="29926" y="61626"/>
                  <a:pt x="29630" y="61649"/>
                  <a:pt x="29426" y="61626"/>
                </a:cubicBezTo>
                <a:cubicBezTo>
                  <a:pt x="29266" y="61626"/>
                  <a:pt x="28971" y="61535"/>
                  <a:pt x="28857" y="61535"/>
                </a:cubicBezTo>
                <a:cubicBezTo>
                  <a:pt x="28812" y="61558"/>
                  <a:pt x="28766" y="61626"/>
                  <a:pt x="28675" y="61626"/>
                </a:cubicBezTo>
                <a:cubicBezTo>
                  <a:pt x="28016" y="61581"/>
                  <a:pt x="27311" y="61444"/>
                  <a:pt x="26538" y="61285"/>
                </a:cubicBezTo>
                <a:cubicBezTo>
                  <a:pt x="26492" y="61194"/>
                  <a:pt x="26674" y="61058"/>
                  <a:pt x="26469" y="61035"/>
                </a:cubicBezTo>
                <a:cubicBezTo>
                  <a:pt x="26310" y="61035"/>
                  <a:pt x="26310" y="61148"/>
                  <a:pt x="26060" y="61080"/>
                </a:cubicBezTo>
                <a:cubicBezTo>
                  <a:pt x="25992" y="60989"/>
                  <a:pt x="26378" y="60989"/>
                  <a:pt x="26106" y="60898"/>
                </a:cubicBezTo>
                <a:cubicBezTo>
                  <a:pt x="26083" y="60967"/>
                  <a:pt x="26037" y="61012"/>
                  <a:pt x="25878" y="60944"/>
                </a:cubicBezTo>
                <a:cubicBezTo>
                  <a:pt x="25423" y="60739"/>
                  <a:pt x="25082" y="60739"/>
                  <a:pt x="24650" y="60580"/>
                </a:cubicBezTo>
                <a:cubicBezTo>
                  <a:pt x="24627" y="60580"/>
                  <a:pt x="24605" y="60512"/>
                  <a:pt x="24491" y="60466"/>
                </a:cubicBezTo>
                <a:cubicBezTo>
                  <a:pt x="24423" y="60444"/>
                  <a:pt x="24309" y="60444"/>
                  <a:pt x="24286" y="60421"/>
                </a:cubicBezTo>
                <a:cubicBezTo>
                  <a:pt x="24241" y="60398"/>
                  <a:pt x="24286" y="60239"/>
                  <a:pt x="24036" y="60216"/>
                </a:cubicBezTo>
                <a:cubicBezTo>
                  <a:pt x="23900" y="60148"/>
                  <a:pt x="23922" y="60284"/>
                  <a:pt x="23741" y="60171"/>
                </a:cubicBezTo>
                <a:cubicBezTo>
                  <a:pt x="23377" y="60011"/>
                  <a:pt x="23672" y="59921"/>
                  <a:pt x="23377" y="59784"/>
                </a:cubicBezTo>
                <a:cubicBezTo>
                  <a:pt x="23195" y="59875"/>
                  <a:pt x="22763" y="59579"/>
                  <a:pt x="22513" y="59488"/>
                </a:cubicBezTo>
                <a:cubicBezTo>
                  <a:pt x="22854" y="59739"/>
                  <a:pt x="23309" y="60034"/>
                  <a:pt x="23786" y="60284"/>
                </a:cubicBezTo>
                <a:cubicBezTo>
                  <a:pt x="24286" y="60557"/>
                  <a:pt x="24787" y="60739"/>
                  <a:pt x="25196" y="60876"/>
                </a:cubicBezTo>
                <a:cubicBezTo>
                  <a:pt x="25355" y="60921"/>
                  <a:pt x="25605" y="60807"/>
                  <a:pt x="25560" y="61012"/>
                </a:cubicBezTo>
                <a:cubicBezTo>
                  <a:pt x="25059" y="60944"/>
                  <a:pt x="24286" y="60694"/>
                  <a:pt x="23604" y="60307"/>
                </a:cubicBezTo>
                <a:cubicBezTo>
                  <a:pt x="22899" y="59921"/>
                  <a:pt x="22262" y="59420"/>
                  <a:pt x="21830" y="59056"/>
                </a:cubicBezTo>
                <a:cubicBezTo>
                  <a:pt x="21944" y="58874"/>
                  <a:pt x="22353" y="59307"/>
                  <a:pt x="22444" y="59079"/>
                </a:cubicBezTo>
                <a:cubicBezTo>
                  <a:pt x="22649" y="59238"/>
                  <a:pt x="22899" y="59398"/>
                  <a:pt x="22967" y="59511"/>
                </a:cubicBezTo>
                <a:cubicBezTo>
                  <a:pt x="23058" y="59511"/>
                  <a:pt x="23127" y="59488"/>
                  <a:pt x="23172" y="59375"/>
                </a:cubicBezTo>
                <a:cubicBezTo>
                  <a:pt x="22831" y="59170"/>
                  <a:pt x="22740" y="59011"/>
                  <a:pt x="22513" y="58829"/>
                </a:cubicBezTo>
                <a:cubicBezTo>
                  <a:pt x="22604" y="58806"/>
                  <a:pt x="22490" y="58533"/>
                  <a:pt x="22422" y="58624"/>
                </a:cubicBezTo>
                <a:cubicBezTo>
                  <a:pt x="22240" y="58670"/>
                  <a:pt x="22626" y="58852"/>
                  <a:pt x="22444" y="58897"/>
                </a:cubicBezTo>
                <a:cubicBezTo>
                  <a:pt x="22103" y="58715"/>
                  <a:pt x="22172" y="58784"/>
                  <a:pt x="21921" y="58465"/>
                </a:cubicBezTo>
                <a:cubicBezTo>
                  <a:pt x="21762" y="58420"/>
                  <a:pt x="21580" y="58306"/>
                  <a:pt x="21489" y="58397"/>
                </a:cubicBezTo>
                <a:cubicBezTo>
                  <a:pt x="21603" y="58511"/>
                  <a:pt x="21739" y="58624"/>
                  <a:pt x="21648" y="58670"/>
                </a:cubicBezTo>
                <a:cubicBezTo>
                  <a:pt x="21489" y="58488"/>
                  <a:pt x="21444" y="58579"/>
                  <a:pt x="21262" y="58374"/>
                </a:cubicBezTo>
                <a:cubicBezTo>
                  <a:pt x="21376" y="58283"/>
                  <a:pt x="21239" y="58033"/>
                  <a:pt x="20853" y="57669"/>
                </a:cubicBezTo>
                <a:cubicBezTo>
                  <a:pt x="21080" y="57669"/>
                  <a:pt x="20921" y="57442"/>
                  <a:pt x="20762" y="57192"/>
                </a:cubicBezTo>
                <a:cubicBezTo>
                  <a:pt x="20489" y="56942"/>
                  <a:pt x="20421" y="57146"/>
                  <a:pt x="20148" y="56896"/>
                </a:cubicBezTo>
                <a:cubicBezTo>
                  <a:pt x="19761" y="56623"/>
                  <a:pt x="19875" y="56487"/>
                  <a:pt x="19579" y="56237"/>
                </a:cubicBezTo>
                <a:cubicBezTo>
                  <a:pt x="19602" y="56464"/>
                  <a:pt x="19397" y="56350"/>
                  <a:pt x="19193" y="56259"/>
                </a:cubicBezTo>
                <a:cubicBezTo>
                  <a:pt x="19238" y="56191"/>
                  <a:pt x="19011" y="56055"/>
                  <a:pt x="19033" y="55987"/>
                </a:cubicBezTo>
                <a:cubicBezTo>
                  <a:pt x="19147" y="56100"/>
                  <a:pt x="19284" y="56123"/>
                  <a:pt x="19170" y="55987"/>
                </a:cubicBezTo>
                <a:cubicBezTo>
                  <a:pt x="18897" y="55896"/>
                  <a:pt x="18942" y="55850"/>
                  <a:pt x="18942" y="56100"/>
                </a:cubicBezTo>
                <a:cubicBezTo>
                  <a:pt x="18579" y="55873"/>
                  <a:pt x="18988" y="55873"/>
                  <a:pt x="18692" y="55668"/>
                </a:cubicBezTo>
                <a:cubicBezTo>
                  <a:pt x="18579" y="55577"/>
                  <a:pt x="18556" y="55691"/>
                  <a:pt x="18510" y="55736"/>
                </a:cubicBezTo>
                <a:cubicBezTo>
                  <a:pt x="18306" y="55532"/>
                  <a:pt x="17919" y="55282"/>
                  <a:pt x="18010" y="55145"/>
                </a:cubicBezTo>
                <a:cubicBezTo>
                  <a:pt x="18124" y="55259"/>
                  <a:pt x="18192" y="55259"/>
                  <a:pt x="18237" y="55168"/>
                </a:cubicBezTo>
                <a:cubicBezTo>
                  <a:pt x="18124" y="55191"/>
                  <a:pt x="17874" y="54804"/>
                  <a:pt x="17760" y="54850"/>
                </a:cubicBezTo>
                <a:cubicBezTo>
                  <a:pt x="17965" y="55077"/>
                  <a:pt x="17783" y="55191"/>
                  <a:pt x="17919" y="55395"/>
                </a:cubicBezTo>
                <a:cubicBezTo>
                  <a:pt x="17237" y="54850"/>
                  <a:pt x="16782" y="54327"/>
                  <a:pt x="15873" y="53531"/>
                </a:cubicBezTo>
                <a:cubicBezTo>
                  <a:pt x="15759" y="53258"/>
                  <a:pt x="15736" y="53008"/>
                  <a:pt x="15281" y="52644"/>
                </a:cubicBezTo>
                <a:cubicBezTo>
                  <a:pt x="15259" y="52735"/>
                  <a:pt x="15031" y="52757"/>
                  <a:pt x="15190" y="52894"/>
                </a:cubicBezTo>
                <a:cubicBezTo>
                  <a:pt x="15372" y="53076"/>
                  <a:pt x="15577" y="52985"/>
                  <a:pt x="15531" y="53212"/>
                </a:cubicBezTo>
                <a:cubicBezTo>
                  <a:pt x="15350" y="53144"/>
                  <a:pt x="15054" y="52848"/>
                  <a:pt x="14963" y="53008"/>
                </a:cubicBezTo>
                <a:cubicBezTo>
                  <a:pt x="15213" y="53190"/>
                  <a:pt x="15486" y="53485"/>
                  <a:pt x="15668" y="53485"/>
                </a:cubicBezTo>
                <a:cubicBezTo>
                  <a:pt x="15895" y="53803"/>
                  <a:pt x="16532" y="54554"/>
                  <a:pt x="16828" y="54622"/>
                </a:cubicBezTo>
                <a:cubicBezTo>
                  <a:pt x="16987" y="55031"/>
                  <a:pt x="17373" y="55168"/>
                  <a:pt x="17760" y="55577"/>
                </a:cubicBezTo>
                <a:cubicBezTo>
                  <a:pt x="17760" y="55600"/>
                  <a:pt x="17692" y="55645"/>
                  <a:pt x="17760" y="55691"/>
                </a:cubicBezTo>
                <a:cubicBezTo>
                  <a:pt x="18010" y="55805"/>
                  <a:pt x="18397" y="56259"/>
                  <a:pt x="18692" y="56510"/>
                </a:cubicBezTo>
                <a:cubicBezTo>
                  <a:pt x="18806" y="56714"/>
                  <a:pt x="18533" y="56510"/>
                  <a:pt x="18670" y="56691"/>
                </a:cubicBezTo>
                <a:cubicBezTo>
                  <a:pt x="19124" y="56782"/>
                  <a:pt x="19784" y="57624"/>
                  <a:pt x="20102" y="57942"/>
                </a:cubicBezTo>
                <a:cubicBezTo>
                  <a:pt x="19943" y="57897"/>
                  <a:pt x="19852" y="58010"/>
                  <a:pt x="19625" y="57760"/>
                </a:cubicBezTo>
                <a:cubicBezTo>
                  <a:pt x="19556" y="57624"/>
                  <a:pt x="19534" y="57510"/>
                  <a:pt x="19465" y="57374"/>
                </a:cubicBezTo>
                <a:cubicBezTo>
                  <a:pt x="19352" y="57442"/>
                  <a:pt x="19534" y="57624"/>
                  <a:pt x="19420" y="57715"/>
                </a:cubicBezTo>
                <a:cubicBezTo>
                  <a:pt x="19284" y="57533"/>
                  <a:pt x="18920" y="57055"/>
                  <a:pt x="18806" y="57260"/>
                </a:cubicBezTo>
                <a:cubicBezTo>
                  <a:pt x="18920" y="57396"/>
                  <a:pt x="18988" y="57351"/>
                  <a:pt x="19102" y="57487"/>
                </a:cubicBezTo>
                <a:cubicBezTo>
                  <a:pt x="19147" y="57601"/>
                  <a:pt x="19056" y="57669"/>
                  <a:pt x="19102" y="57783"/>
                </a:cubicBezTo>
                <a:cubicBezTo>
                  <a:pt x="18851" y="57669"/>
                  <a:pt x="18761" y="57260"/>
                  <a:pt x="18624" y="57033"/>
                </a:cubicBezTo>
                <a:cubicBezTo>
                  <a:pt x="18533" y="57055"/>
                  <a:pt x="18306" y="56714"/>
                  <a:pt x="18215" y="56782"/>
                </a:cubicBezTo>
                <a:cubicBezTo>
                  <a:pt x="18010" y="56646"/>
                  <a:pt x="18078" y="56350"/>
                  <a:pt x="17828" y="56350"/>
                </a:cubicBezTo>
                <a:cubicBezTo>
                  <a:pt x="18033" y="56510"/>
                  <a:pt x="18124" y="56646"/>
                  <a:pt x="18010" y="56714"/>
                </a:cubicBezTo>
                <a:cubicBezTo>
                  <a:pt x="17624" y="56441"/>
                  <a:pt x="17624" y="56055"/>
                  <a:pt x="17373" y="55987"/>
                </a:cubicBezTo>
                <a:cubicBezTo>
                  <a:pt x="17328" y="56100"/>
                  <a:pt x="17646" y="56305"/>
                  <a:pt x="17646" y="56419"/>
                </a:cubicBezTo>
                <a:cubicBezTo>
                  <a:pt x="17328" y="56328"/>
                  <a:pt x="17464" y="56146"/>
                  <a:pt x="17191" y="55941"/>
                </a:cubicBezTo>
                <a:cubicBezTo>
                  <a:pt x="17010" y="56009"/>
                  <a:pt x="17123" y="56146"/>
                  <a:pt x="17123" y="56282"/>
                </a:cubicBezTo>
                <a:cubicBezTo>
                  <a:pt x="16668" y="55918"/>
                  <a:pt x="16919" y="55759"/>
                  <a:pt x="16600" y="55441"/>
                </a:cubicBezTo>
                <a:cubicBezTo>
                  <a:pt x="16464" y="55532"/>
                  <a:pt x="16759" y="55759"/>
                  <a:pt x="16509" y="55691"/>
                </a:cubicBezTo>
                <a:cubicBezTo>
                  <a:pt x="15645" y="54827"/>
                  <a:pt x="14804" y="54281"/>
                  <a:pt x="14394" y="53644"/>
                </a:cubicBezTo>
                <a:cubicBezTo>
                  <a:pt x="14235" y="53576"/>
                  <a:pt x="14122" y="53576"/>
                  <a:pt x="13940" y="53417"/>
                </a:cubicBezTo>
                <a:cubicBezTo>
                  <a:pt x="13849" y="53326"/>
                  <a:pt x="13871" y="53258"/>
                  <a:pt x="13803" y="53144"/>
                </a:cubicBezTo>
                <a:cubicBezTo>
                  <a:pt x="13576" y="53144"/>
                  <a:pt x="13394" y="52826"/>
                  <a:pt x="13144" y="52598"/>
                </a:cubicBezTo>
                <a:cubicBezTo>
                  <a:pt x="12598" y="52143"/>
                  <a:pt x="11939" y="51666"/>
                  <a:pt x="11325" y="51075"/>
                </a:cubicBezTo>
                <a:cubicBezTo>
                  <a:pt x="10893" y="50688"/>
                  <a:pt x="10551" y="50302"/>
                  <a:pt x="10210" y="50051"/>
                </a:cubicBezTo>
                <a:cubicBezTo>
                  <a:pt x="10256" y="49983"/>
                  <a:pt x="10324" y="49938"/>
                  <a:pt x="10165" y="49801"/>
                </a:cubicBezTo>
                <a:cubicBezTo>
                  <a:pt x="10119" y="49869"/>
                  <a:pt x="10051" y="49892"/>
                  <a:pt x="9960" y="49892"/>
                </a:cubicBezTo>
                <a:cubicBezTo>
                  <a:pt x="9323" y="49233"/>
                  <a:pt x="8823" y="48960"/>
                  <a:pt x="8619" y="48551"/>
                </a:cubicBezTo>
                <a:cubicBezTo>
                  <a:pt x="8528" y="48664"/>
                  <a:pt x="8323" y="48505"/>
                  <a:pt x="8141" y="48369"/>
                </a:cubicBezTo>
                <a:cubicBezTo>
                  <a:pt x="7982" y="48073"/>
                  <a:pt x="7777" y="47755"/>
                  <a:pt x="7868" y="47527"/>
                </a:cubicBezTo>
                <a:cubicBezTo>
                  <a:pt x="7550" y="47300"/>
                  <a:pt x="7277" y="47163"/>
                  <a:pt x="6981" y="46959"/>
                </a:cubicBezTo>
                <a:cubicBezTo>
                  <a:pt x="7004" y="47118"/>
                  <a:pt x="7482" y="47482"/>
                  <a:pt x="7254" y="47345"/>
                </a:cubicBezTo>
                <a:cubicBezTo>
                  <a:pt x="7186" y="47300"/>
                  <a:pt x="7140" y="47163"/>
                  <a:pt x="6868" y="47050"/>
                </a:cubicBezTo>
                <a:cubicBezTo>
                  <a:pt x="6617" y="46982"/>
                  <a:pt x="6958" y="47186"/>
                  <a:pt x="6822" y="47254"/>
                </a:cubicBezTo>
                <a:cubicBezTo>
                  <a:pt x="6526" y="46936"/>
                  <a:pt x="6231" y="46686"/>
                  <a:pt x="6094" y="46504"/>
                </a:cubicBezTo>
                <a:cubicBezTo>
                  <a:pt x="6117" y="46549"/>
                  <a:pt x="6185" y="46549"/>
                  <a:pt x="6117" y="46481"/>
                </a:cubicBezTo>
                <a:cubicBezTo>
                  <a:pt x="5503" y="45822"/>
                  <a:pt x="4639" y="45003"/>
                  <a:pt x="3775" y="44071"/>
                </a:cubicBezTo>
                <a:cubicBezTo>
                  <a:pt x="2934" y="43138"/>
                  <a:pt x="2092" y="42070"/>
                  <a:pt x="1569" y="41024"/>
                </a:cubicBezTo>
                <a:cubicBezTo>
                  <a:pt x="1660" y="41206"/>
                  <a:pt x="1615" y="41001"/>
                  <a:pt x="1501" y="40796"/>
                </a:cubicBezTo>
                <a:cubicBezTo>
                  <a:pt x="1774" y="40864"/>
                  <a:pt x="1546" y="40205"/>
                  <a:pt x="1364" y="40182"/>
                </a:cubicBezTo>
                <a:cubicBezTo>
                  <a:pt x="1455" y="40501"/>
                  <a:pt x="1524" y="40933"/>
                  <a:pt x="1319" y="40751"/>
                </a:cubicBezTo>
                <a:cubicBezTo>
                  <a:pt x="932" y="40069"/>
                  <a:pt x="1433" y="40592"/>
                  <a:pt x="1228" y="40114"/>
                </a:cubicBezTo>
                <a:cubicBezTo>
                  <a:pt x="1046" y="39818"/>
                  <a:pt x="1183" y="40341"/>
                  <a:pt x="1001" y="40091"/>
                </a:cubicBezTo>
                <a:cubicBezTo>
                  <a:pt x="478" y="38795"/>
                  <a:pt x="341" y="37658"/>
                  <a:pt x="364" y="36544"/>
                </a:cubicBezTo>
                <a:cubicBezTo>
                  <a:pt x="296" y="36498"/>
                  <a:pt x="296" y="36385"/>
                  <a:pt x="227" y="36544"/>
                </a:cubicBezTo>
                <a:cubicBezTo>
                  <a:pt x="182" y="35839"/>
                  <a:pt x="387" y="35498"/>
                  <a:pt x="341" y="35020"/>
                </a:cubicBezTo>
                <a:cubicBezTo>
                  <a:pt x="455" y="35066"/>
                  <a:pt x="523" y="34884"/>
                  <a:pt x="569" y="34588"/>
                </a:cubicBezTo>
                <a:cubicBezTo>
                  <a:pt x="432" y="34566"/>
                  <a:pt x="364" y="34770"/>
                  <a:pt x="273" y="34907"/>
                </a:cubicBezTo>
                <a:cubicBezTo>
                  <a:pt x="137" y="35475"/>
                  <a:pt x="159" y="36498"/>
                  <a:pt x="91" y="36953"/>
                </a:cubicBezTo>
                <a:cubicBezTo>
                  <a:pt x="0" y="36271"/>
                  <a:pt x="205" y="35111"/>
                  <a:pt x="250" y="34406"/>
                </a:cubicBezTo>
                <a:cubicBezTo>
                  <a:pt x="409" y="34588"/>
                  <a:pt x="455" y="34156"/>
                  <a:pt x="523" y="33883"/>
                </a:cubicBezTo>
                <a:cubicBezTo>
                  <a:pt x="637" y="33656"/>
                  <a:pt x="614" y="34111"/>
                  <a:pt x="705" y="33701"/>
                </a:cubicBezTo>
                <a:cubicBezTo>
                  <a:pt x="705" y="33542"/>
                  <a:pt x="614" y="33724"/>
                  <a:pt x="614" y="33474"/>
                </a:cubicBezTo>
                <a:lnTo>
                  <a:pt x="819" y="32769"/>
                </a:lnTo>
                <a:cubicBezTo>
                  <a:pt x="841" y="32655"/>
                  <a:pt x="910" y="32701"/>
                  <a:pt x="955" y="32610"/>
                </a:cubicBezTo>
                <a:cubicBezTo>
                  <a:pt x="932" y="32360"/>
                  <a:pt x="932" y="32087"/>
                  <a:pt x="1069" y="31655"/>
                </a:cubicBezTo>
                <a:lnTo>
                  <a:pt x="978" y="31632"/>
                </a:lnTo>
                <a:cubicBezTo>
                  <a:pt x="1069" y="31291"/>
                  <a:pt x="1251" y="31496"/>
                  <a:pt x="1319" y="31132"/>
                </a:cubicBezTo>
                <a:cubicBezTo>
                  <a:pt x="1228" y="31018"/>
                  <a:pt x="1296" y="30722"/>
                  <a:pt x="1296" y="30541"/>
                </a:cubicBezTo>
                <a:cubicBezTo>
                  <a:pt x="1160" y="30745"/>
                  <a:pt x="1092" y="31109"/>
                  <a:pt x="978" y="31427"/>
                </a:cubicBezTo>
                <a:cubicBezTo>
                  <a:pt x="864" y="31791"/>
                  <a:pt x="819" y="32314"/>
                  <a:pt x="637" y="32337"/>
                </a:cubicBezTo>
                <a:cubicBezTo>
                  <a:pt x="978" y="31359"/>
                  <a:pt x="1228" y="29881"/>
                  <a:pt x="1660" y="28858"/>
                </a:cubicBezTo>
                <a:cubicBezTo>
                  <a:pt x="1842" y="29108"/>
                  <a:pt x="1887" y="28539"/>
                  <a:pt x="2024" y="28448"/>
                </a:cubicBezTo>
                <a:cubicBezTo>
                  <a:pt x="1978" y="28858"/>
                  <a:pt x="2160" y="28312"/>
                  <a:pt x="2274" y="28608"/>
                </a:cubicBezTo>
                <a:cubicBezTo>
                  <a:pt x="2320" y="28335"/>
                  <a:pt x="2433" y="28471"/>
                  <a:pt x="2479" y="28176"/>
                </a:cubicBezTo>
                <a:cubicBezTo>
                  <a:pt x="2456" y="27766"/>
                  <a:pt x="2365" y="27630"/>
                  <a:pt x="2251" y="27448"/>
                </a:cubicBezTo>
                <a:cubicBezTo>
                  <a:pt x="2456" y="26834"/>
                  <a:pt x="2456" y="26152"/>
                  <a:pt x="2729" y="25697"/>
                </a:cubicBezTo>
                <a:cubicBezTo>
                  <a:pt x="2683" y="25765"/>
                  <a:pt x="2706" y="25993"/>
                  <a:pt x="2706" y="25993"/>
                </a:cubicBezTo>
                <a:cubicBezTo>
                  <a:pt x="2774" y="25856"/>
                  <a:pt x="2865" y="25151"/>
                  <a:pt x="3070" y="25197"/>
                </a:cubicBezTo>
                <a:cubicBezTo>
                  <a:pt x="3024" y="25060"/>
                  <a:pt x="2934" y="24947"/>
                  <a:pt x="3024" y="24696"/>
                </a:cubicBezTo>
                <a:cubicBezTo>
                  <a:pt x="3093" y="24605"/>
                  <a:pt x="3161" y="24401"/>
                  <a:pt x="3252" y="24355"/>
                </a:cubicBezTo>
                <a:lnTo>
                  <a:pt x="3115" y="24333"/>
                </a:lnTo>
                <a:cubicBezTo>
                  <a:pt x="3184" y="23991"/>
                  <a:pt x="3343" y="24082"/>
                  <a:pt x="3411" y="23810"/>
                </a:cubicBezTo>
                <a:cubicBezTo>
                  <a:pt x="3115" y="23946"/>
                  <a:pt x="3479" y="23196"/>
                  <a:pt x="3502" y="23150"/>
                </a:cubicBezTo>
                <a:cubicBezTo>
                  <a:pt x="3479" y="23241"/>
                  <a:pt x="3502" y="23287"/>
                  <a:pt x="3548" y="23355"/>
                </a:cubicBezTo>
                <a:cubicBezTo>
                  <a:pt x="3616" y="22854"/>
                  <a:pt x="3638" y="23355"/>
                  <a:pt x="3752" y="23105"/>
                </a:cubicBezTo>
                <a:cubicBezTo>
                  <a:pt x="3525" y="23014"/>
                  <a:pt x="3843" y="22832"/>
                  <a:pt x="3889" y="22650"/>
                </a:cubicBezTo>
                <a:cubicBezTo>
                  <a:pt x="3775" y="22468"/>
                  <a:pt x="3775" y="22195"/>
                  <a:pt x="3957" y="21695"/>
                </a:cubicBezTo>
                <a:cubicBezTo>
                  <a:pt x="4093" y="21854"/>
                  <a:pt x="4139" y="21467"/>
                  <a:pt x="4230" y="21376"/>
                </a:cubicBezTo>
                <a:cubicBezTo>
                  <a:pt x="4161" y="21331"/>
                  <a:pt x="4093" y="21354"/>
                  <a:pt x="4025" y="21422"/>
                </a:cubicBezTo>
                <a:lnTo>
                  <a:pt x="4252" y="20603"/>
                </a:lnTo>
                <a:cubicBezTo>
                  <a:pt x="4366" y="20535"/>
                  <a:pt x="4480" y="20853"/>
                  <a:pt x="4571" y="20535"/>
                </a:cubicBezTo>
                <a:cubicBezTo>
                  <a:pt x="4730" y="20262"/>
                  <a:pt x="4616" y="20353"/>
                  <a:pt x="4730" y="19944"/>
                </a:cubicBezTo>
                <a:cubicBezTo>
                  <a:pt x="4684" y="19716"/>
                  <a:pt x="4412" y="20330"/>
                  <a:pt x="4616" y="19716"/>
                </a:cubicBezTo>
                <a:cubicBezTo>
                  <a:pt x="4844" y="18852"/>
                  <a:pt x="4753" y="19807"/>
                  <a:pt x="4866" y="19512"/>
                </a:cubicBezTo>
                <a:lnTo>
                  <a:pt x="4980" y="19080"/>
                </a:lnTo>
                <a:cubicBezTo>
                  <a:pt x="4866" y="18989"/>
                  <a:pt x="4821" y="19262"/>
                  <a:pt x="4821" y="18966"/>
                </a:cubicBezTo>
                <a:lnTo>
                  <a:pt x="5117" y="17920"/>
                </a:lnTo>
                <a:cubicBezTo>
                  <a:pt x="5185" y="17943"/>
                  <a:pt x="5253" y="18056"/>
                  <a:pt x="5321" y="17715"/>
                </a:cubicBezTo>
                <a:cubicBezTo>
                  <a:pt x="5435" y="17192"/>
                  <a:pt x="5048" y="17988"/>
                  <a:pt x="5276" y="17306"/>
                </a:cubicBezTo>
                <a:cubicBezTo>
                  <a:pt x="5298" y="17329"/>
                  <a:pt x="5367" y="17329"/>
                  <a:pt x="5458" y="17260"/>
                </a:cubicBezTo>
                <a:cubicBezTo>
                  <a:pt x="5503" y="17215"/>
                  <a:pt x="5526" y="17147"/>
                  <a:pt x="5571" y="17056"/>
                </a:cubicBezTo>
                <a:cubicBezTo>
                  <a:pt x="5549" y="16942"/>
                  <a:pt x="5685" y="16942"/>
                  <a:pt x="5776" y="16874"/>
                </a:cubicBezTo>
                <a:cubicBezTo>
                  <a:pt x="5458" y="16851"/>
                  <a:pt x="5503" y="17056"/>
                  <a:pt x="5412" y="17056"/>
                </a:cubicBezTo>
                <a:cubicBezTo>
                  <a:pt x="5435" y="16988"/>
                  <a:pt x="5458" y="16919"/>
                  <a:pt x="5480" y="16851"/>
                </a:cubicBezTo>
                <a:cubicBezTo>
                  <a:pt x="5480" y="16783"/>
                  <a:pt x="5594" y="16828"/>
                  <a:pt x="5640" y="16806"/>
                </a:cubicBezTo>
                <a:cubicBezTo>
                  <a:pt x="5776" y="16806"/>
                  <a:pt x="5890" y="16783"/>
                  <a:pt x="6003" y="16783"/>
                </a:cubicBezTo>
                <a:cubicBezTo>
                  <a:pt x="6208" y="16760"/>
                  <a:pt x="6413" y="16737"/>
                  <a:pt x="6617" y="16715"/>
                </a:cubicBezTo>
                <a:cubicBezTo>
                  <a:pt x="7004" y="16669"/>
                  <a:pt x="7391" y="16624"/>
                  <a:pt x="8005" y="16556"/>
                </a:cubicBezTo>
                <a:cubicBezTo>
                  <a:pt x="8391" y="16556"/>
                  <a:pt x="7754" y="16760"/>
                  <a:pt x="8255" y="16760"/>
                </a:cubicBezTo>
                <a:cubicBezTo>
                  <a:pt x="8800" y="16669"/>
                  <a:pt x="8186" y="16601"/>
                  <a:pt x="8459" y="16510"/>
                </a:cubicBezTo>
                <a:cubicBezTo>
                  <a:pt x="8823" y="16465"/>
                  <a:pt x="9142" y="16442"/>
                  <a:pt x="9460" y="16396"/>
                </a:cubicBezTo>
                <a:cubicBezTo>
                  <a:pt x="9665" y="16374"/>
                  <a:pt x="9869" y="16351"/>
                  <a:pt x="10074" y="16328"/>
                </a:cubicBezTo>
                <a:cubicBezTo>
                  <a:pt x="10415" y="16283"/>
                  <a:pt x="10711" y="16192"/>
                  <a:pt x="10961" y="16101"/>
                </a:cubicBezTo>
                <a:cubicBezTo>
                  <a:pt x="10983" y="16169"/>
                  <a:pt x="11006" y="16214"/>
                  <a:pt x="11143" y="16169"/>
                </a:cubicBezTo>
                <a:cubicBezTo>
                  <a:pt x="11438" y="16055"/>
                  <a:pt x="11711" y="15964"/>
                  <a:pt x="11984" y="15942"/>
                </a:cubicBezTo>
                <a:cubicBezTo>
                  <a:pt x="12143" y="15919"/>
                  <a:pt x="12189" y="15964"/>
                  <a:pt x="12348" y="15942"/>
                </a:cubicBezTo>
                <a:cubicBezTo>
                  <a:pt x="12530" y="15896"/>
                  <a:pt x="12734" y="15760"/>
                  <a:pt x="12939" y="15737"/>
                </a:cubicBezTo>
                <a:cubicBezTo>
                  <a:pt x="13053" y="15737"/>
                  <a:pt x="13121" y="15782"/>
                  <a:pt x="13212" y="15760"/>
                </a:cubicBezTo>
                <a:cubicBezTo>
                  <a:pt x="13212" y="15760"/>
                  <a:pt x="13348" y="15623"/>
                  <a:pt x="13439" y="15600"/>
                </a:cubicBezTo>
                <a:cubicBezTo>
                  <a:pt x="13644" y="15487"/>
                  <a:pt x="13894" y="15464"/>
                  <a:pt x="14122" y="15373"/>
                </a:cubicBezTo>
                <a:cubicBezTo>
                  <a:pt x="14213" y="15350"/>
                  <a:pt x="14213" y="15441"/>
                  <a:pt x="14303" y="15419"/>
                </a:cubicBezTo>
                <a:cubicBezTo>
                  <a:pt x="14463" y="15214"/>
                  <a:pt x="14690" y="15282"/>
                  <a:pt x="14963" y="15191"/>
                </a:cubicBezTo>
                <a:cubicBezTo>
                  <a:pt x="15122" y="15123"/>
                  <a:pt x="15145" y="15077"/>
                  <a:pt x="15281" y="15032"/>
                </a:cubicBezTo>
                <a:cubicBezTo>
                  <a:pt x="15509" y="14918"/>
                  <a:pt x="15759" y="14918"/>
                  <a:pt x="15964" y="14827"/>
                </a:cubicBezTo>
                <a:cubicBezTo>
                  <a:pt x="16100" y="14759"/>
                  <a:pt x="16191" y="14623"/>
                  <a:pt x="16327" y="14554"/>
                </a:cubicBezTo>
                <a:cubicBezTo>
                  <a:pt x="16737" y="14350"/>
                  <a:pt x="17169" y="14168"/>
                  <a:pt x="17578" y="13940"/>
                </a:cubicBezTo>
                <a:cubicBezTo>
                  <a:pt x="18010" y="13736"/>
                  <a:pt x="18442" y="13508"/>
                  <a:pt x="18783" y="13235"/>
                </a:cubicBezTo>
                <a:cubicBezTo>
                  <a:pt x="18783" y="13395"/>
                  <a:pt x="18988" y="13190"/>
                  <a:pt x="19079" y="13213"/>
                </a:cubicBezTo>
                <a:cubicBezTo>
                  <a:pt x="19261" y="13213"/>
                  <a:pt x="19329" y="13395"/>
                  <a:pt x="19625" y="13281"/>
                </a:cubicBezTo>
                <a:cubicBezTo>
                  <a:pt x="19215" y="13508"/>
                  <a:pt x="19693" y="13554"/>
                  <a:pt x="19579" y="13736"/>
                </a:cubicBezTo>
                <a:cubicBezTo>
                  <a:pt x="19761" y="13622"/>
                  <a:pt x="19875" y="13577"/>
                  <a:pt x="19943" y="13645"/>
                </a:cubicBezTo>
                <a:cubicBezTo>
                  <a:pt x="19738" y="13804"/>
                  <a:pt x="19784" y="13963"/>
                  <a:pt x="19898" y="14100"/>
                </a:cubicBezTo>
                <a:cubicBezTo>
                  <a:pt x="19647" y="14645"/>
                  <a:pt x="18965" y="15055"/>
                  <a:pt x="18033" y="15441"/>
                </a:cubicBezTo>
                <a:cubicBezTo>
                  <a:pt x="17692" y="15578"/>
                  <a:pt x="17305" y="15737"/>
                  <a:pt x="16987" y="15828"/>
                </a:cubicBezTo>
                <a:cubicBezTo>
                  <a:pt x="16941" y="15942"/>
                  <a:pt x="16782" y="16010"/>
                  <a:pt x="16691" y="16055"/>
                </a:cubicBezTo>
                <a:cubicBezTo>
                  <a:pt x="16418" y="16192"/>
                  <a:pt x="16191" y="16169"/>
                  <a:pt x="15964" y="16237"/>
                </a:cubicBezTo>
                <a:cubicBezTo>
                  <a:pt x="15873" y="16283"/>
                  <a:pt x="15873" y="16328"/>
                  <a:pt x="15736" y="16374"/>
                </a:cubicBezTo>
                <a:cubicBezTo>
                  <a:pt x="15054" y="16624"/>
                  <a:pt x="14281" y="16783"/>
                  <a:pt x="13439" y="17079"/>
                </a:cubicBezTo>
                <a:cubicBezTo>
                  <a:pt x="13212" y="17079"/>
                  <a:pt x="13553" y="16897"/>
                  <a:pt x="13303" y="16919"/>
                </a:cubicBezTo>
                <a:cubicBezTo>
                  <a:pt x="13212" y="16942"/>
                  <a:pt x="13189" y="17169"/>
                  <a:pt x="13053" y="17033"/>
                </a:cubicBezTo>
                <a:cubicBezTo>
                  <a:pt x="13212" y="16897"/>
                  <a:pt x="12575" y="17010"/>
                  <a:pt x="12462" y="16942"/>
                </a:cubicBezTo>
                <a:cubicBezTo>
                  <a:pt x="12439" y="17101"/>
                  <a:pt x="11961" y="17101"/>
                  <a:pt x="12257" y="17238"/>
                </a:cubicBezTo>
                <a:cubicBezTo>
                  <a:pt x="12075" y="17306"/>
                  <a:pt x="12052" y="17215"/>
                  <a:pt x="11961" y="17215"/>
                </a:cubicBezTo>
                <a:cubicBezTo>
                  <a:pt x="11416" y="17420"/>
                  <a:pt x="10870" y="17329"/>
                  <a:pt x="10279" y="17602"/>
                </a:cubicBezTo>
                <a:cubicBezTo>
                  <a:pt x="10097" y="17488"/>
                  <a:pt x="10574" y="17351"/>
                  <a:pt x="10324" y="17351"/>
                </a:cubicBezTo>
                <a:cubicBezTo>
                  <a:pt x="10142" y="17465"/>
                  <a:pt x="10165" y="17624"/>
                  <a:pt x="9801" y="17670"/>
                </a:cubicBezTo>
                <a:cubicBezTo>
                  <a:pt x="9801" y="17465"/>
                  <a:pt x="9642" y="17693"/>
                  <a:pt x="9323" y="17693"/>
                </a:cubicBezTo>
                <a:cubicBezTo>
                  <a:pt x="9369" y="17533"/>
                  <a:pt x="9073" y="17579"/>
                  <a:pt x="8869" y="17556"/>
                </a:cubicBezTo>
                <a:cubicBezTo>
                  <a:pt x="8778" y="17715"/>
                  <a:pt x="8346" y="17783"/>
                  <a:pt x="8095" y="17874"/>
                </a:cubicBezTo>
                <a:cubicBezTo>
                  <a:pt x="7982" y="17738"/>
                  <a:pt x="7436" y="17874"/>
                  <a:pt x="7049" y="17897"/>
                </a:cubicBezTo>
                <a:cubicBezTo>
                  <a:pt x="6708" y="17738"/>
                  <a:pt x="7572" y="17829"/>
                  <a:pt x="7459" y="17715"/>
                </a:cubicBezTo>
                <a:cubicBezTo>
                  <a:pt x="6890" y="17829"/>
                  <a:pt x="6526" y="17738"/>
                  <a:pt x="6390" y="17920"/>
                </a:cubicBezTo>
                <a:cubicBezTo>
                  <a:pt x="6254" y="18261"/>
                  <a:pt x="6094" y="18420"/>
                  <a:pt x="5958" y="18784"/>
                </a:cubicBezTo>
                <a:cubicBezTo>
                  <a:pt x="6049" y="18784"/>
                  <a:pt x="6117" y="18306"/>
                  <a:pt x="6231" y="18534"/>
                </a:cubicBezTo>
                <a:cubicBezTo>
                  <a:pt x="6003" y="19102"/>
                  <a:pt x="5958" y="19671"/>
                  <a:pt x="5844" y="20035"/>
                </a:cubicBezTo>
                <a:cubicBezTo>
                  <a:pt x="5731" y="20399"/>
                  <a:pt x="5617" y="20922"/>
                  <a:pt x="5412" y="21081"/>
                </a:cubicBezTo>
                <a:cubicBezTo>
                  <a:pt x="5480" y="20535"/>
                  <a:pt x="5799" y="20217"/>
                  <a:pt x="5821" y="19603"/>
                </a:cubicBezTo>
                <a:cubicBezTo>
                  <a:pt x="5731" y="19739"/>
                  <a:pt x="5594" y="19989"/>
                  <a:pt x="5480" y="20285"/>
                </a:cubicBezTo>
                <a:cubicBezTo>
                  <a:pt x="5321" y="20740"/>
                  <a:pt x="5230" y="21422"/>
                  <a:pt x="5117" y="21581"/>
                </a:cubicBezTo>
                <a:cubicBezTo>
                  <a:pt x="5185" y="21854"/>
                  <a:pt x="4980" y="22604"/>
                  <a:pt x="4798" y="23082"/>
                </a:cubicBezTo>
                <a:cubicBezTo>
                  <a:pt x="4775" y="23105"/>
                  <a:pt x="4662" y="23241"/>
                  <a:pt x="4639" y="23332"/>
                </a:cubicBezTo>
                <a:cubicBezTo>
                  <a:pt x="4571" y="23468"/>
                  <a:pt x="4503" y="23991"/>
                  <a:pt x="4389" y="23855"/>
                </a:cubicBezTo>
                <a:cubicBezTo>
                  <a:pt x="4252" y="23787"/>
                  <a:pt x="4662" y="23514"/>
                  <a:pt x="4503" y="23400"/>
                </a:cubicBezTo>
                <a:cubicBezTo>
                  <a:pt x="4275" y="23287"/>
                  <a:pt x="4389" y="23810"/>
                  <a:pt x="4184" y="24014"/>
                </a:cubicBezTo>
                <a:cubicBezTo>
                  <a:pt x="4321" y="23855"/>
                  <a:pt x="4366" y="24037"/>
                  <a:pt x="4252" y="24310"/>
                </a:cubicBezTo>
                <a:cubicBezTo>
                  <a:pt x="4139" y="24514"/>
                  <a:pt x="4139" y="24082"/>
                  <a:pt x="4002" y="24355"/>
                </a:cubicBezTo>
                <a:cubicBezTo>
                  <a:pt x="4161" y="24424"/>
                  <a:pt x="3957" y="24901"/>
                  <a:pt x="4116" y="24969"/>
                </a:cubicBezTo>
                <a:cubicBezTo>
                  <a:pt x="4093" y="25265"/>
                  <a:pt x="3957" y="25242"/>
                  <a:pt x="3911" y="25401"/>
                </a:cubicBezTo>
                <a:cubicBezTo>
                  <a:pt x="3911" y="25401"/>
                  <a:pt x="3934" y="25583"/>
                  <a:pt x="3911" y="25697"/>
                </a:cubicBezTo>
                <a:cubicBezTo>
                  <a:pt x="3889" y="25811"/>
                  <a:pt x="3843" y="25947"/>
                  <a:pt x="3820" y="26061"/>
                </a:cubicBezTo>
                <a:cubicBezTo>
                  <a:pt x="3957" y="26038"/>
                  <a:pt x="3957" y="26220"/>
                  <a:pt x="3957" y="26288"/>
                </a:cubicBezTo>
                <a:cubicBezTo>
                  <a:pt x="3957" y="26334"/>
                  <a:pt x="4002" y="26447"/>
                  <a:pt x="3889" y="26470"/>
                </a:cubicBezTo>
                <a:cubicBezTo>
                  <a:pt x="3911" y="26379"/>
                  <a:pt x="3889" y="26311"/>
                  <a:pt x="3866" y="26265"/>
                </a:cubicBezTo>
                <a:cubicBezTo>
                  <a:pt x="3752" y="26629"/>
                  <a:pt x="3638" y="26902"/>
                  <a:pt x="3479" y="27061"/>
                </a:cubicBezTo>
                <a:cubicBezTo>
                  <a:pt x="3434" y="26720"/>
                  <a:pt x="3707" y="26675"/>
                  <a:pt x="3775" y="26243"/>
                </a:cubicBezTo>
                <a:cubicBezTo>
                  <a:pt x="3775" y="26174"/>
                  <a:pt x="3752" y="25811"/>
                  <a:pt x="3684" y="26038"/>
                </a:cubicBezTo>
                <a:cubicBezTo>
                  <a:pt x="3684" y="26152"/>
                  <a:pt x="3661" y="26288"/>
                  <a:pt x="3593" y="26493"/>
                </a:cubicBezTo>
                <a:cubicBezTo>
                  <a:pt x="3525" y="26538"/>
                  <a:pt x="3457" y="26561"/>
                  <a:pt x="3411" y="26652"/>
                </a:cubicBezTo>
                <a:cubicBezTo>
                  <a:pt x="3184" y="27425"/>
                  <a:pt x="3138" y="27789"/>
                  <a:pt x="2865" y="28562"/>
                </a:cubicBezTo>
                <a:cubicBezTo>
                  <a:pt x="3070" y="28585"/>
                  <a:pt x="3047" y="28881"/>
                  <a:pt x="3229" y="29062"/>
                </a:cubicBezTo>
                <a:cubicBezTo>
                  <a:pt x="3115" y="29904"/>
                  <a:pt x="2934" y="30927"/>
                  <a:pt x="2752" y="31678"/>
                </a:cubicBezTo>
                <a:cubicBezTo>
                  <a:pt x="2638" y="31814"/>
                  <a:pt x="2547" y="32019"/>
                  <a:pt x="2456" y="32201"/>
                </a:cubicBezTo>
                <a:cubicBezTo>
                  <a:pt x="2501" y="32428"/>
                  <a:pt x="2274" y="33292"/>
                  <a:pt x="2115" y="33588"/>
                </a:cubicBezTo>
                <a:cubicBezTo>
                  <a:pt x="2138" y="33565"/>
                  <a:pt x="2092" y="33474"/>
                  <a:pt x="2069" y="33588"/>
                </a:cubicBezTo>
                <a:cubicBezTo>
                  <a:pt x="2092" y="34224"/>
                  <a:pt x="1683" y="35020"/>
                  <a:pt x="1660" y="36044"/>
                </a:cubicBezTo>
                <a:cubicBezTo>
                  <a:pt x="1615" y="36066"/>
                  <a:pt x="1524" y="36021"/>
                  <a:pt x="1524" y="36157"/>
                </a:cubicBezTo>
                <a:cubicBezTo>
                  <a:pt x="1501" y="36521"/>
                  <a:pt x="1637" y="36635"/>
                  <a:pt x="1683" y="37067"/>
                </a:cubicBezTo>
                <a:cubicBezTo>
                  <a:pt x="1683" y="37249"/>
                  <a:pt x="1615" y="37522"/>
                  <a:pt x="1660" y="37749"/>
                </a:cubicBezTo>
                <a:cubicBezTo>
                  <a:pt x="1660" y="37749"/>
                  <a:pt x="1728" y="37544"/>
                  <a:pt x="1751" y="37726"/>
                </a:cubicBezTo>
                <a:cubicBezTo>
                  <a:pt x="1751" y="37726"/>
                  <a:pt x="1683" y="37886"/>
                  <a:pt x="1706" y="37954"/>
                </a:cubicBezTo>
                <a:cubicBezTo>
                  <a:pt x="1774" y="38704"/>
                  <a:pt x="2365" y="39637"/>
                  <a:pt x="2547" y="40455"/>
                </a:cubicBezTo>
                <a:cubicBezTo>
                  <a:pt x="2388" y="40251"/>
                  <a:pt x="2251" y="39659"/>
                  <a:pt x="2138" y="39818"/>
                </a:cubicBezTo>
                <a:cubicBezTo>
                  <a:pt x="2433" y="40546"/>
                  <a:pt x="2661" y="40523"/>
                  <a:pt x="3115" y="41228"/>
                </a:cubicBezTo>
                <a:cubicBezTo>
                  <a:pt x="3138" y="41388"/>
                  <a:pt x="3161" y="41865"/>
                  <a:pt x="3457" y="41888"/>
                </a:cubicBezTo>
                <a:cubicBezTo>
                  <a:pt x="3366" y="41751"/>
                  <a:pt x="3229" y="41592"/>
                  <a:pt x="3343" y="41569"/>
                </a:cubicBezTo>
                <a:cubicBezTo>
                  <a:pt x="3707" y="42024"/>
                  <a:pt x="4048" y="42570"/>
                  <a:pt x="4321" y="42888"/>
                </a:cubicBezTo>
                <a:cubicBezTo>
                  <a:pt x="4457" y="43048"/>
                  <a:pt x="4730" y="43184"/>
                  <a:pt x="4616" y="43298"/>
                </a:cubicBezTo>
                <a:cubicBezTo>
                  <a:pt x="4480" y="43184"/>
                  <a:pt x="4321" y="42888"/>
                  <a:pt x="4275" y="43070"/>
                </a:cubicBezTo>
                <a:cubicBezTo>
                  <a:pt x="4503" y="43343"/>
                  <a:pt x="4662" y="43366"/>
                  <a:pt x="4866" y="43502"/>
                </a:cubicBezTo>
                <a:cubicBezTo>
                  <a:pt x="4957" y="43571"/>
                  <a:pt x="5276" y="43934"/>
                  <a:pt x="5026" y="43752"/>
                </a:cubicBezTo>
                <a:cubicBezTo>
                  <a:pt x="4935" y="43661"/>
                  <a:pt x="4844" y="43525"/>
                  <a:pt x="4798" y="43548"/>
                </a:cubicBezTo>
                <a:cubicBezTo>
                  <a:pt x="5117" y="43798"/>
                  <a:pt x="4662" y="43730"/>
                  <a:pt x="4866" y="43912"/>
                </a:cubicBezTo>
                <a:cubicBezTo>
                  <a:pt x="5003" y="43821"/>
                  <a:pt x="5549" y="44457"/>
                  <a:pt x="5480" y="44139"/>
                </a:cubicBezTo>
                <a:cubicBezTo>
                  <a:pt x="6003" y="44503"/>
                  <a:pt x="6435" y="45140"/>
                  <a:pt x="6981" y="45526"/>
                </a:cubicBezTo>
                <a:cubicBezTo>
                  <a:pt x="7072" y="45708"/>
                  <a:pt x="6799" y="45526"/>
                  <a:pt x="6958" y="45685"/>
                </a:cubicBezTo>
                <a:cubicBezTo>
                  <a:pt x="7118" y="45799"/>
                  <a:pt x="7277" y="45822"/>
                  <a:pt x="7504" y="46072"/>
                </a:cubicBezTo>
                <a:cubicBezTo>
                  <a:pt x="7595" y="46163"/>
                  <a:pt x="7504" y="46186"/>
                  <a:pt x="7572" y="46277"/>
                </a:cubicBezTo>
                <a:cubicBezTo>
                  <a:pt x="7845" y="46549"/>
                  <a:pt x="8141" y="46731"/>
                  <a:pt x="8368" y="46959"/>
                </a:cubicBezTo>
                <a:cubicBezTo>
                  <a:pt x="8437" y="47027"/>
                  <a:pt x="8528" y="47345"/>
                  <a:pt x="8641" y="47209"/>
                </a:cubicBezTo>
                <a:cubicBezTo>
                  <a:pt x="8664" y="47095"/>
                  <a:pt x="8346" y="46891"/>
                  <a:pt x="8391" y="46777"/>
                </a:cubicBezTo>
                <a:cubicBezTo>
                  <a:pt x="8596" y="46959"/>
                  <a:pt x="8755" y="47050"/>
                  <a:pt x="8823" y="46868"/>
                </a:cubicBezTo>
                <a:cubicBezTo>
                  <a:pt x="8346" y="46504"/>
                  <a:pt x="7891" y="46049"/>
                  <a:pt x="7572" y="45549"/>
                </a:cubicBezTo>
                <a:cubicBezTo>
                  <a:pt x="7004" y="45117"/>
                  <a:pt x="6322" y="44639"/>
                  <a:pt x="5708" y="43889"/>
                </a:cubicBezTo>
                <a:cubicBezTo>
                  <a:pt x="5799" y="43821"/>
                  <a:pt x="5549" y="43593"/>
                  <a:pt x="5776" y="43548"/>
                </a:cubicBezTo>
                <a:cubicBezTo>
                  <a:pt x="5935" y="43571"/>
                  <a:pt x="6299" y="44116"/>
                  <a:pt x="6413" y="44003"/>
                </a:cubicBezTo>
                <a:cubicBezTo>
                  <a:pt x="6117" y="43684"/>
                  <a:pt x="5594" y="43411"/>
                  <a:pt x="5321" y="43025"/>
                </a:cubicBezTo>
                <a:cubicBezTo>
                  <a:pt x="5344" y="42797"/>
                  <a:pt x="5571" y="43252"/>
                  <a:pt x="5640" y="43138"/>
                </a:cubicBezTo>
                <a:cubicBezTo>
                  <a:pt x="5480" y="42843"/>
                  <a:pt x="5298" y="42979"/>
                  <a:pt x="5276" y="42957"/>
                </a:cubicBezTo>
                <a:cubicBezTo>
                  <a:pt x="5139" y="42866"/>
                  <a:pt x="5139" y="42706"/>
                  <a:pt x="5071" y="42729"/>
                </a:cubicBezTo>
                <a:cubicBezTo>
                  <a:pt x="4889" y="42820"/>
                  <a:pt x="5298" y="43025"/>
                  <a:pt x="5367" y="43138"/>
                </a:cubicBezTo>
                <a:cubicBezTo>
                  <a:pt x="5389" y="43184"/>
                  <a:pt x="5367" y="43320"/>
                  <a:pt x="5389" y="43366"/>
                </a:cubicBezTo>
                <a:cubicBezTo>
                  <a:pt x="5458" y="43502"/>
                  <a:pt x="5731" y="43707"/>
                  <a:pt x="5503" y="43684"/>
                </a:cubicBezTo>
                <a:cubicBezTo>
                  <a:pt x="5208" y="43480"/>
                  <a:pt x="5321" y="43389"/>
                  <a:pt x="5230" y="43252"/>
                </a:cubicBezTo>
                <a:cubicBezTo>
                  <a:pt x="5208" y="43229"/>
                  <a:pt x="5003" y="43093"/>
                  <a:pt x="4889" y="42911"/>
                </a:cubicBezTo>
                <a:cubicBezTo>
                  <a:pt x="4775" y="42752"/>
                  <a:pt x="4730" y="42888"/>
                  <a:pt x="4571" y="42661"/>
                </a:cubicBezTo>
                <a:cubicBezTo>
                  <a:pt x="4116" y="42092"/>
                  <a:pt x="3457" y="41137"/>
                  <a:pt x="3002" y="40319"/>
                </a:cubicBezTo>
                <a:cubicBezTo>
                  <a:pt x="2592" y="39568"/>
                  <a:pt x="2206" y="38841"/>
                  <a:pt x="2251" y="38272"/>
                </a:cubicBezTo>
                <a:cubicBezTo>
                  <a:pt x="2092" y="38431"/>
                  <a:pt x="1978" y="37499"/>
                  <a:pt x="2047" y="37453"/>
                </a:cubicBezTo>
                <a:cubicBezTo>
                  <a:pt x="2206" y="37908"/>
                  <a:pt x="2183" y="37272"/>
                  <a:pt x="2251" y="37112"/>
                </a:cubicBezTo>
                <a:cubicBezTo>
                  <a:pt x="2388" y="36953"/>
                  <a:pt x="2320" y="37431"/>
                  <a:pt x="2456" y="37272"/>
                </a:cubicBezTo>
                <a:cubicBezTo>
                  <a:pt x="2411" y="37067"/>
                  <a:pt x="2411" y="36862"/>
                  <a:pt x="2365" y="36680"/>
                </a:cubicBezTo>
                <a:cubicBezTo>
                  <a:pt x="2342" y="36635"/>
                  <a:pt x="2251" y="36635"/>
                  <a:pt x="2229" y="36589"/>
                </a:cubicBezTo>
                <a:cubicBezTo>
                  <a:pt x="2138" y="36339"/>
                  <a:pt x="2274" y="36021"/>
                  <a:pt x="2138" y="35975"/>
                </a:cubicBezTo>
                <a:cubicBezTo>
                  <a:pt x="2001" y="36294"/>
                  <a:pt x="2115" y="36726"/>
                  <a:pt x="2229" y="36885"/>
                </a:cubicBezTo>
                <a:cubicBezTo>
                  <a:pt x="2160" y="36999"/>
                  <a:pt x="2206" y="37317"/>
                  <a:pt x="2024" y="37226"/>
                </a:cubicBezTo>
                <a:cubicBezTo>
                  <a:pt x="2047" y="36930"/>
                  <a:pt x="1933" y="36976"/>
                  <a:pt x="1933" y="36703"/>
                </a:cubicBezTo>
                <a:cubicBezTo>
                  <a:pt x="1933" y="36567"/>
                  <a:pt x="2024" y="36612"/>
                  <a:pt x="2024" y="36476"/>
                </a:cubicBezTo>
                <a:cubicBezTo>
                  <a:pt x="1933" y="35361"/>
                  <a:pt x="2274" y="34611"/>
                  <a:pt x="2570" y="33406"/>
                </a:cubicBezTo>
                <a:cubicBezTo>
                  <a:pt x="2592" y="33269"/>
                  <a:pt x="2661" y="33338"/>
                  <a:pt x="2706" y="33247"/>
                </a:cubicBezTo>
                <a:cubicBezTo>
                  <a:pt x="2683" y="32906"/>
                  <a:pt x="2729" y="32883"/>
                  <a:pt x="2865" y="32496"/>
                </a:cubicBezTo>
                <a:cubicBezTo>
                  <a:pt x="3093" y="31814"/>
                  <a:pt x="3229" y="30950"/>
                  <a:pt x="3434" y="30768"/>
                </a:cubicBezTo>
                <a:cubicBezTo>
                  <a:pt x="3388" y="30495"/>
                  <a:pt x="3593" y="30290"/>
                  <a:pt x="3661" y="29949"/>
                </a:cubicBezTo>
                <a:cubicBezTo>
                  <a:pt x="3866" y="30063"/>
                  <a:pt x="3752" y="29767"/>
                  <a:pt x="3934" y="29722"/>
                </a:cubicBezTo>
                <a:cubicBezTo>
                  <a:pt x="3911" y="29722"/>
                  <a:pt x="4002" y="29949"/>
                  <a:pt x="4071" y="29745"/>
                </a:cubicBezTo>
                <a:cubicBezTo>
                  <a:pt x="4093" y="29449"/>
                  <a:pt x="4207" y="29404"/>
                  <a:pt x="4139" y="29176"/>
                </a:cubicBezTo>
                <a:cubicBezTo>
                  <a:pt x="3934" y="29131"/>
                  <a:pt x="4093" y="29676"/>
                  <a:pt x="3866" y="29608"/>
                </a:cubicBezTo>
                <a:cubicBezTo>
                  <a:pt x="3980" y="29108"/>
                  <a:pt x="4002" y="28972"/>
                  <a:pt x="4161" y="28517"/>
                </a:cubicBezTo>
                <a:cubicBezTo>
                  <a:pt x="4116" y="28517"/>
                  <a:pt x="4048" y="28630"/>
                  <a:pt x="4093" y="28403"/>
                </a:cubicBezTo>
                <a:cubicBezTo>
                  <a:pt x="4252" y="28107"/>
                  <a:pt x="4161" y="28608"/>
                  <a:pt x="4298" y="28539"/>
                </a:cubicBezTo>
                <a:cubicBezTo>
                  <a:pt x="4412" y="28267"/>
                  <a:pt x="4525" y="28539"/>
                  <a:pt x="4594" y="28426"/>
                </a:cubicBezTo>
                <a:cubicBezTo>
                  <a:pt x="4571" y="28176"/>
                  <a:pt x="4525" y="28244"/>
                  <a:pt x="4389" y="28267"/>
                </a:cubicBezTo>
                <a:cubicBezTo>
                  <a:pt x="4457" y="28039"/>
                  <a:pt x="4525" y="27835"/>
                  <a:pt x="4412" y="27789"/>
                </a:cubicBezTo>
                <a:cubicBezTo>
                  <a:pt x="4366" y="28016"/>
                  <a:pt x="4298" y="28244"/>
                  <a:pt x="4184" y="28107"/>
                </a:cubicBezTo>
                <a:cubicBezTo>
                  <a:pt x="4230" y="27880"/>
                  <a:pt x="4343" y="27812"/>
                  <a:pt x="4434" y="27584"/>
                </a:cubicBezTo>
                <a:cubicBezTo>
                  <a:pt x="4525" y="27357"/>
                  <a:pt x="4457" y="26993"/>
                  <a:pt x="4662" y="26970"/>
                </a:cubicBezTo>
                <a:cubicBezTo>
                  <a:pt x="4594" y="27221"/>
                  <a:pt x="4343" y="27721"/>
                  <a:pt x="4616" y="27630"/>
                </a:cubicBezTo>
                <a:cubicBezTo>
                  <a:pt x="4684" y="27221"/>
                  <a:pt x="4798" y="26788"/>
                  <a:pt x="5026" y="26356"/>
                </a:cubicBezTo>
                <a:cubicBezTo>
                  <a:pt x="4775" y="26561"/>
                  <a:pt x="5139" y="26038"/>
                  <a:pt x="5071" y="25788"/>
                </a:cubicBezTo>
                <a:cubicBezTo>
                  <a:pt x="5208" y="25583"/>
                  <a:pt x="5276" y="25924"/>
                  <a:pt x="5344" y="25765"/>
                </a:cubicBezTo>
                <a:cubicBezTo>
                  <a:pt x="5526" y="25333"/>
                  <a:pt x="5208" y="25492"/>
                  <a:pt x="5367" y="25083"/>
                </a:cubicBezTo>
                <a:cubicBezTo>
                  <a:pt x="5480" y="24787"/>
                  <a:pt x="5480" y="25379"/>
                  <a:pt x="5571" y="24924"/>
                </a:cubicBezTo>
                <a:cubicBezTo>
                  <a:pt x="5549" y="24719"/>
                  <a:pt x="5344" y="25038"/>
                  <a:pt x="5389" y="24696"/>
                </a:cubicBezTo>
                <a:cubicBezTo>
                  <a:pt x="5344" y="24810"/>
                  <a:pt x="5298" y="24901"/>
                  <a:pt x="5230" y="24856"/>
                </a:cubicBezTo>
                <a:cubicBezTo>
                  <a:pt x="5367" y="24560"/>
                  <a:pt x="5412" y="23991"/>
                  <a:pt x="5571" y="23855"/>
                </a:cubicBezTo>
                <a:cubicBezTo>
                  <a:pt x="5662" y="24105"/>
                  <a:pt x="5276" y="24537"/>
                  <a:pt x="5458" y="24605"/>
                </a:cubicBezTo>
                <a:cubicBezTo>
                  <a:pt x="5549" y="24128"/>
                  <a:pt x="5685" y="23878"/>
                  <a:pt x="5867" y="23832"/>
                </a:cubicBezTo>
                <a:cubicBezTo>
                  <a:pt x="6003" y="23173"/>
                  <a:pt x="6163" y="22809"/>
                  <a:pt x="6299" y="22081"/>
                </a:cubicBezTo>
                <a:cubicBezTo>
                  <a:pt x="6254" y="22081"/>
                  <a:pt x="6231" y="22150"/>
                  <a:pt x="6185" y="22150"/>
                </a:cubicBezTo>
                <a:cubicBezTo>
                  <a:pt x="6345" y="21740"/>
                  <a:pt x="6276" y="21536"/>
                  <a:pt x="6435" y="21081"/>
                </a:cubicBezTo>
                <a:cubicBezTo>
                  <a:pt x="6367" y="21081"/>
                  <a:pt x="6322" y="21217"/>
                  <a:pt x="6254" y="21240"/>
                </a:cubicBezTo>
                <a:lnTo>
                  <a:pt x="6435" y="20603"/>
                </a:lnTo>
                <a:cubicBezTo>
                  <a:pt x="6526" y="20808"/>
                  <a:pt x="6640" y="20717"/>
                  <a:pt x="6754" y="20308"/>
                </a:cubicBezTo>
                <a:lnTo>
                  <a:pt x="6549" y="20171"/>
                </a:lnTo>
                <a:cubicBezTo>
                  <a:pt x="6617" y="19944"/>
                  <a:pt x="6708" y="19557"/>
                  <a:pt x="6822" y="19239"/>
                </a:cubicBezTo>
                <a:cubicBezTo>
                  <a:pt x="6845" y="19102"/>
                  <a:pt x="6890" y="18898"/>
                  <a:pt x="6936" y="18739"/>
                </a:cubicBezTo>
                <a:cubicBezTo>
                  <a:pt x="6936" y="18534"/>
                  <a:pt x="7163" y="18625"/>
                  <a:pt x="7186" y="18693"/>
                </a:cubicBezTo>
                <a:cubicBezTo>
                  <a:pt x="7140" y="18693"/>
                  <a:pt x="7095" y="18693"/>
                  <a:pt x="7049" y="18716"/>
                </a:cubicBezTo>
                <a:cubicBezTo>
                  <a:pt x="7049" y="18784"/>
                  <a:pt x="7027" y="18830"/>
                  <a:pt x="7004" y="18875"/>
                </a:cubicBezTo>
                <a:cubicBezTo>
                  <a:pt x="6981" y="18989"/>
                  <a:pt x="6936" y="19102"/>
                  <a:pt x="6913" y="19216"/>
                </a:cubicBezTo>
                <a:cubicBezTo>
                  <a:pt x="6845" y="19421"/>
                  <a:pt x="6799" y="19625"/>
                  <a:pt x="6822" y="19739"/>
                </a:cubicBezTo>
                <a:cubicBezTo>
                  <a:pt x="7004" y="19193"/>
                  <a:pt x="6958" y="19739"/>
                  <a:pt x="6958" y="19967"/>
                </a:cubicBezTo>
                <a:cubicBezTo>
                  <a:pt x="7186" y="19898"/>
                  <a:pt x="7072" y="19785"/>
                  <a:pt x="7163" y="19421"/>
                </a:cubicBezTo>
                <a:cubicBezTo>
                  <a:pt x="7186" y="19239"/>
                  <a:pt x="7254" y="19284"/>
                  <a:pt x="7254" y="19034"/>
                </a:cubicBezTo>
                <a:lnTo>
                  <a:pt x="7140" y="18898"/>
                </a:lnTo>
                <a:cubicBezTo>
                  <a:pt x="7140" y="18807"/>
                  <a:pt x="7231" y="18807"/>
                  <a:pt x="7277" y="18807"/>
                </a:cubicBezTo>
                <a:lnTo>
                  <a:pt x="7459" y="18761"/>
                </a:lnTo>
                <a:lnTo>
                  <a:pt x="7845" y="18670"/>
                </a:lnTo>
                <a:cubicBezTo>
                  <a:pt x="8232" y="18716"/>
                  <a:pt x="7663" y="18830"/>
                  <a:pt x="7982" y="18852"/>
                </a:cubicBezTo>
                <a:cubicBezTo>
                  <a:pt x="8482" y="18761"/>
                  <a:pt x="8687" y="18670"/>
                  <a:pt x="8891" y="18511"/>
                </a:cubicBezTo>
                <a:cubicBezTo>
                  <a:pt x="8937" y="18488"/>
                  <a:pt x="8709" y="18466"/>
                  <a:pt x="8732" y="18443"/>
                </a:cubicBezTo>
                <a:cubicBezTo>
                  <a:pt x="8778" y="18397"/>
                  <a:pt x="9096" y="18420"/>
                  <a:pt x="9164" y="18375"/>
                </a:cubicBezTo>
                <a:cubicBezTo>
                  <a:pt x="9255" y="18534"/>
                  <a:pt x="8869" y="18579"/>
                  <a:pt x="8869" y="18716"/>
                </a:cubicBezTo>
                <a:cubicBezTo>
                  <a:pt x="9187" y="18648"/>
                  <a:pt x="9142" y="18830"/>
                  <a:pt x="9505" y="18716"/>
                </a:cubicBezTo>
                <a:cubicBezTo>
                  <a:pt x="9460" y="18648"/>
                  <a:pt x="9164" y="18739"/>
                  <a:pt x="9142" y="18625"/>
                </a:cubicBezTo>
                <a:cubicBezTo>
                  <a:pt x="9346" y="18488"/>
                  <a:pt x="9483" y="18648"/>
                  <a:pt x="9778" y="18579"/>
                </a:cubicBezTo>
                <a:cubicBezTo>
                  <a:pt x="9756" y="18534"/>
                  <a:pt x="9642" y="18534"/>
                  <a:pt x="9642" y="18466"/>
                </a:cubicBezTo>
                <a:cubicBezTo>
                  <a:pt x="9892" y="18511"/>
                  <a:pt x="10097" y="18397"/>
                  <a:pt x="10324" y="18352"/>
                </a:cubicBezTo>
                <a:cubicBezTo>
                  <a:pt x="10574" y="18352"/>
                  <a:pt x="10870" y="18352"/>
                  <a:pt x="11074" y="18306"/>
                </a:cubicBezTo>
                <a:cubicBezTo>
                  <a:pt x="11325" y="18261"/>
                  <a:pt x="11484" y="18056"/>
                  <a:pt x="11711" y="18147"/>
                </a:cubicBezTo>
                <a:cubicBezTo>
                  <a:pt x="11620" y="18170"/>
                  <a:pt x="11506" y="18261"/>
                  <a:pt x="11643" y="18261"/>
                </a:cubicBezTo>
                <a:cubicBezTo>
                  <a:pt x="12029" y="18216"/>
                  <a:pt x="11893" y="18034"/>
                  <a:pt x="12257" y="17965"/>
                </a:cubicBezTo>
                <a:cubicBezTo>
                  <a:pt x="12462" y="18125"/>
                  <a:pt x="11825" y="18306"/>
                  <a:pt x="12166" y="18352"/>
                </a:cubicBezTo>
                <a:cubicBezTo>
                  <a:pt x="12393" y="18284"/>
                  <a:pt x="12234" y="18193"/>
                  <a:pt x="12280" y="18102"/>
                </a:cubicBezTo>
                <a:cubicBezTo>
                  <a:pt x="12325" y="18079"/>
                  <a:pt x="12598" y="18011"/>
                  <a:pt x="12439" y="17920"/>
                </a:cubicBezTo>
                <a:cubicBezTo>
                  <a:pt x="12939" y="17783"/>
                  <a:pt x="13121" y="17897"/>
                  <a:pt x="13576" y="17783"/>
                </a:cubicBezTo>
                <a:lnTo>
                  <a:pt x="13530" y="17647"/>
                </a:lnTo>
                <a:cubicBezTo>
                  <a:pt x="14076" y="17465"/>
                  <a:pt x="14122" y="17465"/>
                  <a:pt x="14485" y="17260"/>
                </a:cubicBezTo>
                <a:cubicBezTo>
                  <a:pt x="14736" y="17283"/>
                  <a:pt x="14349" y="17602"/>
                  <a:pt x="14758" y="17511"/>
                </a:cubicBezTo>
                <a:cubicBezTo>
                  <a:pt x="14963" y="17465"/>
                  <a:pt x="15031" y="17397"/>
                  <a:pt x="14986" y="17306"/>
                </a:cubicBezTo>
                <a:cubicBezTo>
                  <a:pt x="14804" y="17306"/>
                  <a:pt x="14736" y="17533"/>
                  <a:pt x="14622" y="17420"/>
                </a:cubicBezTo>
                <a:cubicBezTo>
                  <a:pt x="14827" y="17329"/>
                  <a:pt x="14940" y="17124"/>
                  <a:pt x="14713" y="17079"/>
                </a:cubicBezTo>
                <a:cubicBezTo>
                  <a:pt x="15077" y="17079"/>
                  <a:pt x="15281" y="16851"/>
                  <a:pt x="15531" y="16851"/>
                </a:cubicBezTo>
                <a:cubicBezTo>
                  <a:pt x="15418" y="16897"/>
                  <a:pt x="15463" y="16965"/>
                  <a:pt x="15486" y="17033"/>
                </a:cubicBezTo>
                <a:cubicBezTo>
                  <a:pt x="15850" y="16965"/>
                  <a:pt x="16191" y="16715"/>
                  <a:pt x="16509" y="16806"/>
                </a:cubicBezTo>
                <a:cubicBezTo>
                  <a:pt x="16396" y="16851"/>
                  <a:pt x="16441" y="16965"/>
                  <a:pt x="16555" y="16942"/>
                </a:cubicBezTo>
                <a:cubicBezTo>
                  <a:pt x="16668" y="16897"/>
                  <a:pt x="16668" y="16828"/>
                  <a:pt x="16805" y="16783"/>
                </a:cubicBezTo>
                <a:cubicBezTo>
                  <a:pt x="16714" y="16715"/>
                  <a:pt x="16509" y="16806"/>
                  <a:pt x="16646" y="16646"/>
                </a:cubicBezTo>
                <a:cubicBezTo>
                  <a:pt x="17191" y="16510"/>
                  <a:pt x="17464" y="16146"/>
                  <a:pt x="18101" y="16032"/>
                </a:cubicBezTo>
                <a:cubicBezTo>
                  <a:pt x="18033" y="15919"/>
                  <a:pt x="18056" y="15828"/>
                  <a:pt x="18283" y="15737"/>
                </a:cubicBezTo>
                <a:cubicBezTo>
                  <a:pt x="18397" y="15669"/>
                  <a:pt x="18397" y="15760"/>
                  <a:pt x="18488" y="15737"/>
                </a:cubicBezTo>
                <a:cubicBezTo>
                  <a:pt x="19079" y="15419"/>
                  <a:pt x="19465" y="15305"/>
                  <a:pt x="19852" y="14941"/>
                </a:cubicBezTo>
                <a:cubicBezTo>
                  <a:pt x="20011" y="14986"/>
                  <a:pt x="20352" y="14782"/>
                  <a:pt x="20648" y="14623"/>
                </a:cubicBezTo>
                <a:cubicBezTo>
                  <a:pt x="20762" y="14577"/>
                  <a:pt x="21012" y="14327"/>
                  <a:pt x="21057" y="14418"/>
                </a:cubicBezTo>
                <a:cubicBezTo>
                  <a:pt x="20830" y="14600"/>
                  <a:pt x="20330" y="14782"/>
                  <a:pt x="20284" y="14918"/>
                </a:cubicBezTo>
                <a:cubicBezTo>
                  <a:pt x="20602" y="14941"/>
                  <a:pt x="21171" y="14509"/>
                  <a:pt x="21307" y="14282"/>
                </a:cubicBezTo>
                <a:cubicBezTo>
                  <a:pt x="21512" y="14213"/>
                  <a:pt x="22103" y="14031"/>
                  <a:pt x="22103" y="13781"/>
                </a:cubicBezTo>
                <a:cubicBezTo>
                  <a:pt x="21944" y="13895"/>
                  <a:pt x="21330" y="14304"/>
                  <a:pt x="21512" y="14100"/>
                </a:cubicBezTo>
                <a:cubicBezTo>
                  <a:pt x="21808" y="13963"/>
                  <a:pt x="22604" y="13304"/>
                  <a:pt x="22285" y="13713"/>
                </a:cubicBezTo>
                <a:cubicBezTo>
                  <a:pt x="22558" y="13508"/>
                  <a:pt x="23036" y="13395"/>
                  <a:pt x="23172" y="13190"/>
                </a:cubicBezTo>
                <a:cubicBezTo>
                  <a:pt x="23149" y="12985"/>
                  <a:pt x="22444" y="13622"/>
                  <a:pt x="22604" y="13395"/>
                </a:cubicBezTo>
                <a:cubicBezTo>
                  <a:pt x="22854" y="13235"/>
                  <a:pt x="23081" y="13076"/>
                  <a:pt x="23309" y="12917"/>
                </a:cubicBezTo>
                <a:cubicBezTo>
                  <a:pt x="23377" y="12963"/>
                  <a:pt x="23286" y="13054"/>
                  <a:pt x="23354" y="13122"/>
                </a:cubicBezTo>
                <a:cubicBezTo>
                  <a:pt x="23536" y="12872"/>
                  <a:pt x="23922" y="12917"/>
                  <a:pt x="23991" y="12576"/>
                </a:cubicBezTo>
                <a:cubicBezTo>
                  <a:pt x="23763" y="12553"/>
                  <a:pt x="23604" y="13031"/>
                  <a:pt x="23490" y="12849"/>
                </a:cubicBezTo>
                <a:cubicBezTo>
                  <a:pt x="23468" y="12712"/>
                  <a:pt x="23900" y="12508"/>
                  <a:pt x="24059" y="12349"/>
                </a:cubicBezTo>
                <a:cubicBezTo>
                  <a:pt x="24127" y="12462"/>
                  <a:pt x="24195" y="12599"/>
                  <a:pt x="24377" y="12462"/>
                </a:cubicBezTo>
                <a:cubicBezTo>
                  <a:pt x="24536" y="12303"/>
                  <a:pt x="24696" y="12121"/>
                  <a:pt x="24809" y="11939"/>
                </a:cubicBezTo>
                <a:cubicBezTo>
                  <a:pt x="24741" y="11826"/>
                  <a:pt x="24514" y="12144"/>
                  <a:pt x="24423" y="12076"/>
                </a:cubicBezTo>
                <a:cubicBezTo>
                  <a:pt x="24741" y="11826"/>
                  <a:pt x="25082" y="11507"/>
                  <a:pt x="25287" y="11507"/>
                </a:cubicBezTo>
                <a:cubicBezTo>
                  <a:pt x="25264" y="11439"/>
                  <a:pt x="25310" y="11348"/>
                  <a:pt x="25423" y="11257"/>
                </a:cubicBezTo>
                <a:cubicBezTo>
                  <a:pt x="25492" y="11553"/>
                  <a:pt x="25901" y="10984"/>
                  <a:pt x="26037" y="11098"/>
                </a:cubicBezTo>
                <a:cubicBezTo>
                  <a:pt x="25901" y="11280"/>
                  <a:pt x="25514" y="11712"/>
                  <a:pt x="25878" y="11621"/>
                </a:cubicBezTo>
                <a:cubicBezTo>
                  <a:pt x="26037" y="11257"/>
                  <a:pt x="26287" y="10848"/>
                  <a:pt x="26401" y="10507"/>
                </a:cubicBezTo>
                <a:cubicBezTo>
                  <a:pt x="26128" y="10552"/>
                  <a:pt x="26106" y="11052"/>
                  <a:pt x="25810" y="10984"/>
                </a:cubicBezTo>
                <a:cubicBezTo>
                  <a:pt x="26083" y="10780"/>
                  <a:pt x="26151" y="10620"/>
                  <a:pt x="26219" y="10461"/>
                </a:cubicBezTo>
                <a:cubicBezTo>
                  <a:pt x="26469" y="10507"/>
                  <a:pt x="26879" y="9779"/>
                  <a:pt x="27243" y="9643"/>
                </a:cubicBezTo>
                <a:cubicBezTo>
                  <a:pt x="27447" y="9597"/>
                  <a:pt x="27015" y="9984"/>
                  <a:pt x="27265" y="9802"/>
                </a:cubicBezTo>
                <a:cubicBezTo>
                  <a:pt x="27424" y="9597"/>
                  <a:pt x="27561" y="9415"/>
                  <a:pt x="27629" y="9233"/>
                </a:cubicBezTo>
                <a:cubicBezTo>
                  <a:pt x="27766" y="9120"/>
                  <a:pt x="27879" y="9074"/>
                  <a:pt x="28016" y="8960"/>
                </a:cubicBezTo>
                <a:cubicBezTo>
                  <a:pt x="28334" y="8710"/>
                  <a:pt x="28084" y="8847"/>
                  <a:pt x="28289" y="8597"/>
                </a:cubicBezTo>
                <a:cubicBezTo>
                  <a:pt x="28516" y="8278"/>
                  <a:pt x="28630" y="8437"/>
                  <a:pt x="28857" y="8096"/>
                </a:cubicBezTo>
                <a:cubicBezTo>
                  <a:pt x="28630" y="8187"/>
                  <a:pt x="28857" y="7892"/>
                  <a:pt x="28812" y="7801"/>
                </a:cubicBezTo>
                <a:cubicBezTo>
                  <a:pt x="28925" y="7596"/>
                  <a:pt x="29221" y="7641"/>
                  <a:pt x="29198" y="7391"/>
                </a:cubicBezTo>
                <a:cubicBezTo>
                  <a:pt x="28925" y="7528"/>
                  <a:pt x="28743" y="7937"/>
                  <a:pt x="28516" y="8051"/>
                </a:cubicBezTo>
                <a:cubicBezTo>
                  <a:pt x="28561" y="7983"/>
                  <a:pt x="28698" y="7664"/>
                  <a:pt x="28539" y="7823"/>
                </a:cubicBezTo>
                <a:cubicBezTo>
                  <a:pt x="28584" y="7892"/>
                  <a:pt x="28266" y="8119"/>
                  <a:pt x="28289" y="8233"/>
                </a:cubicBezTo>
                <a:cubicBezTo>
                  <a:pt x="28129" y="8210"/>
                  <a:pt x="28425" y="7823"/>
                  <a:pt x="28175" y="8005"/>
                </a:cubicBezTo>
                <a:cubicBezTo>
                  <a:pt x="27902" y="8255"/>
                  <a:pt x="28084" y="8346"/>
                  <a:pt x="27766" y="8619"/>
                </a:cubicBezTo>
                <a:cubicBezTo>
                  <a:pt x="27652" y="8710"/>
                  <a:pt x="27629" y="8597"/>
                  <a:pt x="27493" y="8756"/>
                </a:cubicBezTo>
                <a:cubicBezTo>
                  <a:pt x="27561" y="8778"/>
                  <a:pt x="27675" y="8710"/>
                  <a:pt x="27515" y="8892"/>
                </a:cubicBezTo>
                <a:cubicBezTo>
                  <a:pt x="27197" y="9233"/>
                  <a:pt x="27129" y="8824"/>
                  <a:pt x="26856" y="9142"/>
                </a:cubicBezTo>
                <a:cubicBezTo>
                  <a:pt x="26947" y="9233"/>
                  <a:pt x="26810" y="9324"/>
                  <a:pt x="26992" y="9279"/>
                </a:cubicBezTo>
                <a:cubicBezTo>
                  <a:pt x="26697" y="9438"/>
                  <a:pt x="26583" y="9756"/>
                  <a:pt x="26378" y="9825"/>
                </a:cubicBezTo>
                <a:cubicBezTo>
                  <a:pt x="26356" y="9665"/>
                  <a:pt x="25787" y="10006"/>
                  <a:pt x="25628" y="9847"/>
                </a:cubicBezTo>
                <a:cubicBezTo>
                  <a:pt x="25719" y="9620"/>
                  <a:pt x="25924" y="9665"/>
                  <a:pt x="26128" y="9461"/>
                </a:cubicBezTo>
                <a:cubicBezTo>
                  <a:pt x="26060" y="9324"/>
                  <a:pt x="26333" y="9074"/>
                  <a:pt x="26242" y="8938"/>
                </a:cubicBezTo>
                <a:cubicBezTo>
                  <a:pt x="26151" y="9142"/>
                  <a:pt x="26196" y="9142"/>
                  <a:pt x="25969" y="9301"/>
                </a:cubicBezTo>
                <a:cubicBezTo>
                  <a:pt x="25787" y="9233"/>
                  <a:pt x="26219" y="8960"/>
                  <a:pt x="26037" y="8869"/>
                </a:cubicBezTo>
                <a:cubicBezTo>
                  <a:pt x="25946" y="8983"/>
                  <a:pt x="25833" y="9097"/>
                  <a:pt x="25719" y="9188"/>
                </a:cubicBezTo>
                <a:cubicBezTo>
                  <a:pt x="25901" y="9233"/>
                  <a:pt x="25742" y="9392"/>
                  <a:pt x="25560" y="9529"/>
                </a:cubicBezTo>
                <a:cubicBezTo>
                  <a:pt x="25469" y="9370"/>
                  <a:pt x="25787" y="9142"/>
                  <a:pt x="25855" y="8938"/>
                </a:cubicBezTo>
                <a:cubicBezTo>
                  <a:pt x="25901" y="8960"/>
                  <a:pt x="25992" y="8869"/>
                  <a:pt x="26083" y="8778"/>
                </a:cubicBezTo>
                <a:cubicBezTo>
                  <a:pt x="26196" y="9006"/>
                  <a:pt x="26447" y="8733"/>
                  <a:pt x="26629" y="8688"/>
                </a:cubicBezTo>
                <a:cubicBezTo>
                  <a:pt x="26560" y="8574"/>
                  <a:pt x="26538" y="8210"/>
                  <a:pt x="26901" y="8096"/>
                </a:cubicBezTo>
                <a:cubicBezTo>
                  <a:pt x="26651" y="8278"/>
                  <a:pt x="26788" y="8460"/>
                  <a:pt x="26970" y="8278"/>
                </a:cubicBezTo>
                <a:cubicBezTo>
                  <a:pt x="27015" y="8142"/>
                  <a:pt x="26924" y="8051"/>
                  <a:pt x="26970" y="7914"/>
                </a:cubicBezTo>
                <a:cubicBezTo>
                  <a:pt x="27106" y="7937"/>
                  <a:pt x="27265" y="7778"/>
                  <a:pt x="27424" y="7710"/>
                </a:cubicBezTo>
                <a:cubicBezTo>
                  <a:pt x="27538" y="7869"/>
                  <a:pt x="27288" y="8164"/>
                  <a:pt x="27333" y="8369"/>
                </a:cubicBezTo>
                <a:cubicBezTo>
                  <a:pt x="27538" y="8301"/>
                  <a:pt x="27743" y="7983"/>
                  <a:pt x="27538" y="7937"/>
                </a:cubicBezTo>
                <a:cubicBezTo>
                  <a:pt x="27675" y="7755"/>
                  <a:pt x="27743" y="7846"/>
                  <a:pt x="27879" y="7641"/>
                </a:cubicBezTo>
                <a:cubicBezTo>
                  <a:pt x="27811" y="7573"/>
                  <a:pt x="27743" y="7551"/>
                  <a:pt x="27675" y="7573"/>
                </a:cubicBezTo>
                <a:cubicBezTo>
                  <a:pt x="27743" y="7414"/>
                  <a:pt x="27970" y="7437"/>
                  <a:pt x="27902" y="7300"/>
                </a:cubicBezTo>
                <a:cubicBezTo>
                  <a:pt x="27720" y="7551"/>
                  <a:pt x="27743" y="7346"/>
                  <a:pt x="27743" y="7278"/>
                </a:cubicBezTo>
                <a:cubicBezTo>
                  <a:pt x="27629" y="7391"/>
                  <a:pt x="27538" y="7528"/>
                  <a:pt x="27493" y="7414"/>
                </a:cubicBezTo>
                <a:cubicBezTo>
                  <a:pt x="27720" y="7050"/>
                  <a:pt x="27970" y="6982"/>
                  <a:pt x="28084" y="6868"/>
                </a:cubicBezTo>
                <a:cubicBezTo>
                  <a:pt x="28334" y="6664"/>
                  <a:pt x="28380" y="6482"/>
                  <a:pt x="28516" y="6504"/>
                </a:cubicBezTo>
                <a:cubicBezTo>
                  <a:pt x="28334" y="6414"/>
                  <a:pt x="28925" y="5731"/>
                  <a:pt x="29153" y="5618"/>
                </a:cubicBezTo>
                <a:cubicBezTo>
                  <a:pt x="29062" y="5709"/>
                  <a:pt x="28948" y="5822"/>
                  <a:pt x="28993" y="5868"/>
                </a:cubicBezTo>
                <a:cubicBezTo>
                  <a:pt x="29198" y="5754"/>
                  <a:pt x="29221" y="5549"/>
                  <a:pt x="29357" y="5390"/>
                </a:cubicBezTo>
                <a:cubicBezTo>
                  <a:pt x="29926" y="4617"/>
                  <a:pt x="30926" y="3776"/>
                  <a:pt x="32109" y="3139"/>
                </a:cubicBezTo>
                <a:cubicBezTo>
                  <a:pt x="32268" y="3048"/>
                  <a:pt x="32473" y="2889"/>
                  <a:pt x="32632" y="2821"/>
                </a:cubicBezTo>
                <a:cubicBezTo>
                  <a:pt x="33314" y="2502"/>
                  <a:pt x="34155" y="2320"/>
                  <a:pt x="34269" y="2389"/>
                </a:cubicBezTo>
                <a:cubicBezTo>
                  <a:pt x="34838" y="2070"/>
                  <a:pt x="35679" y="2116"/>
                  <a:pt x="35975" y="2093"/>
                </a:cubicBezTo>
                <a:cubicBezTo>
                  <a:pt x="36179" y="2070"/>
                  <a:pt x="36361" y="2002"/>
                  <a:pt x="36566" y="1979"/>
                </a:cubicBezTo>
                <a:cubicBezTo>
                  <a:pt x="36748" y="1934"/>
                  <a:pt x="36793" y="2002"/>
                  <a:pt x="36952" y="1979"/>
                </a:cubicBezTo>
                <a:cubicBezTo>
                  <a:pt x="37089" y="1956"/>
                  <a:pt x="37089" y="1911"/>
                  <a:pt x="37248" y="1888"/>
                </a:cubicBezTo>
                <a:cubicBezTo>
                  <a:pt x="37271" y="1888"/>
                  <a:pt x="37453" y="1956"/>
                  <a:pt x="37544" y="1956"/>
                </a:cubicBezTo>
                <a:cubicBezTo>
                  <a:pt x="37657" y="1934"/>
                  <a:pt x="37930" y="1866"/>
                  <a:pt x="38112" y="1843"/>
                </a:cubicBezTo>
                <a:cubicBezTo>
                  <a:pt x="38226" y="1820"/>
                  <a:pt x="38385" y="1706"/>
                  <a:pt x="38567" y="1684"/>
                </a:cubicBezTo>
                <a:cubicBezTo>
                  <a:pt x="38772" y="1661"/>
                  <a:pt x="39045" y="1706"/>
                  <a:pt x="39340" y="1638"/>
                </a:cubicBezTo>
                <a:cubicBezTo>
                  <a:pt x="39454" y="1615"/>
                  <a:pt x="39454" y="1593"/>
                  <a:pt x="39613" y="1570"/>
                </a:cubicBezTo>
                <a:cubicBezTo>
                  <a:pt x="39840" y="1547"/>
                  <a:pt x="40136" y="1615"/>
                  <a:pt x="40386" y="1570"/>
                </a:cubicBezTo>
                <a:cubicBezTo>
                  <a:pt x="40886" y="1502"/>
                  <a:pt x="41614" y="1479"/>
                  <a:pt x="42205" y="1433"/>
                </a:cubicBezTo>
                <a:cubicBezTo>
                  <a:pt x="42410" y="1411"/>
                  <a:pt x="42569" y="1343"/>
                  <a:pt x="42751" y="1320"/>
                </a:cubicBezTo>
                <a:cubicBezTo>
                  <a:pt x="42910" y="1320"/>
                  <a:pt x="43365" y="1365"/>
                  <a:pt x="43433" y="1365"/>
                </a:cubicBezTo>
                <a:cubicBezTo>
                  <a:pt x="43661" y="1320"/>
                  <a:pt x="43774" y="1297"/>
                  <a:pt x="44025" y="1343"/>
                </a:cubicBezTo>
                <a:cubicBezTo>
                  <a:pt x="43888" y="1252"/>
                  <a:pt x="44138" y="1115"/>
                  <a:pt x="44184" y="1229"/>
                </a:cubicBezTo>
                <a:cubicBezTo>
                  <a:pt x="44116" y="1252"/>
                  <a:pt x="44093" y="1274"/>
                  <a:pt x="44116" y="1343"/>
                </a:cubicBezTo>
                <a:cubicBezTo>
                  <a:pt x="44297" y="1320"/>
                  <a:pt x="44320" y="1365"/>
                  <a:pt x="44502" y="1343"/>
                </a:cubicBezTo>
                <a:cubicBezTo>
                  <a:pt x="44479" y="1297"/>
                  <a:pt x="44366" y="1297"/>
                  <a:pt x="44388" y="1206"/>
                </a:cubicBezTo>
                <a:cubicBezTo>
                  <a:pt x="44570" y="1161"/>
                  <a:pt x="44570" y="1274"/>
                  <a:pt x="44684" y="1274"/>
                </a:cubicBezTo>
                <a:cubicBezTo>
                  <a:pt x="45025" y="1274"/>
                  <a:pt x="46048" y="1161"/>
                  <a:pt x="46299" y="1138"/>
                </a:cubicBezTo>
                <a:cubicBezTo>
                  <a:pt x="46571" y="1115"/>
                  <a:pt x="46822" y="1161"/>
                  <a:pt x="47072" y="1161"/>
                </a:cubicBezTo>
                <a:cubicBezTo>
                  <a:pt x="47185" y="1138"/>
                  <a:pt x="47299" y="1092"/>
                  <a:pt x="47345" y="1092"/>
                </a:cubicBezTo>
                <a:cubicBezTo>
                  <a:pt x="47527" y="1092"/>
                  <a:pt x="47708" y="1183"/>
                  <a:pt x="47845" y="1183"/>
                </a:cubicBezTo>
                <a:cubicBezTo>
                  <a:pt x="47822" y="1183"/>
                  <a:pt x="48027" y="1070"/>
                  <a:pt x="48118" y="1070"/>
                </a:cubicBezTo>
                <a:cubicBezTo>
                  <a:pt x="48595" y="979"/>
                  <a:pt x="48754" y="1092"/>
                  <a:pt x="48982" y="1092"/>
                </a:cubicBezTo>
                <a:cubicBezTo>
                  <a:pt x="49096" y="1070"/>
                  <a:pt x="49255" y="1024"/>
                  <a:pt x="49459" y="1001"/>
                </a:cubicBezTo>
                <a:cubicBezTo>
                  <a:pt x="49710" y="979"/>
                  <a:pt x="49960" y="1001"/>
                  <a:pt x="50119" y="1001"/>
                </a:cubicBezTo>
                <a:cubicBezTo>
                  <a:pt x="50255" y="979"/>
                  <a:pt x="50255" y="933"/>
                  <a:pt x="50415" y="910"/>
                </a:cubicBezTo>
                <a:cubicBezTo>
                  <a:pt x="51210" y="888"/>
                  <a:pt x="53484" y="683"/>
                  <a:pt x="53166" y="706"/>
                </a:cubicBezTo>
                <a:cubicBezTo>
                  <a:pt x="53712" y="683"/>
                  <a:pt x="53871" y="774"/>
                  <a:pt x="53371" y="842"/>
                </a:cubicBezTo>
                <a:cubicBezTo>
                  <a:pt x="53894" y="888"/>
                  <a:pt x="54485" y="774"/>
                  <a:pt x="55099" y="774"/>
                </a:cubicBezTo>
                <a:cubicBezTo>
                  <a:pt x="55395" y="774"/>
                  <a:pt x="55599" y="819"/>
                  <a:pt x="55872" y="819"/>
                </a:cubicBezTo>
                <a:cubicBezTo>
                  <a:pt x="57646" y="774"/>
                  <a:pt x="60261" y="615"/>
                  <a:pt x="61307" y="547"/>
                </a:cubicBezTo>
                <a:cubicBezTo>
                  <a:pt x="61352" y="615"/>
                  <a:pt x="61421" y="660"/>
                  <a:pt x="61512" y="683"/>
                </a:cubicBezTo>
                <a:cubicBezTo>
                  <a:pt x="62035" y="683"/>
                  <a:pt x="62467" y="638"/>
                  <a:pt x="62740" y="547"/>
                </a:cubicBezTo>
                <a:cubicBezTo>
                  <a:pt x="62762" y="592"/>
                  <a:pt x="62740" y="660"/>
                  <a:pt x="62853" y="683"/>
                </a:cubicBezTo>
                <a:cubicBezTo>
                  <a:pt x="63081" y="547"/>
                  <a:pt x="63263" y="683"/>
                  <a:pt x="63604" y="638"/>
                </a:cubicBezTo>
                <a:cubicBezTo>
                  <a:pt x="63877" y="638"/>
                  <a:pt x="63672" y="456"/>
                  <a:pt x="63990" y="478"/>
                </a:cubicBezTo>
                <a:cubicBezTo>
                  <a:pt x="64013" y="547"/>
                  <a:pt x="64036" y="592"/>
                  <a:pt x="64240" y="569"/>
                </a:cubicBezTo>
                <a:cubicBezTo>
                  <a:pt x="64491" y="547"/>
                  <a:pt x="64400" y="433"/>
                  <a:pt x="64763" y="456"/>
                </a:cubicBezTo>
                <a:cubicBezTo>
                  <a:pt x="64877" y="615"/>
                  <a:pt x="65264" y="478"/>
                  <a:pt x="65514" y="478"/>
                </a:cubicBezTo>
                <a:cubicBezTo>
                  <a:pt x="65923" y="478"/>
                  <a:pt x="66514" y="456"/>
                  <a:pt x="67083" y="456"/>
                </a:cubicBezTo>
                <a:cubicBezTo>
                  <a:pt x="67378" y="456"/>
                  <a:pt x="67674" y="433"/>
                  <a:pt x="67947" y="433"/>
                </a:cubicBezTo>
                <a:cubicBezTo>
                  <a:pt x="68061" y="433"/>
                  <a:pt x="68220" y="410"/>
                  <a:pt x="68288" y="456"/>
                </a:cubicBezTo>
                <a:cubicBezTo>
                  <a:pt x="68334" y="547"/>
                  <a:pt x="68356" y="660"/>
                  <a:pt x="68402" y="751"/>
                </a:cubicBezTo>
                <a:cubicBezTo>
                  <a:pt x="68515" y="1092"/>
                  <a:pt x="68561" y="1456"/>
                  <a:pt x="68652" y="1866"/>
                </a:cubicBezTo>
                <a:cubicBezTo>
                  <a:pt x="68697" y="2025"/>
                  <a:pt x="68743" y="1979"/>
                  <a:pt x="68788" y="2184"/>
                </a:cubicBezTo>
                <a:cubicBezTo>
                  <a:pt x="68879" y="2548"/>
                  <a:pt x="68879" y="2889"/>
                  <a:pt x="69016" y="3184"/>
                </a:cubicBezTo>
                <a:cubicBezTo>
                  <a:pt x="69061" y="3435"/>
                  <a:pt x="69152" y="3275"/>
                  <a:pt x="69220" y="3639"/>
                </a:cubicBezTo>
                <a:cubicBezTo>
                  <a:pt x="69198" y="3980"/>
                  <a:pt x="69220" y="4412"/>
                  <a:pt x="69243" y="4799"/>
                </a:cubicBezTo>
                <a:cubicBezTo>
                  <a:pt x="69107" y="4390"/>
                  <a:pt x="68993" y="4708"/>
                  <a:pt x="68970" y="4867"/>
                </a:cubicBezTo>
                <a:cubicBezTo>
                  <a:pt x="68834" y="4549"/>
                  <a:pt x="68675" y="4367"/>
                  <a:pt x="68561" y="3958"/>
                </a:cubicBezTo>
                <a:cubicBezTo>
                  <a:pt x="68493" y="3730"/>
                  <a:pt x="68538" y="3435"/>
                  <a:pt x="68402" y="3298"/>
                </a:cubicBezTo>
                <a:cubicBezTo>
                  <a:pt x="68379" y="3730"/>
                  <a:pt x="68402" y="4026"/>
                  <a:pt x="68606" y="4412"/>
                </a:cubicBezTo>
                <a:cubicBezTo>
                  <a:pt x="68470" y="4617"/>
                  <a:pt x="68470" y="4140"/>
                  <a:pt x="68334" y="4276"/>
                </a:cubicBezTo>
                <a:cubicBezTo>
                  <a:pt x="68447" y="4663"/>
                  <a:pt x="68584" y="4685"/>
                  <a:pt x="68675" y="4503"/>
                </a:cubicBezTo>
                <a:lnTo>
                  <a:pt x="68743" y="4708"/>
                </a:lnTo>
                <a:lnTo>
                  <a:pt x="68788" y="4913"/>
                </a:lnTo>
                <a:cubicBezTo>
                  <a:pt x="68629" y="4867"/>
                  <a:pt x="68402" y="4503"/>
                  <a:pt x="68311" y="4822"/>
                </a:cubicBezTo>
                <a:cubicBezTo>
                  <a:pt x="68265" y="4640"/>
                  <a:pt x="68220" y="4503"/>
                  <a:pt x="68152" y="4481"/>
                </a:cubicBezTo>
                <a:cubicBezTo>
                  <a:pt x="68174" y="4663"/>
                  <a:pt x="68015" y="4594"/>
                  <a:pt x="68061" y="4799"/>
                </a:cubicBezTo>
                <a:cubicBezTo>
                  <a:pt x="68311" y="5936"/>
                  <a:pt x="68606" y="7096"/>
                  <a:pt x="68766" y="7960"/>
                </a:cubicBezTo>
                <a:cubicBezTo>
                  <a:pt x="68766" y="8142"/>
                  <a:pt x="68652" y="8164"/>
                  <a:pt x="68652" y="8301"/>
                </a:cubicBezTo>
                <a:cubicBezTo>
                  <a:pt x="68743" y="8346"/>
                  <a:pt x="68857" y="8369"/>
                  <a:pt x="68925" y="8506"/>
                </a:cubicBezTo>
                <a:cubicBezTo>
                  <a:pt x="69061" y="8847"/>
                  <a:pt x="68811" y="8733"/>
                  <a:pt x="68834" y="8938"/>
                </a:cubicBezTo>
                <a:cubicBezTo>
                  <a:pt x="68948" y="9120"/>
                  <a:pt x="69107" y="9188"/>
                  <a:pt x="69175" y="9529"/>
                </a:cubicBezTo>
                <a:cubicBezTo>
                  <a:pt x="69152" y="9688"/>
                  <a:pt x="69016" y="10120"/>
                  <a:pt x="69243" y="10188"/>
                </a:cubicBezTo>
                <a:cubicBezTo>
                  <a:pt x="69220" y="10052"/>
                  <a:pt x="69152" y="9870"/>
                  <a:pt x="69198" y="9825"/>
                </a:cubicBezTo>
                <a:cubicBezTo>
                  <a:pt x="69243" y="10029"/>
                  <a:pt x="69357" y="10075"/>
                  <a:pt x="69380" y="10348"/>
                </a:cubicBezTo>
                <a:cubicBezTo>
                  <a:pt x="69311" y="10393"/>
                  <a:pt x="69220" y="10393"/>
                  <a:pt x="69311" y="10575"/>
                </a:cubicBezTo>
                <a:cubicBezTo>
                  <a:pt x="69220" y="10689"/>
                  <a:pt x="69039" y="10188"/>
                  <a:pt x="69039" y="10552"/>
                </a:cubicBezTo>
                <a:cubicBezTo>
                  <a:pt x="69107" y="10689"/>
                  <a:pt x="69175" y="10757"/>
                  <a:pt x="69266" y="10780"/>
                </a:cubicBezTo>
                <a:cubicBezTo>
                  <a:pt x="69266" y="10666"/>
                  <a:pt x="69311" y="10598"/>
                  <a:pt x="69380" y="10552"/>
                </a:cubicBezTo>
                <a:cubicBezTo>
                  <a:pt x="69562" y="10734"/>
                  <a:pt x="69516" y="11007"/>
                  <a:pt x="69584" y="11280"/>
                </a:cubicBezTo>
                <a:cubicBezTo>
                  <a:pt x="69607" y="11075"/>
                  <a:pt x="69834" y="11371"/>
                  <a:pt x="69766" y="11030"/>
                </a:cubicBezTo>
                <a:cubicBezTo>
                  <a:pt x="69630" y="10780"/>
                  <a:pt x="69539" y="10348"/>
                  <a:pt x="69425" y="9938"/>
                </a:cubicBezTo>
                <a:cubicBezTo>
                  <a:pt x="69607" y="9779"/>
                  <a:pt x="69584" y="10575"/>
                  <a:pt x="69743" y="10552"/>
                </a:cubicBezTo>
                <a:cubicBezTo>
                  <a:pt x="69721" y="10484"/>
                  <a:pt x="69743" y="10438"/>
                  <a:pt x="69812" y="10438"/>
                </a:cubicBezTo>
                <a:cubicBezTo>
                  <a:pt x="69607" y="10234"/>
                  <a:pt x="69743" y="10097"/>
                  <a:pt x="69698" y="9870"/>
                </a:cubicBezTo>
                <a:cubicBezTo>
                  <a:pt x="69562" y="9756"/>
                  <a:pt x="69562" y="9711"/>
                  <a:pt x="69448" y="9847"/>
                </a:cubicBezTo>
                <a:cubicBezTo>
                  <a:pt x="69357" y="9620"/>
                  <a:pt x="69129" y="8983"/>
                  <a:pt x="69175" y="8733"/>
                </a:cubicBezTo>
                <a:cubicBezTo>
                  <a:pt x="69220" y="8960"/>
                  <a:pt x="69266" y="9074"/>
                  <a:pt x="69357" y="9074"/>
                </a:cubicBezTo>
                <a:cubicBezTo>
                  <a:pt x="69357" y="8938"/>
                  <a:pt x="69380" y="8824"/>
                  <a:pt x="69357" y="8688"/>
                </a:cubicBezTo>
                <a:cubicBezTo>
                  <a:pt x="69243" y="8756"/>
                  <a:pt x="69198" y="8528"/>
                  <a:pt x="69152" y="8369"/>
                </a:cubicBezTo>
                <a:cubicBezTo>
                  <a:pt x="69152" y="7846"/>
                  <a:pt x="68925" y="7391"/>
                  <a:pt x="69039" y="7027"/>
                </a:cubicBezTo>
                <a:cubicBezTo>
                  <a:pt x="69107" y="6846"/>
                  <a:pt x="69334" y="6959"/>
                  <a:pt x="69357" y="6641"/>
                </a:cubicBezTo>
                <a:cubicBezTo>
                  <a:pt x="69402" y="6823"/>
                  <a:pt x="69448" y="6959"/>
                  <a:pt x="69516" y="7005"/>
                </a:cubicBezTo>
                <a:cubicBezTo>
                  <a:pt x="69425" y="6641"/>
                  <a:pt x="69607" y="6641"/>
                  <a:pt x="69584" y="6391"/>
                </a:cubicBezTo>
                <a:cubicBezTo>
                  <a:pt x="69562" y="6232"/>
                  <a:pt x="69357" y="5890"/>
                  <a:pt x="69448" y="5731"/>
                </a:cubicBezTo>
                <a:cubicBezTo>
                  <a:pt x="69698" y="6004"/>
                  <a:pt x="69630" y="6618"/>
                  <a:pt x="69607" y="6982"/>
                </a:cubicBezTo>
                <a:lnTo>
                  <a:pt x="69812" y="6937"/>
                </a:lnTo>
                <a:cubicBezTo>
                  <a:pt x="69880" y="7369"/>
                  <a:pt x="70016" y="7641"/>
                  <a:pt x="70130" y="8005"/>
                </a:cubicBezTo>
                <a:cubicBezTo>
                  <a:pt x="70130" y="8210"/>
                  <a:pt x="70130" y="8460"/>
                  <a:pt x="70153" y="8688"/>
                </a:cubicBezTo>
                <a:cubicBezTo>
                  <a:pt x="70585" y="10143"/>
                  <a:pt x="70949" y="11598"/>
                  <a:pt x="71131" y="12985"/>
                </a:cubicBezTo>
                <a:cubicBezTo>
                  <a:pt x="71199" y="13122"/>
                  <a:pt x="71267" y="13190"/>
                  <a:pt x="71335" y="13326"/>
                </a:cubicBezTo>
                <a:cubicBezTo>
                  <a:pt x="71313" y="13690"/>
                  <a:pt x="71449" y="14236"/>
                  <a:pt x="71608" y="14623"/>
                </a:cubicBezTo>
                <a:cubicBezTo>
                  <a:pt x="71631" y="14850"/>
                  <a:pt x="71563" y="15009"/>
                  <a:pt x="71654" y="15305"/>
                </a:cubicBezTo>
                <a:cubicBezTo>
                  <a:pt x="71722" y="15305"/>
                  <a:pt x="71699" y="14896"/>
                  <a:pt x="71813" y="15168"/>
                </a:cubicBezTo>
                <a:cubicBezTo>
                  <a:pt x="71722" y="15259"/>
                  <a:pt x="71813" y="15555"/>
                  <a:pt x="71836" y="15760"/>
                </a:cubicBezTo>
                <a:lnTo>
                  <a:pt x="71972" y="15714"/>
                </a:lnTo>
                <a:cubicBezTo>
                  <a:pt x="72063" y="16192"/>
                  <a:pt x="72131" y="16874"/>
                  <a:pt x="72404" y="17192"/>
                </a:cubicBezTo>
                <a:cubicBezTo>
                  <a:pt x="72359" y="17238"/>
                  <a:pt x="72313" y="17306"/>
                  <a:pt x="72313" y="17420"/>
                </a:cubicBezTo>
                <a:cubicBezTo>
                  <a:pt x="72472" y="17829"/>
                  <a:pt x="72540" y="18602"/>
                  <a:pt x="72768" y="19262"/>
                </a:cubicBezTo>
                <a:cubicBezTo>
                  <a:pt x="72791" y="19284"/>
                  <a:pt x="72904" y="19398"/>
                  <a:pt x="72927" y="19421"/>
                </a:cubicBezTo>
                <a:cubicBezTo>
                  <a:pt x="73041" y="19671"/>
                  <a:pt x="73041" y="19967"/>
                  <a:pt x="73132" y="20057"/>
                </a:cubicBezTo>
                <a:cubicBezTo>
                  <a:pt x="73200" y="20035"/>
                  <a:pt x="73132" y="19876"/>
                  <a:pt x="73177" y="19830"/>
                </a:cubicBezTo>
                <a:cubicBezTo>
                  <a:pt x="73359" y="20239"/>
                  <a:pt x="73223" y="20308"/>
                  <a:pt x="73223" y="20535"/>
                </a:cubicBezTo>
                <a:cubicBezTo>
                  <a:pt x="73314" y="20490"/>
                  <a:pt x="73382" y="20558"/>
                  <a:pt x="73427" y="20762"/>
                </a:cubicBezTo>
                <a:cubicBezTo>
                  <a:pt x="73518" y="20967"/>
                  <a:pt x="73427" y="21058"/>
                  <a:pt x="73473" y="21263"/>
                </a:cubicBezTo>
                <a:cubicBezTo>
                  <a:pt x="73496" y="21422"/>
                  <a:pt x="73655" y="21627"/>
                  <a:pt x="73700" y="21786"/>
                </a:cubicBezTo>
                <a:cubicBezTo>
                  <a:pt x="73768" y="22036"/>
                  <a:pt x="73677" y="22013"/>
                  <a:pt x="73723" y="22263"/>
                </a:cubicBezTo>
                <a:cubicBezTo>
                  <a:pt x="73768" y="22286"/>
                  <a:pt x="73814" y="22331"/>
                  <a:pt x="73837" y="22445"/>
                </a:cubicBezTo>
                <a:cubicBezTo>
                  <a:pt x="73882" y="22422"/>
                  <a:pt x="73882" y="22240"/>
                  <a:pt x="73973" y="22400"/>
                </a:cubicBezTo>
                <a:cubicBezTo>
                  <a:pt x="73996" y="23446"/>
                  <a:pt x="74633" y="25151"/>
                  <a:pt x="74883" y="26538"/>
                </a:cubicBezTo>
                <a:cubicBezTo>
                  <a:pt x="74974" y="27039"/>
                  <a:pt x="75156" y="27721"/>
                  <a:pt x="75269" y="28312"/>
                </a:cubicBezTo>
                <a:cubicBezTo>
                  <a:pt x="75178" y="28426"/>
                  <a:pt x="75337" y="29290"/>
                  <a:pt x="75360" y="28790"/>
                </a:cubicBezTo>
                <a:cubicBezTo>
                  <a:pt x="75360" y="29335"/>
                  <a:pt x="75633" y="29813"/>
                  <a:pt x="75724" y="30495"/>
                </a:cubicBezTo>
                <a:cubicBezTo>
                  <a:pt x="75588" y="30541"/>
                  <a:pt x="75610" y="30768"/>
                  <a:pt x="75610" y="30995"/>
                </a:cubicBezTo>
                <a:cubicBezTo>
                  <a:pt x="75656" y="30995"/>
                  <a:pt x="75679" y="31064"/>
                  <a:pt x="75724" y="31064"/>
                </a:cubicBezTo>
                <a:cubicBezTo>
                  <a:pt x="75815" y="31064"/>
                  <a:pt x="75701" y="30813"/>
                  <a:pt x="75770" y="30768"/>
                </a:cubicBezTo>
                <a:cubicBezTo>
                  <a:pt x="75906" y="31200"/>
                  <a:pt x="75815" y="31359"/>
                  <a:pt x="75770" y="31564"/>
                </a:cubicBezTo>
                <a:cubicBezTo>
                  <a:pt x="75929" y="31655"/>
                  <a:pt x="76020" y="31950"/>
                  <a:pt x="76065" y="32382"/>
                </a:cubicBezTo>
                <a:cubicBezTo>
                  <a:pt x="76133" y="32815"/>
                  <a:pt x="76133" y="33315"/>
                  <a:pt x="76202" y="33679"/>
                </a:cubicBezTo>
                <a:cubicBezTo>
                  <a:pt x="76224" y="33792"/>
                  <a:pt x="76202" y="34315"/>
                  <a:pt x="76156" y="33974"/>
                </a:cubicBezTo>
                <a:cubicBezTo>
                  <a:pt x="76156" y="33815"/>
                  <a:pt x="76179" y="33474"/>
                  <a:pt x="76042" y="33588"/>
                </a:cubicBezTo>
                <a:cubicBezTo>
                  <a:pt x="76156" y="34156"/>
                  <a:pt x="76020" y="34111"/>
                  <a:pt x="75974" y="34611"/>
                </a:cubicBezTo>
                <a:cubicBezTo>
                  <a:pt x="75838" y="34679"/>
                  <a:pt x="75815" y="34520"/>
                  <a:pt x="75701" y="34520"/>
                </a:cubicBezTo>
                <a:cubicBezTo>
                  <a:pt x="75679" y="34656"/>
                  <a:pt x="75610" y="34679"/>
                  <a:pt x="75610" y="34816"/>
                </a:cubicBezTo>
                <a:cubicBezTo>
                  <a:pt x="75610" y="35839"/>
                  <a:pt x="75542" y="36840"/>
                  <a:pt x="75474" y="37817"/>
                </a:cubicBezTo>
                <a:cubicBezTo>
                  <a:pt x="75224" y="37908"/>
                  <a:pt x="75428" y="37340"/>
                  <a:pt x="75360" y="37340"/>
                </a:cubicBezTo>
                <a:cubicBezTo>
                  <a:pt x="75156" y="37431"/>
                  <a:pt x="75337" y="37726"/>
                  <a:pt x="75247" y="38090"/>
                </a:cubicBezTo>
                <a:lnTo>
                  <a:pt x="75451" y="38113"/>
                </a:lnTo>
                <a:lnTo>
                  <a:pt x="75406" y="38500"/>
                </a:lnTo>
                <a:cubicBezTo>
                  <a:pt x="75383" y="38681"/>
                  <a:pt x="75292" y="38340"/>
                  <a:pt x="75247" y="38681"/>
                </a:cubicBezTo>
                <a:cubicBezTo>
                  <a:pt x="75269" y="38863"/>
                  <a:pt x="75315" y="39000"/>
                  <a:pt x="75406" y="39068"/>
                </a:cubicBezTo>
                <a:cubicBezTo>
                  <a:pt x="75383" y="39500"/>
                  <a:pt x="75383" y="39591"/>
                  <a:pt x="75360" y="40114"/>
                </a:cubicBezTo>
                <a:cubicBezTo>
                  <a:pt x="75224" y="40182"/>
                  <a:pt x="75201" y="40000"/>
                  <a:pt x="75087" y="40000"/>
                </a:cubicBezTo>
                <a:lnTo>
                  <a:pt x="75065" y="40387"/>
                </a:lnTo>
                <a:cubicBezTo>
                  <a:pt x="74905" y="40614"/>
                  <a:pt x="74701" y="39909"/>
                  <a:pt x="74610" y="40546"/>
                </a:cubicBezTo>
                <a:cubicBezTo>
                  <a:pt x="74382" y="40455"/>
                  <a:pt x="74314" y="40114"/>
                  <a:pt x="74019" y="40137"/>
                </a:cubicBezTo>
                <a:lnTo>
                  <a:pt x="73973" y="40887"/>
                </a:lnTo>
                <a:cubicBezTo>
                  <a:pt x="74178" y="41251"/>
                  <a:pt x="74064" y="42161"/>
                  <a:pt x="74246" y="42615"/>
                </a:cubicBezTo>
                <a:cubicBezTo>
                  <a:pt x="74178" y="42638"/>
                  <a:pt x="74110" y="42593"/>
                  <a:pt x="74087" y="42706"/>
                </a:cubicBezTo>
                <a:cubicBezTo>
                  <a:pt x="74110" y="43025"/>
                  <a:pt x="73996" y="43048"/>
                  <a:pt x="74041" y="43389"/>
                </a:cubicBezTo>
                <a:cubicBezTo>
                  <a:pt x="73882" y="43502"/>
                  <a:pt x="73837" y="43593"/>
                  <a:pt x="73791" y="43775"/>
                </a:cubicBezTo>
                <a:cubicBezTo>
                  <a:pt x="73768" y="43866"/>
                  <a:pt x="73859" y="43912"/>
                  <a:pt x="73859" y="43980"/>
                </a:cubicBezTo>
                <a:cubicBezTo>
                  <a:pt x="73837" y="44116"/>
                  <a:pt x="73677" y="43980"/>
                  <a:pt x="73609" y="44071"/>
                </a:cubicBezTo>
                <a:cubicBezTo>
                  <a:pt x="73609" y="44094"/>
                  <a:pt x="73632" y="44253"/>
                  <a:pt x="73632" y="44275"/>
                </a:cubicBezTo>
                <a:cubicBezTo>
                  <a:pt x="73564" y="44412"/>
                  <a:pt x="73473" y="44366"/>
                  <a:pt x="73450" y="44503"/>
                </a:cubicBezTo>
                <a:cubicBezTo>
                  <a:pt x="73427" y="44366"/>
                  <a:pt x="73427" y="44253"/>
                  <a:pt x="73336" y="44298"/>
                </a:cubicBezTo>
                <a:cubicBezTo>
                  <a:pt x="73268" y="44571"/>
                  <a:pt x="73223" y="44366"/>
                  <a:pt x="73109" y="44617"/>
                </a:cubicBezTo>
                <a:cubicBezTo>
                  <a:pt x="73109" y="44480"/>
                  <a:pt x="73109" y="44253"/>
                  <a:pt x="73041" y="44230"/>
                </a:cubicBezTo>
                <a:cubicBezTo>
                  <a:pt x="73063" y="44344"/>
                  <a:pt x="72995" y="44366"/>
                  <a:pt x="73018" y="44526"/>
                </a:cubicBezTo>
                <a:cubicBezTo>
                  <a:pt x="72813" y="44503"/>
                  <a:pt x="72700" y="43866"/>
                  <a:pt x="72472" y="44253"/>
                </a:cubicBezTo>
                <a:cubicBezTo>
                  <a:pt x="72427" y="43957"/>
                  <a:pt x="72404" y="43730"/>
                  <a:pt x="72222" y="43957"/>
                </a:cubicBezTo>
                <a:cubicBezTo>
                  <a:pt x="72131" y="43434"/>
                  <a:pt x="71813" y="43389"/>
                  <a:pt x="71767" y="42797"/>
                </a:cubicBezTo>
                <a:cubicBezTo>
                  <a:pt x="71631" y="42752"/>
                  <a:pt x="71631" y="42434"/>
                  <a:pt x="71449" y="42502"/>
                </a:cubicBezTo>
                <a:cubicBezTo>
                  <a:pt x="71449" y="41933"/>
                  <a:pt x="71358" y="41342"/>
                  <a:pt x="71494" y="40774"/>
                </a:cubicBezTo>
                <a:cubicBezTo>
                  <a:pt x="71540" y="40569"/>
                  <a:pt x="71631" y="40478"/>
                  <a:pt x="71676" y="40296"/>
                </a:cubicBezTo>
                <a:cubicBezTo>
                  <a:pt x="71790" y="39659"/>
                  <a:pt x="71836" y="38681"/>
                  <a:pt x="72017" y="38477"/>
                </a:cubicBezTo>
                <a:cubicBezTo>
                  <a:pt x="71949" y="38136"/>
                  <a:pt x="72086" y="37977"/>
                  <a:pt x="72131" y="37658"/>
                </a:cubicBezTo>
                <a:cubicBezTo>
                  <a:pt x="72199" y="37272"/>
                  <a:pt x="72177" y="36840"/>
                  <a:pt x="72222" y="36658"/>
                </a:cubicBezTo>
                <a:cubicBezTo>
                  <a:pt x="72222" y="36567"/>
                  <a:pt x="72336" y="36430"/>
                  <a:pt x="72313" y="36385"/>
                </a:cubicBezTo>
                <a:cubicBezTo>
                  <a:pt x="72245" y="35998"/>
                  <a:pt x="71972" y="36066"/>
                  <a:pt x="71813" y="36271"/>
                </a:cubicBezTo>
                <a:cubicBezTo>
                  <a:pt x="71745" y="36021"/>
                  <a:pt x="71949" y="35839"/>
                  <a:pt x="71836" y="35748"/>
                </a:cubicBezTo>
                <a:cubicBezTo>
                  <a:pt x="71813" y="35998"/>
                  <a:pt x="71608" y="35862"/>
                  <a:pt x="71631" y="36180"/>
                </a:cubicBezTo>
                <a:cubicBezTo>
                  <a:pt x="71517" y="36180"/>
                  <a:pt x="71494" y="36021"/>
                  <a:pt x="71335" y="36089"/>
                </a:cubicBezTo>
                <a:cubicBezTo>
                  <a:pt x="71426" y="35771"/>
                  <a:pt x="71403" y="35475"/>
                  <a:pt x="71426" y="35157"/>
                </a:cubicBezTo>
                <a:cubicBezTo>
                  <a:pt x="71426" y="34907"/>
                  <a:pt x="71540" y="34702"/>
                  <a:pt x="71563" y="34429"/>
                </a:cubicBezTo>
                <a:cubicBezTo>
                  <a:pt x="71608" y="33997"/>
                  <a:pt x="71540" y="33542"/>
                  <a:pt x="71540" y="33315"/>
                </a:cubicBezTo>
                <a:cubicBezTo>
                  <a:pt x="71517" y="33178"/>
                  <a:pt x="71494" y="33019"/>
                  <a:pt x="71472" y="32883"/>
                </a:cubicBezTo>
                <a:cubicBezTo>
                  <a:pt x="71449" y="32678"/>
                  <a:pt x="71403" y="32473"/>
                  <a:pt x="71403" y="32292"/>
                </a:cubicBezTo>
                <a:cubicBezTo>
                  <a:pt x="71403" y="32223"/>
                  <a:pt x="71472" y="32087"/>
                  <a:pt x="71449" y="31996"/>
                </a:cubicBezTo>
                <a:cubicBezTo>
                  <a:pt x="71426" y="31859"/>
                  <a:pt x="71335" y="31632"/>
                  <a:pt x="71313" y="31450"/>
                </a:cubicBezTo>
                <a:cubicBezTo>
                  <a:pt x="71267" y="31200"/>
                  <a:pt x="71313" y="30950"/>
                  <a:pt x="71199" y="30722"/>
                </a:cubicBezTo>
                <a:cubicBezTo>
                  <a:pt x="71426" y="30677"/>
                  <a:pt x="71222" y="30086"/>
                  <a:pt x="71085" y="29699"/>
                </a:cubicBezTo>
                <a:cubicBezTo>
                  <a:pt x="71176" y="29267"/>
                  <a:pt x="70812" y="28471"/>
                  <a:pt x="70699" y="27698"/>
                </a:cubicBezTo>
                <a:cubicBezTo>
                  <a:pt x="70744" y="27675"/>
                  <a:pt x="70789" y="27675"/>
                  <a:pt x="70767" y="27584"/>
                </a:cubicBezTo>
                <a:cubicBezTo>
                  <a:pt x="70767" y="27198"/>
                  <a:pt x="70562" y="26288"/>
                  <a:pt x="70403" y="25947"/>
                </a:cubicBezTo>
                <a:cubicBezTo>
                  <a:pt x="70335" y="26174"/>
                  <a:pt x="70244" y="25947"/>
                  <a:pt x="70107" y="26038"/>
                </a:cubicBezTo>
                <a:cubicBezTo>
                  <a:pt x="69994" y="25629"/>
                  <a:pt x="69857" y="25288"/>
                  <a:pt x="69766" y="24765"/>
                </a:cubicBezTo>
                <a:cubicBezTo>
                  <a:pt x="69948" y="24856"/>
                  <a:pt x="69743" y="24469"/>
                  <a:pt x="69766" y="24378"/>
                </a:cubicBezTo>
                <a:cubicBezTo>
                  <a:pt x="69766" y="24310"/>
                  <a:pt x="69925" y="24333"/>
                  <a:pt x="69857" y="24173"/>
                </a:cubicBezTo>
                <a:cubicBezTo>
                  <a:pt x="69743" y="23969"/>
                  <a:pt x="69743" y="24378"/>
                  <a:pt x="69675" y="24037"/>
                </a:cubicBezTo>
                <a:cubicBezTo>
                  <a:pt x="69630" y="23787"/>
                  <a:pt x="69789" y="24128"/>
                  <a:pt x="69857" y="23969"/>
                </a:cubicBezTo>
                <a:cubicBezTo>
                  <a:pt x="69698" y="23719"/>
                  <a:pt x="69925" y="23559"/>
                  <a:pt x="69789" y="23514"/>
                </a:cubicBezTo>
                <a:cubicBezTo>
                  <a:pt x="69789" y="23878"/>
                  <a:pt x="69630" y="23423"/>
                  <a:pt x="69584" y="23673"/>
                </a:cubicBezTo>
                <a:cubicBezTo>
                  <a:pt x="69539" y="23446"/>
                  <a:pt x="69266" y="22650"/>
                  <a:pt x="69402" y="22832"/>
                </a:cubicBezTo>
                <a:cubicBezTo>
                  <a:pt x="69448" y="22968"/>
                  <a:pt x="69471" y="23173"/>
                  <a:pt x="69539" y="23196"/>
                </a:cubicBezTo>
                <a:cubicBezTo>
                  <a:pt x="69471" y="22923"/>
                  <a:pt x="69493" y="22786"/>
                  <a:pt x="69448" y="22627"/>
                </a:cubicBezTo>
                <a:cubicBezTo>
                  <a:pt x="69448" y="22604"/>
                  <a:pt x="69402" y="22195"/>
                  <a:pt x="69380" y="22172"/>
                </a:cubicBezTo>
                <a:cubicBezTo>
                  <a:pt x="69357" y="22104"/>
                  <a:pt x="69266" y="22127"/>
                  <a:pt x="69243" y="22013"/>
                </a:cubicBezTo>
                <a:cubicBezTo>
                  <a:pt x="69220" y="21945"/>
                  <a:pt x="69311" y="21877"/>
                  <a:pt x="69266" y="21717"/>
                </a:cubicBezTo>
                <a:cubicBezTo>
                  <a:pt x="69220" y="21558"/>
                  <a:pt x="69129" y="21467"/>
                  <a:pt x="69084" y="21263"/>
                </a:cubicBezTo>
                <a:cubicBezTo>
                  <a:pt x="69129" y="20785"/>
                  <a:pt x="68993" y="20012"/>
                  <a:pt x="68766" y="19603"/>
                </a:cubicBezTo>
                <a:cubicBezTo>
                  <a:pt x="68834" y="19557"/>
                  <a:pt x="68902" y="19580"/>
                  <a:pt x="68879" y="19466"/>
                </a:cubicBezTo>
                <a:cubicBezTo>
                  <a:pt x="68720" y="19057"/>
                  <a:pt x="68561" y="18170"/>
                  <a:pt x="68379" y="17465"/>
                </a:cubicBezTo>
                <a:cubicBezTo>
                  <a:pt x="68311" y="17283"/>
                  <a:pt x="68265" y="17260"/>
                  <a:pt x="68220" y="17101"/>
                </a:cubicBezTo>
                <a:cubicBezTo>
                  <a:pt x="68197" y="17010"/>
                  <a:pt x="68243" y="16942"/>
                  <a:pt x="68197" y="16715"/>
                </a:cubicBezTo>
                <a:cubicBezTo>
                  <a:pt x="68197" y="16692"/>
                  <a:pt x="68129" y="16510"/>
                  <a:pt x="68106" y="16351"/>
                </a:cubicBezTo>
                <a:cubicBezTo>
                  <a:pt x="68015" y="15760"/>
                  <a:pt x="68197" y="16737"/>
                  <a:pt x="68288" y="16487"/>
                </a:cubicBezTo>
                <a:cubicBezTo>
                  <a:pt x="68243" y="16169"/>
                  <a:pt x="68129" y="16101"/>
                  <a:pt x="68015" y="16078"/>
                </a:cubicBezTo>
                <a:cubicBezTo>
                  <a:pt x="67970" y="15782"/>
                  <a:pt x="67856" y="15782"/>
                  <a:pt x="67788" y="15464"/>
                </a:cubicBezTo>
                <a:cubicBezTo>
                  <a:pt x="67765" y="15328"/>
                  <a:pt x="67856" y="15350"/>
                  <a:pt x="67833" y="15237"/>
                </a:cubicBezTo>
                <a:cubicBezTo>
                  <a:pt x="67788" y="15100"/>
                  <a:pt x="67697" y="15214"/>
                  <a:pt x="67651" y="15009"/>
                </a:cubicBezTo>
                <a:cubicBezTo>
                  <a:pt x="67765" y="14691"/>
                  <a:pt x="67469" y="14350"/>
                  <a:pt x="67424" y="13872"/>
                </a:cubicBezTo>
                <a:cubicBezTo>
                  <a:pt x="67310" y="13804"/>
                  <a:pt x="67151" y="13849"/>
                  <a:pt x="67060" y="13599"/>
                </a:cubicBezTo>
                <a:cubicBezTo>
                  <a:pt x="67128" y="13577"/>
                  <a:pt x="67219" y="13554"/>
                  <a:pt x="67128" y="13372"/>
                </a:cubicBezTo>
                <a:cubicBezTo>
                  <a:pt x="66878" y="13508"/>
                  <a:pt x="66855" y="13486"/>
                  <a:pt x="66719" y="13804"/>
                </a:cubicBezTo>
                <a:cubicBezTo>
                  <a:pt x="66514" y="13099"/>
                  <a:pt x="66423" y="12917"/>
                  <a:pt x="66264" y="12235"/>
                </a:cubicBezTo>
                <a:cubicBezTo>
                  <a:pt x="66332" y="12212"/>
                  <a:pt x="66401" y="12121"/>
                  <a:pt x="66378" y="11985"/>
                </a:cubicBezTo>
                <a:cubicBezTo>
                  <a:pt x="66287" y="12008"/>
                  <a:pt x="66219" y="11780"/>
                  <a:pt x="66151" y="11530"/>
                </a:cubicBezTo>
                <a:cubicBezTo>
                  <a:pt x="66287" y="11416"/>
                  <a:pt x="66310" y="11757"/>
                  <a:pt x="66446" y="11644"/>
                </a:cubicBezTo>
                <a:cubicBezTo>
                  <a:pt x="66355" y="11485"/>
                  <a:pt x="66264" y="11325"/>
                  <a:pt x="66128" y="11416"/>
                </a:cubicBezTo>
                <a:cubicBezTo>
                  <a:pt x="66014" y="11121"/>
                  <a:pt x="66241" y="11234"/>
                  <a:pt x="66173" y="10984"/>
                </a:cubicBezTo>
                <a:cubicBezTo>
                  <a:pt x="65991" y="10029"/>
                  <a:pt x="65741" y="9074"/>
                  <a:pt x="65787" y="8119"/>
                </a:cubicBezTo>
                <a:cubicBezTo>
                  <a:pt x="65718" y="8074"/>
                  <a:pt x="65650" y="8051"/>
                  <a:pt x="65605" y="7960"/>
                </a:cubicBezTo>
                <a:cubicBezTo>
                  <a:pt x="65514" y="7346"/>
                  <a:pt x="65423" y="6709"/>
                  <a:pt x="65309" y="6050"/>
                </a:cubicBezTo>
                <a:lnTo>
                  <a:pt x="65241" y="5618"/>
                </a:lnTo>
                <a:lnTo>
                  <a:pt x="65218" y="5481"/>
                </a:lnTo>
                <a:lnTo>
                  <a:pt x="65173" y="5186"/>
                </a:lnTo>
                <a:cubicBezTo>
                  <a:pt x="65195" y="5117"/>
                  <a:pt x="65241" y="5072"/>
                  <a:pt x="65264" y="5004"/>
                </a:cubicBezTo>
                <a:cubicBezTo>
                  <a:pt x="65105" y="5049"/>
                  <a:pt x="65264" y="4958"/>
                  <a:pt x="65218" y="4844"/>
                </a:cubicBezTo>
                <a:cubicBezTo>
                  <a:pt x="65218" y="4822"/>
                  <a:pt x="65150" y="4867"/>
                  <a:pt x="65127" y="4844"/>
                </a:cubicBezTo>
                <a:cubicBezTo>
                  <a:pt x="65127" y="4867"/>
                  <a:pt x="65127" y="4731"/>
                  <a:pt x="65127" y="4708"/>
                </a:cubicBezTo>
                <a:cubicBezTo>
                  <a:pt x="65105" y="4663"/>
                  <a:pt x="65127" y="4594"/>
                  <a:pt x="65105" y="4594"/>
                </a:cubicBezTo>
                <a:cubicBezTo>
                  <a:pt x="65059" y="4594"/>
                  <a:pt x="65036" y="4594"/>
                  <a:pt x="65014" y="4594"/>
                </a:cubicBezTo>
                <a:cubicBezTo>
                  <a:pt x="64968" y="4572"/>
                  <a:pt x="64923" y="4572"/>
                  <a:pt x="64877" y="4572"/>
                </a:cubicBezTo>
                <a:cubicBezTo>
                  <a:pt x="64991" y="4299"/>
                  <a:pt x="64650" y="4549"/>
                  <a:pt x="64650" y="4549"/>
                </a:cubicBezTo>
                <a:cubicBezTo>
                  <a:pt x="64650" y="4549"/>
                  <a:pt x="64650" y="4458"/>
                  <a:pt x="64650" y="4435"/>
                </a:cubicBezTo>
                <a:cubicBezTo>
                  <a:pt x="64604" y="4412"/>
                  <a:pt x="64513" y="4481"/>
                  <a:pt x="64491" y="4503"/>
                </a:cubicBezTo>
                <a:cubicBezTo>
                  <a:pt x="64400" y="4640"/>
                  <a:pt x="64354" y="4503"/>
                  <a:pt x="64263" y="4503"/>
                </a:cubicBezTo>
                <a:cubicBezTo>
                  <a:pt x="64240" y="4503"/>
                  <a:pt x="64195" y="4526"/>
                  <a:pt x="64172" y="4526"/>
                </a:cubicBezTo>
                <a:cubicBezTo>
                  <a:pt x="64127" y="4526"/>
                  <a:pt x="64081" y="4526"/>
                  <a:pt x="63968" y="4526"/>
                </a:cubicBezTo>
                <a:cubicBezTo>
                  <a:pt x="63581" y="4526"/>
                  <a:pt x="63172" y="4549"/>
                  <a:pt x="62944" y="4572"/>
                </a:cubicBezTo>
                <a:cubicBezTo>
                  <a:pt x="62899" y="4572"/>
                  <a:pt x="62876" y="4526"/>
                  <a:pt x="62740" y="4526"/>
                </a:cubicBezTo>
                <a:cubicBezTo>
                  <a:pt x="62671" y="4549"/>
                  <a:pt x="62626" y="4594"/>
                  <a:pt x="62558" y="4594"/>
                </a:cubicBezTo>
                <a:cubicBezTo>
                  <a:pt x="62194" y="4572"/>
                  <a:pt x="61921" y="4435"/>
                  <a:pt x="61603" y="4481"/>
                </a:cubicBezTo>
                <a:cubicBezTo>
                  <a:pt x="61603" y="4572"/>
                  <a:pt x="61625" y="4663"/>
                  <a:pt x="61421" y="4640"/>
                </a:cubicBezTo>
                <a:cubicBezTo>
                  <a:pt x="61034" y="4685"/>
                  <a:pt x="61307" y="4526"/>
                  <a:pt x="61125" y="4503"/>
                </a:cubicBezTo>
                <a:cubicBezTo>
                  <a:pt x="61011" y="4572"/>
                  <a:pt x="60579" y="4685"/>
                  <a:pt x="60488" y="4594"/>
                </a:cubicBezTo>
                <a:cubicBezTo>
                  <a:pt x="60625" y="4572"/>
                  <a:pt x="60807" y="4594"/>
                  <a:pt x="60761" y="4481"/>
                </a:cubicBezTo>
                <a:cubicBezTo>
                  <a:pt x="60397" y="4458"/>
                  <a:pt x="60488" y="4617"/>
                  <a:pt x="60193" y="4617"/>
                </a:cubicBezTo>
                <a:cubicBezTo>
                  <a:pt x="60056" y="4367"/>
                  <a:pt x="59397" y="4731"/>
                  <a:pt x="59147" y="4572"/>
                </a:cubicBezTo>
                <a:cubicBezTo>
                  <a:pt x="59192" y="4572"/>
                  <a:pt x="59260" y="4526"/>
                  <a:pt x="59147" y="4526"/>
                </a:cubicBezTo>
                <a:cubicBezTo>
                  <a:pt x="59124" y="4594"/>
                  <a:pt x="59010" y="4617"/>
                  <a:pt x="59078" y="4708"/>
                </a:cubicBezTo>
                <a:cubicBezTo>
                  <a:pt x="58874" y="4708"/>
                  <a:pt x="58464" y="4822"/>
                  <a:pt x="58396" y="4708"/>
                </a:cubicBezTo>
                <a:cubicBezTo>
                  <a:pt x="59056" y="4731"/>
                  <a:pt x="58123" y="4435"/>
                  <a:pt x="58010" y="4594"/>
                </a:cubicBezTo>
                <a:cubicBezTo>
                  <a:pt x="58032" y="4663"/>
                  <a:pt x="58283" y="4594"/>
                  <a:pt x="58305" y="4663"/>
                </a:cubicBezTo>
                <a:cubicBezTo>
                  <a:pt x="57805" y="4640"/>
                  <a:pt x="57441" y="4594"/>
                  <a:pt x="56895" y="4708"/>
                </a:cubicBezTo>
                <a:cubicBezTo>
                  <a:pt x="56873" y="4640"/>
                  <a:pt x="56895" y="4572"/>
                  <a:pt x="56782" y="4572"/>
                </a:cubicBezTo>
                <a:cubicBezTo>
                  <a:pt x="56645" y="4708"/>
                  <a:pt x="56418" y="4526"/>
                  <a:pt x="56122" y="4617"/>
                </a:cubicBezTo>
                <a:cubicBezTo>
                  <a:pt x="56122" y="4663"/>
                  <a:pt x="56259" y="4663"/>
                  <a:pt x="56236" y="4754"/>
                </a:cubicBezTo>
                <a:cubicBezTo>
                  <a:pt x="55690" y="4594"/>
                  <a:pt x="55918" y="5004"/>
                  <a:pt x="55486" y="4890"/>
                </a:cubicBezTo>
                <a:cubicBezTo>
                  <a:pt x="55349" y="4754"/>
                  <a:pt x="55781" y="4822"/>
                  <a:pt x="55645" y="4685"/>
                </a:cubicBezTo>
                <a:cubicBezTo>
                  <a:pt x="55531" y="4685"/>
                  <a:pt x="55554" y="4617"/>
                  <a:pt x="55463" y="4594"/>
                </a:cubicBezTo>
                <a:cubicBezTo>
                  <a:pt x="55349" y="4640"/>
                  <a:pt x="55053" y="4594"/>
                  <a:pt x="54985" y="4640"/>
                </a:cubicBezTo>
                <a:cubicBezTo>
                  <a:pt x="54962" y="4640"/>
                  <a:pt x="55008" y="4731"/>
                  <a:pt x="54985" y="4731"/>
                </a:cubicBezTo>
                <a:cubicBezTo>
                  <a:pt x="54735" y="4776"/>
                  <a:pt x="54439" y="4754"/>
                  <a:pt x="54053" y="4799"/>
                </a:cubicBezTo>
                <a:cubicBezTo>
                  <a:pt x="54030" y="4754"/>
                  <a:pt x="54030" y="4708"/>
                  <a:pt x="53939" y="4708"/>
                </a:cubicBezTo>
                <a:cubicBezTo>
                  <a:pt x="53439" y="4799"/>
                  <a:pt x="52870" y="4776"/>
                  <a:pt x="52256" y="4867"/>
                </a:cubicBezTo>
                <a:cubicBezTo>
                  <a:pt x="52234" y="4822"/>
                  <a:pt x="52256" y="4754"/>
                  <a:pt x="52143" y="4754"/>
                </a:cubicBezTo>
                <a:cubicBezTo>
                  <a:pt x="51802" y="4799"/>
                  <a:pt x="51847" y="4617"/>
                  <a:pt x="51574" y="4640"/>
                </a:cubicBezTo>
                <a:cubicBezTo>
                  <a:pt x="51506" y="4572"/>
                  <a:pt x="51642" y="4367"/>
                  <a:pt x="51438" y="4367"/>
                </a:cubicBezTo>
                <a:cubicBezTo>
                  <a:pt x="51301" y="4390"/>
                  <a:pt x="51097" y="4390"/>
                  <a:pt x="51074" y="4435"/>
                </a:cubicBezTo>
                <a:cubicBezTo>
                  <a:pt x="51438" y="4481"/>
                  <a:pt x="51279" y="4549"/>
                  <a:pt x="51392" y="4708"/>
                </a:cubicBezTo>
                <a:cubicBezTo>
                  <a:pt x="51028" y="4685"/>
                  <a:pt x="50574" y="4617"/>
                  <a:pt x="50437" y="4731"/>
                </a:cubicBezTo>
                <a:cubicBezTo>
                  <a:pt x="50528" y="4799"/>
                  <a:pt x="50756" y="4844"/>
                  <a:pt x="50551" y="4958"/>
                </a:cubicBezTo>
                <a:cubicBezTo>
                  <a:pt x="50255" y="4913"/>
                  <a:pt x="49801" y="4958"/>
                  <a:pt x="49528" y="5049"/>
                </a:cubicBezTo>
                <a:cubicBezTo>
                  <a:pt x="49346" y="4935"/>
                  <a:pt x="49596" y="4822"/>
                  <a:pt x="49209" y="4799"/>
                </a:cubicBezTo>
                <a:cubicBezTo>
                  <a:pt x="49232" y="4913"/>
                  <a:pt x="49005" y="4913"/>
                  <a:pt x="48936" y="4958"/>
                </a:cubicBezTo>
                <a:cubicBezTo>
                  <a:pt x="48891" y="5004"/>
                  <a:pt x="49141" y="5049"/>
                  <a:pt x="48868" y="5049"/>
                </a:cubicBezTo>
                <a:cubicBezTo>
                  <a:pt x="48527" y="5163"/>
                  <a:pt x="48777" y="4890"/>
                  <a:pt x="48550" y="4935"/>
                </a:cubicBezTo>
                <a:cubicBezTo>
                  <a:pt x="48118" y="4958"/>
                  <a:pt x="47890" y="5140"/>
                  <a:pt x="47549" y="5163"/>
                </a:cubicBezTo>
                <a:cubicBezTo>
                  <a:pt x="47276" y="5186"/>
                  <a:pt x="47049" y="5095"/>
                  <a:pt x="46685" y="5163"/>
                </a:cubicBezTo>
                <a:cubicBezTo>
                  <a:pt x="46549" y="5049"/>
                  <a:pt x="46913" y="4958"/>
                  <a:pt x="46662" y="4958"/>
                </a:cubicBezTo>
                <a:cubicBezTo>
                  <a:pt x="46299" y="5049"/>
                  <a:pt x="46617" y="5163"/>
                  <a:pt x="46594" y="5299"/>
                </a:cubicBezTo>
                <a:cubicBezTo>
                  <a:pt x="46435" y="5322"/>
                  <a:pt x="46412" y="5277"/>
                  <a:pt x="46503" y="5208"/>
                </a:cubicBezTo>
                <a:cubicBezTo>
                  <a:pt x="46344" y="5208"/>
                  <a:pt x="46321" y="5095"/>
                  <a:pt x="46185" y="5049"/>
                </a:cubicBezTo>
                <a:cubicBezTo>
                  <a:pt x="46003" y="5095"/>
                  <a:pt x="46003" y="5004"/>
                  <a:pt x="45889" y="4981"/>
                </a:cubicBezTo>
                <a:cubicBezTo>
                  <a:pt x="45616" y="5140"/>
                  <a:pt x="45321" y="5095"/>
                  <a:pt x="44889" y="5231"/>
                </a:cubicBezTo>
                <a:cubicBezTo>
                  <a:pt x="44707" y="5231"/>
                  <a:pt x="44775" y="5049"/>
                  <a:pt x="44479" y="5117"/>
                </a:cubicBezTo>
                <a:cubicBezTo>
                  <a:pt x="44116" y="5095"/>
                  <a:pt x="44320" y="5277"/>
                  <a:pt x="44025" y="5254"/>
                </a:cubicBezTo>
                <a:cubicBezTo>
                  <a:pt x="43388" y="5163"/>
                  <a:pt x="42979" y="5595"/>
                  <a:pt x="42433" y="5527"/>
                </a:cubicBezTo>
                <a:cubicBezTo>
                  <a:pt x="42546" y="5436"/>
                  <a:pt x="42797" y="5322"/>
                  <a:pt x="42592" y="5254"/>
                </a:cubicBezTo>
                <a:cubicBezTo>
                  <a:pt x="42478" y="5458"/>
                  <a:pt x="41864" y="5527"/>
                  <a:pt x="41478" y="5481"/>
                </a:cubicBezTo>
                <a:cubicBezTo>
                  <a:pt x="41478" y="5572"/>
                  <a:pt x="41614" y="5572"/>
                  <a:pt x="41614" y="5663"/>
                </a:cubicBezTo>
                <a:cubicBezTo>
                  <a:pt x="41432" y="5754"/>
                  <a:pt x="40705" y="5868"/>
                  <a:pt x="40864" y="5731"/>
                </a:cubicBezTo>
                <a:cubicBezTo>
                  <a:pt x="40977" y="5731"/>
                  <a:pt x="41046" y="5777"/>
                  <a:pt x="41228" y="5754"/>
                </a:cubicBezTo>
                <a:cubicBezTo>
                  <a:pt x="41205" y="5663"/>
                  <a:pt x="41319" y="5618"/>
                  <a:pt x="41296" y="5549"/>
                </a:cubicBezTo>
                <a:cubicBezTo>
                  <a:pt x="41205" y="5549"/>
                  <a:pt x="41182" y="5527"/>
                  <a:pt x="41114" y="5527"/>
                </a:cubicBezTo>
                <a:cubicBezTo>
                  <a:pt x="40864" y="5549"/>
                  <a:pt x="40932" y="5686"/>
                  <a:pt x="40659" y="5709"/>
                </a:cubicBezTo>
                <a:cubicBezTo>
                  <a:pt x="40386" y="5549"/>
                  <a:pt x="41159" y="5458"/>
                  <a:pt x="41364" y="5345"/>
                </a:cubicBezTo>
                <a:cubicBezTo>
                  <a:pt x="41000" y="5367"/>
                  <a:pt x="40864" y="5481"/>
                  <a:pt x="40432" y="5504"/>
                </a:cubicBezTo>
                <a:cubicBezTo>
                  <a:pt x="40591" y="5663"/>
                  <a:pt x="40000" y="5777"/>
                  <a:pt x="39886" y="5709"/>
                </a:cubicBezTo>
                <a:lnTo>
                  <a:pt x="40182" y="5663"/>
                </a:lnTo>
                <a:cubicBezTo>
                  <a:pt x="39931" y="5595"/>
                  <a:pt x="40318" y="5458"/>
                  <a:pt x="39954" y="5458"/>
                </a:cubicBezTo>
                <a:cubicBezTo>
                  <a:pt x="39977" y="5527"/>
                  <a:pt x="39727" y="5549"/>
                  <a:pt x="39590" y="5595"/>
                </a:cubicBezTo>
                <a:cubicBezTo>
                  <a:pt x="39158" y="5709"/>
                  <a:pt x="39317" y="5595"/>
                  <a:pt x="39022" y="5618"/>
                </a:cubicBezTo>
                <a:cubicBezTo>
                  <a:pt x="39022" y="5686"/>
                  <a:pt x="38976" y="5777"/>
                  <a:pt x="38863" y="5822"/>
                </a:cubicBezTo>
                <a:cubicBezTo>
                  <a:pt x="38772" y="5754"/>
                  <a:pt x="38658" y="5663"/>
                  <a:pt x="38362" y="5731"/>
                </a:cubicBezTo>
                <a:cubicBezTo>
                  <a:pt x="38385" y="5868"/>
                  <a:pt x="38226" y="5936"/>
                  <a:pt x="38021" y="6004"/>
                </a:cubicBezTo>
                <a:cubicBezTo>
                  <a:pt x="38067" y="5822"/>
                  <a:pt x="38317" y="5686"/>
                  <a:pt x="38431" y="5527"/>
                </a:cubicBezTo>
                <a:cubicBezTo>
                  <a:pt x="38340" y="5549"/>
                  <a:pt x="38317" y="5504"/>
                  <a:pt x="38249" y="5504"/>
                </a:cubicBezTo>
                <a:cubicBezTo>
                  <a:pt x="38021" y="5640"/>
                  <a:pt x="38067" y="5845"/>
                  <a:pt x="37430" y="5845"/>
                </a:cubicBezTo>
                <a:cubicBezTo>
                  <a:pt x="37453" y="5913"/>
                  <a:pt x="37589" y="5890"/>
                  <a:pt x="37635" y="5959"/>
                </a:cubicBezTo>
                <a:cubicBezTo>
                  <a:pt x="37134" y="5981"/>
                  <a:pt x="36725" y="6232"/>
                  <a:pt x="36543" y="6004"/>
                </a:cubicBezTo>
                <a:cubicBezTo>
                  <a:pt x="36793" y="5959"/>
                  <a:pt x="37112" y="6072"/>
                  <a:pt x="37157" y="5868"/>
                </a:cubicBezTo>
                <a:cubicBezTo>
                  <a:pt x="36975" y="5868"/>
                  <a:pt x="36634" y="6004"/>
                  <a:pt x="36702" y="5845"/>
                </a:cubicBezTo>
                <a:cubicBezTo>
                  <a:pt x="36680" y="5754"/>
                  <a:pt x="36930" y="5777"/>
                  <a:pt x="36952" y="5709"/>
                </a:cubicBezTo>
                <a:cubicBezTo>
                  <a:pt x="36907" y="5663"/>
                  <a:pt x="36816" y="5618"/>
                  <a:pt x="36657" y="5640"/>
                </a:cubicBezTo>
                <a:cubicBezTo>
                  <a:pt x="36338" y="5731"/>
                  <a:pt x="36680" y="5822"/>
                  <a:pt x="36520" y="5913"/>
                </a:cubicBezTo>
                <a:cubicBezTo>
                  <a:pt x="36248" y="5959"/>
                  <a:pt x="35861" y="5981"/>
                  <a:pt x="35725" y="6095"/>
                </a:cubicBezTo>
                <a:cubicBezTo>
                  <a:pt x="35634" y="6027"/>
                  <a:pt x="35929" y="5890"/>
                  <a:pt x="35679" y="5913"/>
                </a:cubicBezTo>
                <a:cubicBezTo>
                  <a:pt x="35588" y="6095"/>
                  <a:pt x="35474" y="5959"/>
                  <a:pt x="35224" y="6004"/>
                </a:cubicBezTo>
                <a:cubicBezTo>
                  <a:pt x="35179" y="6141"/>
                  <a:pt x="35611" y="6095"/>
                  <a:pt x="35292" y="6186"/>
                </a:cubicBezTo>
                <a:cubicBezTo>
                  <a:pt x="34951" y="6277"/>
                  <a:pt x="35111" y="6027"/>
                  <a:pt x="34997" y="5981"/>
                </a:cubicBezTo>
                <a:cubicBezTo>
                  <a:pt x="35111" y="5913"/>
                  <a:pt x="35292" y="5868"/>
                  <a:pt x="35338" y="5800"/>
                </a:cubicBezTo>
                <a:cubicBezTo>
                  <a:pt x="35201" y="5754"/>
                  <a:pt x="34883" y="5845"/>
                  <a:pt x="34815" y="5936"/>
                </a:cubicBezTo>
                <a:cubicBezTo>
                  <a:pt x="35111" y="6027"/>
                  <a:pt x="34701" y="6209"/>
                  <a:pt x="34747" y="6368"/>
                </a:cubicBezTo>
                <a:cubicBezTo>
                  <a:pt x="34838" y="6323"/>
                  <a:pt x="34997" y="6277"/>
                  <a:pt x="34883" y="6368"/>
                </a:cubicBezTo>
                <a:cubicBezTo>
                  <a:pt x="34701" y="6459"/>
                  <a:pt x="34701" y="6277"/>
                  <a:pt x="34497" y="6414"/>
                </a:cubicBezTo>
                <a:cubicBezTo>
                  <a:pt x="34610" y="6618"/>
                  <a:pt x="34224" y="6686"/>
                  <a:pt x="34087" y="6823"/>
                </a:cubicBezTo>
                <a:cubicBezTo>
                  <a:pt x="33928" y="6755"/>
                  <a:pt x="33451" y="6959"/>
                  <a:pt x="33337" y="7232"/>
                </a:cubicBezTo>
                <a:cubicBezTo>
                  <a:pt x="33405" y="7369"/>
                  <a:pt x="33587" y="7050"/>
                  <a:pt x="33678" y="7118"/>
                </a:cubicBezTo>
                <a:cubicBezTo>
                  <a:pt x="33519" y="7278"/>
                  <a:pt x="33382" y="7346"/>
                  <a:pt x="33223" y="7437"/>
                </a:cubicBezTo>
                <a:cubicBezTo>
                  <a:pt x="33223" y="7346"/>
                  <a:pt x="33087" y="7255"/>
                  <a:pt x="33155" y="7141"/>
                </a:cubicBezTo>
                <a:cubicBezTo>
                  <a:pt x="33178" y="7187"/>
                  <a:pt x="33337" y="7050"/>
                  <a:pt x="33314" y="6982"/>
                </a:cubicBezTo>
                <a:cubicBezTo>
                  <a:pt x="32996" y="6868"/>
                  <a:pt x="33109" y="7255"/>
                  <a:pt x="32996" y="7414"/>
                </a:cubicBezTo>
                <a:cubicBezTo>
                  <a:pt x="32882" y="7551"/>
                  <a:pt x="32791" y="7460"/>
                  <a:pt x="32677" y="7664"/>
                </a:cubicBezTo>
                <a:cubicBezTo>
                  <a:pt x="32746" y="7687"/>
                  <a:pt x="32837" y="7641"/>
                  <a:pt x="32700" y="7778"/>
                </a:cubicBezTo>
                <a:cubicBezTo>
                  <a:pt x="32541" y="7732"/>
                  <a:pt x="32632" y="7596"/>
                  <a:pt x="32541" y="7528"/>
                </a:cubicBezTo>
                <a:cubicBezTo>
                  <a:pt x="32473" y="7619"/>
                  <a:pt x="32404" y="7641"/>
                  <a:pt x="32336" y="7687"/>
                </a:cubicBezTo>
                <a:cubicBezTo>
                  <a:pt x="32268" y="7801"/>
                  <a:pt x="32359" y="7869"/>
                  <a:pt x="32314" y="7983"/>
                </a:cubicBezTo>
                <a:cubicBezTo>
                  <a:pt x="32154" y="8005"/>
                  <a:pt x="31995" y="8096"/>
                  <a:pt x="31813" y="8278"/>
                </a:cubicBezTo>
                <a:cubicBezTo>
                  <a:pt x="31745" y="8483"/>
                  <a:pt x="31745" y="8346"/>
                  <a:pt x="31609" y="8437"/>
                </a:cubicBezTo>
                <a:cubicBezTo>
                  <a:pt x="31540" y="8688"/>
                  <a:pt x="31154" y="9165"/>
                  <a:pt x="30904" y="9347"/>
                </a:cubicBezTo>
                <a:cubicBezTo>
                  <a:pt x="30949" y="9324"/>
                  <a:pt x="30949" y="9233"/>
                  <a:pt x="30881" y="9324"/>
                </a:cubicBezTo>
                <a:cubicBezTo>
                  <a:pt x="30858" y="9574"/>
                  <a:pt x="30585" y="9779"/>
                  <a:pt x="30312" y="10029"/>
                </a:cubicBezTo>
                <a:cubicBezTo>
                  <a:pt x="30358" y="10075"/>
                  <a:pt x="30449" y="9984"/>
                  <a:pt x="30494" y="10052"/>
                </a:cubicBezTo>
                <a:cubicBezTo>
                  <a:pt x="30290" y="10302"/>
                  <a:pt x="30176" y="10257"/>
                  <a:pt x="29971" y="10552"/>
                </a:cubicBezTo>
                <a:cubicBezTo>
                  <a:pt x="30062" y="10598"/>
                  <a:pt x="29994" y="10711"/>
                  <a:pt x="30062" y="10757"/>
                </a:cubicBezTo>
                <a:cubicBezTo>
                  <a:pt x="29858" y="11007"/>
                  <a:pt x="29789" y="10825"/>
                  <a:pt x="29562" y="11121"/>
                </a:cubicBezTo>
                <a:cubicBezTo>
                  <a:pt x="29380" y="11348"/>
                  <a:pt x="29653" y="11371"/>
                  <a:pt x="29357" y="11621"/>
                </a:cubicBezTo>
                <a:cubicBezTo>
                  <a:pt x="29175" y="11621"/>
                  <a:pt x="29266" y="11485"/>
                  <a:pt x="29130" y="11553"/>
                </a:cubicBezTo>
                <a:cubicBezTo>
                  <a:pt x="29016" y="11689"/>
                  <a:pt x="28630" y="11894"/>
                  <a:pt x="28630" y="12076"/>
                </a:cubicBezTo>
                <a:cubicBezTo>
                  <a:pt x="28743" y="12326"/>
                  <a:pt x="29244" y="11939"/>
                  <a:pt x="29198" y="12189"/>
                </a:cubicBezTo>
                <a:cubicBezTo>
                  <a:pt x="28721" y="12599"/>
                  <a:pt x="28698" y="12826"/>
                  <a:pt x="28539" y="13122"/>
                </a:cubicBezTo>
                <a:cubicBezTo>
                  <a:pt x="28266" y="13349"/>
                  <a:pt x="28129" y="13531"/>
                  <a:pt x="27947" y="13713"/>
                </a:cubicBezTo>
                <a:cubicBezTo>
                  <a:pt x="27925" y="13713"/>
                  <a:pt x="27902" y="13645"/>
                  <a:pt x="27811" y="13713"/>
                </a:cubicBezTo>
                <a:cubicBezTo>
                  <a:pt x="27606" y="13986"/>
                  <a:pt x="27265" y="14122"/>
                  <a:pt x="26992" y="14350"/>
                </a:cubicBezTo>
                <a:cubicBezTo>
                  <a:pt x="26788" y="14486"/>
                  <a:pt x="26651" y="14691"/>
                  <a:pt x="26447" y="14827"/>
                </a:cubicBezTo>
                <a:cubicBezTo>
                  <a:pt x="26265" y="14964"/>
                  <a:pt x="26083" y="15009"/>
                  <a:pt x="25901" y="15123"/>
                </a:cubicBezTo>
                <a:cubicBezTo>
                  <a:pt x="25628" y="15328"/>
                  <a:pt x="25401" y="15578"/>
                  <a:pt x="25105" y="15782"/>
                </a:cubicBezTo>
                <a:cubicBezTo>
                  <a:pt x="24514" y="16146"/>
                  <a:pt x="23900" y="16487"/>
                  <a:pt x="23399" y="16783"/>
                </a:cubicBezTo>
                <a:cubicBezTo>
                  <a:pt x="23286" y="16851"/>
                  <a:pt x="23309" y="16897"/>
                  <a:pt x="23172" y="16988"/>
                </a:cubicBezTo>
                <a:cubicBezTo>
                  <a:pt x="22876" y="17147"/>
                  <a:pt x="22626" y="17147"/>
                  <a:pt x="22467" y="17397"/>
                </a:cubicBezTo>
                <a:cubicBezTo>
                  <a:pt x="22035" y="17488"/>
                  <a:pt x="21580" y="17852"/>
                  <a:pt x="21080" y="18102"/>
                </a:cubicBezTo>
                <a:cubicBezTo>
                  <a:pt x="20602" y="18375"/>
                  <a:pt x="20011" y="18625"/>
                  <a:pt x="19420" y="18920"/>
                </a:cubicBezTo>
                <a:cubicBezTo>
                  <a:pt x="19011" y="19125"/>
                  <a:pt x="18465" y="19239"/>
                  <a:pt x="17965" y="19443"/>
                </a:cubicBezTo>
                <a:cubicBezTo>
                  <a:pt x="17305" y="19716"/>
                  <a:pt x="16600" y="20103"/>
                  <a:pt x="16305" y="20012"/>
                </a:cubicBezTo>
                <a:cubicBezTo>
                  <a:pt x="15622" y="20308"/>
                  <a:pt x="14576" y="20762"/>
                  <a:pt x="13940" y="20740"/>
                </a:cubicBezTo>
                <a:cubicBezTo>
                  <a:pt x="13417" y="21058"/>
                  <a:pt x="12643" y="21103"/>
                  <a:pt x="11757" y="21331"/>
                </a:cubicBezTo>
                <a:cubicBezTo>
                  <a:pt x="11597" y="21285"/>
                  <a:pt x="11325" y="21285"/>
                  <a:pt x="11052" y="21331"/>
                </a:cubicBezTo>
                <a:cubicBezTo>
                  <a:pt x="10915" y="21354"/>
                  <a:pt x="10779" y="21399"/>
                  <a:pt x="10642" y="21422"/>
                </a:cubicBezTo>
                <a:cubicBezTo>
                  <a:pt x="10574" y="21445"/>
                  <a:pt x="10506" y="21467"/>
                  <a:pt x="10438" y="21490"/>
                </a:cubicBezTo>
                <a:cubicBezTo>
                  <a:pt x="10392" y="21490"/>
                  <a:pt x="10369" y="21513"/>
                  <a:pt x="10347" y="21536"/>
                </a:cubicBezTo>
                <a:cubicBezTo>
                  <a:pt x="10301" y="21558"/>
                  <a:pt x="10233" y="21467"/>
                  <a:pt x="10142" y="21467"/>
                </a:cubicBezTo>
                <a:cubicBezTo>
                  <a:pt x="10142" y="21467"/>
                  <a:pt x="10097" y="21536"/>
                  <a:pt x="10074" y="21536"/>
                </a:cubicBezTo>
                <a:cubicBezTo>
                  <a:pt x="9983" y="21536"/>
                  <a:pt x="9778" y="21490"/>
                  <a:pt x="9915" y="21649"/>
                </a:cubicBezTo>
                <a:cubicBezTo>
                  <a:pt x="10074" y="21740"/>
                  <a:pt x="10142" y="21536"/>
                  <a:pt x="10301" y="21627"/>
                </a:cubicBezTo>
                <a:cubicBezTo>
                  <a:pt x="10188" y="21717"/>
                  <a:pt x="10097" y="21763"/>
                  <a:pt x="9960" y="21786"/>
                </a:cubicBezTo>
                <a:cubicBezTo>
                  <a:pt x="9892" y="21786"/>
                  <a:pt x="9846" y="21786"/>
                  <a:pt x="9756" y="21786"/>
                </a:cubicBezTo>
                <a:cubicBezTo>
                  <a:pt x="9733" y="21808"/>
                  <a:pt x="9687" y="21786"/>
                  <a:pt x="9665" y="21808"/>
                </a:cubicBezTo>
                <a:cubicBezTo>
                  <a:pt x="9665" y="21854"/>
                  <a:pt x="9642" y="21899"/>
                  <a:pt x="9642" y="21945"/>
                </a:cubicBezTo>
                <a:cubicBezTo>
                  <a:pt x="9619" y="21968"/>
                  <a:pt x="9528" y="21854"/>
                  <a:pt x="9551" y="21945"/>
                </a:cubicBezTo>
                <a:cubicBezTo>
                  <a:pt x="9687" y="22127"/>
                  <a:pt x="9551" y="22104"/>
                  <a:pt x="9528" y="22172"/>
                </a:cubicBezTo>
                <a:cubicBezTo>
                  <a:pt x="9528" y="22263"/>
                  <a:pt x="9505" y="22354"/>
                  <a:pt x="9483" y="22422"/>
                </a:cubicBezTo>
                <a:lnTo>
                  <a:pt x="9460" y="22559"/>
                </a:lnTo>
                <a:cubicBezTo>
                  <a:pt x="9460" y="22559"/>
                  <a:pt x="9460" y="22627"/>
                  <a:pt x="9437" y="22695"/>
                </a:cubicBezTo>
                <a:lnTo>
                  <a:pt x="9392" y="22900"/>
                </a:lnTo>
                <a:cubicBezTo>
                  <a:pt x="9232" y="23423"/>
                  <a:pt x="9096" y="23901"/>
                  <a:pt x="8982" y="24219"/>
                </a:cubicBezTo>
                <a:cubicBezTo>
                  <a:pt x="8914" y="24378"/>
                  <a:pt x="8891" y="24605"/>
                  <a:pt x="8846" y="24674"/>
                </a:cubicBezTo>
                <a:cubicBezTo>
                  <a:pt x="8778" y="24833"/>
                  <a:pt x="8573" y="24878"/>
                  <a:pt x="8550" y="25197"/>
                </a:cubicBezTo>
                <a:cubicBezTo>
                  <a:pt x="8482" y="25310"/>
                  <a:pt x="8368" y="25151"/>
                  <a:pt x="8323" y="25333"/>
                </a:cubicBezTo>
                <a:cubicBezTo>
                  <a:pt x="8164" y="25629"/>
                  <a:pt x="8209" y="25811"/>
                  <a:pt x="8095" y="25947"/>
                </a:cubicBezTo>
                <a:cubicBezTo>
                  <a:pt x="8118" y="25856"/>
                  <a:pt x="8141" y="25742"/>
                  <a:pt x="8050" y="25742"/>
                </a:cubicBezTo>
                <a:cubicBezTo>
                  <a:pt x="7982" y="26061"/>
                  <a:pt x="8005" y="26265"/>
                  <a:pt x="7982" y="26516"/>
                </a:cubicBezTo>
                <a:cubicBezTo>
                  <a:pt x="7732" y="26902"/>
                  <a:pt x="7686" y="27198"/>
                  <a:pt x="7686" y="27630"/>
                </a:cubicBezTo>
                <a:cubicBezTo>
                  <a:pt x="7618" y="27607"/>
                  <a:pt x="7550" y="27630"/>
                  <a:pt x="7527" y="27789"/>
                </a:cubicBezTo>
                <a:cubicBezTo>
                  <a:pt x="7504" y="27925"/>
                  <a:pt x="7641" y="27880"/>
                  <a:pt x="7550" y="28085"/>
                </a:cubicBezTo>
                <a:cubicBezTo>
                  <a:pt x="7368" y="27971"/>
                  <a:pt x="7413" y="28380"/>
                  <a:pt x="7391" y="28426"/>
                </a:cubicBezTo>
                <a:cubicBezTo>
                  <a:pt x="7391" y="28448"/>
                  <a:pt x="7254" y="28653"/>
                  <a:pt x="7231" y="28676"/>
                </a:cubicBezTo>
                <a:cubicBezTo>
                  <a:pt x="7163" y="28858"/>
                  <a:pt x="7231" y="28994"/>
                  <a:pt x="7118" y="29040"/>
                </a:cubicBezTo>
                <a:cubicBezTo>
                  <a:pt x="7027" y="29108"/>
                  <a:pt x="7049" y="28744"/>
                  <a:pt x="6936" y="28994"/>
                </a:cubicBezTo>
                <a:cubicBezTo>
                  <a:pt x="6913" y="29085"/>
                  <a:pt x="6868" y="29108"/>
                  <a:pt x="6845" y="29176"/>
                </a:cubicBezTo>
                <a:cubicBezTo>
                  <a:pt x="6890" y="29426"/>
                  <a:pt x="7140" y="28949"/>
                  <a:pt x="7095" y="29335"/>
                </a:cubicBezTo>
                <a:cubicBezTo>
                  <a:pt x="7140" y="29131"/>
                  <a:pt x="7209" y="28994"/>
                  <a:pt x="7300" y="28994"/>
                </a:cubicBezTo>
                <a:cubicBezTo>
                  <a:pt x="7209" y="29153"/>
                  <a:pt x="7209" y="29472"/>
                  <a:pt x="7118" y="29631"/>
                </a:cubicBezTo>
                <a:cubicBezTo>
                  <a:pt x="7072" y="29699"/>
                  <a:pt x="7049" y="29585"/>
                  <a:pt x="7004" y="29699"/>
                </a:cubicBezTo>
                <a:cubicBezTo>
                  <a:pt x="6936" y="29858"/>
                  <a:pt x="6958" y="30040"/>
                  <a:pt x="6936" y="30086"/>
                </a:cubicBezTo>
                <a:cubicBezTo>
                  <a:pt x="6890" y="30245"/>
                  <a:pt x="6799" y="30381"/>
                  <a:pt x="6777" y="30518"/>
                </a:cubicBezTo>
                <a:cubicBezTo>
                  <a:pt x="6663" y="30927"/>
                  <a:pt x="6640" y="31382"/>
                  <a:pt x="6481" y="31791"/>
                </a:cubicBezTo>
                <a:cubicBezTo>
                  <a:pt x="6504" y="31678"/>
                  <a:pt x="6504" y="31518"/>
                  <a:pt x="6481" y="31541"/>
                </a:cubicBezTo>
                <a:cubicBezTo>
                  <a:pt x="6345" y="31746"/>
                  <a:pt x="6390" y="32019"/>
                  <a:pt x="6299" y="32382"/>
                </a:cubicBezTo>
                <a:cubicBezTo>
                  <a:pt x="6276" y="32473"/>
                  <a:pt x="6231" y="32473"/>
                  <a:pt x="6208" y="32542"/>
                </a:cubicBezTo>
                <a:cubicBezTo>
                  <a:pt x="6163" y="32655"/>
                  <a:pt x="6231" y="32701"/>
                  <a:pt x="6163" y="32837"/>
                </a:cubicBezTo>
                <a:cubicBezTo>
                  <a:pt x="6117" y="32974"/>
                  <a:pt x="5958" y="33065"/>
                  <a:pt x="5935" y="33156"/>
                </a:cubicBezTo>
                <a:cubicBezTo>
                  <a:pt x="5935" y="33156"/>
                  <a:pt x="5958" y="33338"/>
                  <a:pt x="5958" y="33451"/>
                </a:cubicBezTo>
                <a:cubicBezTo>
                  <a:pt x="5912" y="33610"/>
                  <a:pt x="5844" y="33770"/>
                  <a:pt x="5821" y="33929"/>
                </a:cubicBezTo>
                <a:cubicBezTo>
                  <a:pt x="5799" y="33974"/>
                  <a:pt x="5708" y="34361"/>
                  <a:pt x="5708" y="34361"/>
                </a:cubicBezTo>
                <a:cubicBezTo>
                  <a:pt x="5685" y="34475"/>
                  <a:pt x="5867" y="34588"/>
                  <a:pt x="5685" y="34634"/>
                </a:cubicBezTo>
                <a:cubicBezTo>
                  <a:pt x="5685" y="34588"/>
                  <a:pt x="5662" y="34520"/>
                  <a:pt x="5640" y="34611"/>
                </a:cubicBezTo>
                <a:cubicBezTo>
                  <a:pt x="5685" y="34861"/>
                  <a:pt x="5412" y="35111"/>
                  <a:pt x="5503" y="35339"/>
                </a:cubicBezTo>
                <a:cubicBezTo>
                  <a:pt x="5526" y="35225"/>
                  <a:pt x="5549" y="35066"/>
                  <a:pt x="5640" y="35134"/>
                </a:cubicBezTo>
                <a:cubicBezTo>
                  <a:pt x="5549" y="35316"/>
                  <a:pt x="5526" y="35634"/>
                  <a:pt x="5389" y="35703"/>
                </a:cubicBezTo>
                <a:cubicBezTo>
                  <a:pt x="5412" y="36066"/>
                  <a:pt x="5389" y="36385"/>
                  <a:pt x="5208" y="36476"/>
                </a:cubicBezTo>
                <a:cubicBezTo>
                  <a:pt x="5321" y="36453"/>
                  <a:pt x="5367" y="36521"/>
                  <a:pt x="5367" y="36635"/>
                </a:cubicBezTo>
                <a:cubicBezTo>
                  <a:pt x="5276" y="36930"/>
                  <a:pt x="5412" y="37431"/>
                  <a:pt x="5549" y="37840"/>
                </a:cubicBezTo>
                <a:cubicBezTo>
                  <a:pt x="5617" y="37795"/>
                  <a:pt x="5662" y="37840"/>
                  <a:pt x="5685" y="37977"/>
                </a:cubicBezTo>
                <a:cubicBezTo>
                  <a:pt x="5594" y="38249"/>
                  <a:pt x="5412" y="37772"/>
                  <a:pt x="5389" y="37954"/>
                </a:cubicBezTo>
                <a:cubicBezTo>
                  <a:pt x="5458" y="38181"/>
                  <a:pt x="5640" y="38113"/>
                  <a:pt x="5753" y="38227"/>
                </a:cubicBezTo>
                <a:cubicBezTo>
                  <a:pt x="5867" y="38545"/>
                  <a:pt x="5958" y="38863"/>
                  <a:pt x="6231" y="39045"/>
                </a:cubicBezTo>
                <a:cubicBezTo>
                  <a:pt x="6049" y="39091"/>
                  <a:pt x="6276" y="39318"/>
                  <a:pt x="6276" y="39455"/>
                </a:cubicBezTo>
                <a:cubicBezTo>
                  <a:pt x="6435" y="39523"/>
                  <a:pt x="6754" y="39909"/>
                  <a:pt x="6822" y="40091"/>
                </a:cubicBezTo>
                <a:cubicBezTo>
                  <a:pt x="6799" y="40069"/>
                  <a:pt x="6731" y="40046"/>
                  <a:pt x="6777" y="40137"/>
                </a:cubicBezTo>
                <a:cubicBezTo>
                  <a:pt x="6936" y="40273"/>
                  <a:pt x="7277" y="40341"/>
                  <a:pt x="7322" y="40637"/>
                </a:cubicBezTo>
                <a:cubicBezTo>
                  <a:pt x="7254" y="40569"/>
                  <a:pt x="7140" y="40523"/>
                  <a:pt x="7209" y="40637"/>
                </a:cubicBezTo>
                <a:cubicBezTo>
                  <a:pt x="7663" y="40910"/>
                  <a:pt x="8164" y="41410"/>
                  <a:pt x="7914" y="41729"/>
                </a:cubicBezTo>
                <a:close/>
                <a:moveTo>
                  <a:pt x="27720" y="59238"/>
                </a:moveTo>
                <a:cubicBezTo>
                  <a:pt x="27447" y="59284"/>
                  <a:pt x="26674" y="59170"/>
                  <a:pt x="26469" y="59034"/>
                </a:cubicBezTo>
                <a:cubicBezTo>
                  <a:pt x="26719" y="59102"/>
                  <a:pt x="27311" y="59079"/>
                  <a:pt x="27720" y="59238"/>
                </a:cubicBezTo>
                <a:close/>
                <a:moveTo>
                  <a:pt x="12439" y="17238"/>
                </a:moveTo>
                <a:cubicBezTo>
                  <a:pt x="12598" y="17169"/>
                  <a:pt x="12643" y="17079"/>
                  <a:pt x="12848" y="17033"/>
                </a:cubicBezTo>
                <a:cubicBezTo>
                  <a:pt x="12894" y="17056"/>
                  <a:pt x="13121" y="17147"/>
                  <a:pt x="12916" y="17215"/>
                </a:cubicBezTo>
                <a:cubicBezTo>
                  <a:pt x="12825" y="17033"/>
                  <a:pt x="12553" y="17351"/>
                  <a:pt x="12439" y="17238"/>
                </a:cubicBezTo>
                <a:close/>
                <a:moveTo>
                  <a:pt x="11302" y="18034"/>
                </a:moveTo>
                <a:cubicBezTo>
                  <a:pt x="11734" y="17965"/>
                  <a:pt x="12075" y="17874"/>
                  <a:pt x="12393" y="17738"/>
                </a:cubicBezTo>
                <a:cubicBezTo>
                  <a:pt x="12393" y="17965"/>
                  <a:pt x="11575" y="18102"/>
                  <a:pt x="11302" y="18034"/>
                </a:cubicBezTo>
                <a:close/>
                <a:moveTo>
                  <a:pt x="10779" y="18193"/>
                </a:moveTo>
                <a:cubicBezTo>
                  <a:pt x="10597" y="18375"/>
                  <a:pt x="10233" y="18352"/>
                  <a:pt x="10028" y="18261"/>
                </a:cubicBezTo>
                <a:cubicBezTo>
                  <a:pt x="10347" y="18329"/>
                  <a:pt x="11256" y="17920"/>
                  <a:pt x="11052" y="18170"/>
                </a:cubicBezTo>
                <a:cubicBezTo>
                  <a:pt x="11029" y="18125"/>
                  <a:pt x="10893" y="18147"/>
                  <a:pt x="10779" y="18193"/>
                </a:cubicBezTo>
                <a:close/>
                <a:moveTo>
                  <a:pt x="6686" y="41820"/>
                </a:moveTo>
                <a:cubicBezTo>
                  <a:pt x="6185" y="41251"/>
                  <a:pt x="7163" y="42297"/>
                  <a:pt x="7482" y="42570"/>
                </a:cubicBezTo>
                <a:cubicBezTo>
                  <a:pt x="7823" y="42911"/>
                  <a:pt x="8186" y="43207"/>
                  <a:pt x="8368" y="43502"/>
                </a:cubicBezTo>
                <a:cubicBezTo>
                  <a:pt x="7891" y="43025"/>
                  <a:pt x="7072" y="42274"/>
                  <a:pt x="6686" y="41820"/>
                </a:cubicBezTo>
                <a:close/>
                <a:moveTo>
                  <a:pt x="5799" y="40728"/>
                </a:moveTo>
                <a:cubicBezTo>
                  <a:pt x="6003" y="41001"/>
                  <a:pt x="6208" y="41069"/>
                  <a:pt x="6208" y="41297"/>
                </a:cubicBezTo>
                <a:cubicBezTo>
                  <a:pt x="6094" y="41160"/>
                  <a:pt x="5594" y="40592"/>
                  <a:pt x="5799" y="40728"/>
                </a:cubicBezTo>
                <a:close/>
                <a:moveTo>
                  <a:pt x="16418" y="50779"/>
                </a:moveTo>
                <a:cubicBezTo>
                  <a:pt x="16168" y="50529"/>
                  <a:pt x="15691" y="50188"/>
                  <a:pt x="15622" y="49960"/>
                </a:cubicBezTo>
                <a:cubicBezTo>
                  <a:pt x="15850" y="50233"/>
                  <a:pt x="16350" y="50574"/>
                  <a:pt x="16418" y="50779"/>
                </a:cubicBezTo>
                <a:close/>
                <a:moveTo>
                  <a:pt x="16054" y="50756"/>
                </a:moveTo>
                <a:cubicBezTo>
                  <a:pt x="15873" y="50643"/>
                  <a:pt x="15531" y="50438"/>
                  <a:pt x="15600" y="50279"/>
                </a:cubicBezTo>
                <a:cubicBezTo>
                  <a:pt x="15713" y="50438"/>
                  <a:pt x="16100" y="50665"/>
                  <a:pt x="16054" y="50756"/>
                </a:cubicBezTo>
                <a:close/>
                <a:moveTo>
                  <a:pt x="10119" y="43389"/>
                </a:moveTo>
                <a:cubicBezTo>
                  <a:pt x="9915" y="43661"/>
                  <a:pt x="10347" y="43661"/>
                  <a:pt x="10620" y="43980"/>
                </a:cubicBezTo>
                <a:cubicBezTo>
                  <a:pt x="10711" y="43866"/>
                  <a:pt x="10324" y="43593"/>
                  <a:pt x="10119" y="43389"/>
                </a:cubicBezTo>
                <a:close/>
                <a:moveTo>
                  <a:pt x="10620" y="44116"/>
                </a:moveTo>
                <a:cubicBezTo>
                  <a:pt x="10597" y="44116"/>
                  <a:pt x="10506" y="44048"/>
                  <a:pt x="10460" y="44025"/>
                </a:cubicBezTo>
                <a:cubicBezTo>
                  <a:pt x="10210" y="43957"/>
                  <a:pt x="10210" y="43775"/>
                  <a:pt x="10119" y="43707"/>
                </a:cubicBezTo>
                <a:cubicBezTo>
                  <a:pt x="10074" y="43661"/>
                  <a:pt x="10028" y="43707"/>
                  <a:pt x="9937" y="43616"/>
                </a:cubicBezTo>
                <a:cubicBezTo>
                  <a:pt x="9824" y="43480"/>
                  <a:pt x="9824" y="43366"/>
                  <a:pt x="9733" y="43275"/>
                </a:cubicBezTo>
                <a:cubicBezTo>
                  <a:pt x="9710" y="43275"/>
                  <a:pt x="9665" y="43343"/>
                  <a:pt x="9665" y="43343"/>
                </a:cubicBezTo>
                <a:cubicBezTo>
                  <a:pt x="9528" y="43298"/>
                  <a:pt x="9346" y="42979"/>
                  <a:pt x="9255" y="42957"/>
                </a:cubicBezTo>
                <a:cubicBezTo>
                  <a:pt x="9210" y="42888"/>
                  <a:pt x="9164" y="42615"/>
                  <a:pt x="9005" y="42661"/>
                </a:cubicBezTo>
                <a:cubicBezTo>
                  <a:pt x="8960" y="42752"/>
                  <a:pt x="9301" y="42957"/>
                  <a:pt x="9187" y="43025"/>
                </a:cubicBezTo>
                <a:cubicBezTo>
                  <a:pt x="8937" y="42911"/>
                  <a:pt x="8755" y="42479"/>
                  <a:pt x="8846" y="42297"/>
                </a:cubicBezTo>
                <a:cubicBezTo>
                  <a:pt x="8641" y="42252"/>
                  <a:pt x="8073" y="42001"/>
                  <a:pt x="8073" y="41683"/>
                </a:cubicBezTo>
                <a:cubicBezTo>
                  <a:pt x="8255" y="41797"/>
                  <a:pt x="8505" y="42047"/>
                  <a:pt x="8573" y="41797"/>
                </a:cubicBezTo>
                <a:cubicBezTo>
                  <a:pt x="8778" y="42047"/>
                  <a:pt x="8846" y="42252"/>
                  <a:pt x="9232" y="42547"/>
                </a:cubicBezTo>
                <a:cubicBezTo>
                  <a:pt x="9255" y="42524"/>
                  <a:pt x="9210" y="42456"/>
                  <a:pt x="9232" y="42411"/>
                </a:cubicBezTo>
                <a:cubicBezTo>
                  <a:pt x="9505" y="42615"/>
                  <a:pt x="9346" y="42684"/>
                  <a:pt x="9574" y="42866"/>
                </a:cubicBezTo>
                <a:cubicBezTo>
                  <a:pt x="10097" y="43229"/>
                  <a:pt x="10642" y="43684"/>
                  <a:pt x="11006" y="44139"/>
                </a:cubicBezTo>
                <a:cubicBezTo>
                  <a:pt x="10642" y="43798"/>
                  <a:pt x="10756" y="44162"/>
                  <a:pt x="10620" y="44116"/>
                </a:cubicBezTo>
                <a:close/>
                <a:moveTo>
                  <a:pt x="8050" y="41456"/>
                </a:moveTo>
                <a:cubicBezTo>
                  <a:pt x="8118" y="41365"/>
                  <a:pt x="8232" y="41433"/>
                  <a:pt x="8391" y="41615"/>
                </a:cubicBezTo>
                <a:cubicBezTo>
                  <a:pt x="8323" y="41729"/>
                  <a:pt x="8186" y="41638"/>
                  <a:pt x="8050" y="41456"/>
                </a:cubicBezTo>
                <a:close/>
                <a:moveTo>
                  <a:pt x="10688" y="44912"/>
                </a:moveTo>
                <a:cubicBezTo>
                  <a:pt x="10711" y="44753"/>
                  <a:pt x="10779" y="44617"/>
                  <a:pt x="11074" y="44912"/>
                </a:cubicBezTo>
                <a:cubicBezTo>
                  <a:pt x="10938" y="44912"/>
                  <a:pt x="10893" y="45117"/>
                  <a:pt x="10688" y="44912"/>
                </a:cubicBezTo>
                <a:close/>
                <a:moveTo>
                  <a:pt x="23581" y="57669"/>
                </a:moveTo>
                <a:cubicBezTo>
                  <a:pt x="24127" y="58124"/>
                  <a:pt x="24878" y="58533"/>
                  <a:pt x="25401" y="58715"/>
                </a:cubicBezTo>
                <a:cubicBezTo>
                  <a:pt x="25560" y="58806"/>
                  <a:pt x="26083" y="58920"/>
                  <a:pt x="25833" y="58920"/>
                </a:cubicBezTo>
                <a:cubicBezTo>
                  <a:pt x="24787" y="58624"/>
                  <a:pt x="24605" y="58488"/>
                  <a:pt x="23672" y="57851"/>
                </a:cubicBezTo>
                <a:cubicBezTo>
                  <a:pt x="23581" y="57783"/>
                  <a:pt x="23513" y="57715"/>
                  <a:pt x="23581" y="57669"/>
                </a:cubicBezTo>
                <a:close/>
                <a:moveTo>
                  <a:pt x="13735" y="47345"/>
                </a:moveTo>
                <a:cubicBezTo>
                  <a:pt x="13985" y="47573"/>
                  <a:pt x="13985" y="47686"/>
                  <a:pt x="14053" y="47846"/>
                </a:cubicBezTo>
                <a:cubicBezTo>
                  <a:pt x="13962" y="47755"/>
                  <a:pt x="13894" y="47732"/>
                  <a:pt x="13826" y="47686"/>
                </a:cubicBezTo>
                <a:cubicBezTo>
                  <a:pt x="13849" y="47595"/>
                  <a:pt x="13690" y="47459"/>
                  <a:pt x="13735" y="47345"/>
                </a:cubicBezTo>
                <a:close/>
                <a:moveTo>
                  <a:pt x="15463" y="48983"/>
                </a:moveTo>
                <a:cubicBezTo>
                  <a:pt x="15713" y="49187"/>
                  <a:pt x="15713" y="49324"/>
                  <a:pt x="15782" y="49483"/>
                </a:cubicBezTo>
                <a:cubicBezTo>
                  <a:pt x="15622" y="49301"/>
                  <a:pt x="15372" y="49096"/>
                  <a:pt x="15463" y="48983"/>
                </a:cubicBezTo>
                <a:close/>
                <a:moveTo>
                  <a:pt x="23127" y="55509"/>
                </a:moveTo>
                <a:cubicBezTo>
                  <a:pt x="23218" y="55623"/>
                  <a:pt x="23513" y="55782"/>
                  <a:pt x="23422" y="55850"/>
                </a:cubicBezTo>
                <a:cubicBezTo>
                  <a:pt x="23286" y="55827"/>
                  <a:pt x="23036" y="55691"/>
                  <a:pt x="23127" y="55509"/>
                </a:cubicBezTo>
                <a:close/>
                <a:moveTo>
                  <a:pt x="24195" y="57374"/>
                </a:moveTo>
                <a:cubicBezTo>
                  <a:pt x="24013" y="57169"/>
                  <a:pt x="23650" y="57055"/>
                  <a:pt x="23650" y="56919"/>
                </a:cubicBezTo>
                <a:cubicBezTo>
                  <a:pt x="23809" y="57033"/>
                  <a:pt x="24286" y="57237"/>
                  <a:pt x="24195" y="57374"/>
                </a:cubicBezTo>
                <a:close/>
                <a:moveTo>
                  <a:pt x="16964" y="50597"/>
                </a:moveTo>
                <a:cubicBezTo>
                  <a:pt x="17260" y="50870"/>
                  <a:pt x="17510" y="51120"/>
                  <a:pt x="17373" y="51279"/>
                </a:cubicBezTo>
                <a:cubicBezTo>
                  <a:pt x="17078" y="51029"/>
                  <a:pt x="17010" y="50779"/>
                  <a:pt x="16850" y="51006"/>
                </a:cubicBezTo>
                <a:cubicBezTo>
                  <a:pt x="16418" y="50688"/>
                  <a:pt x="16555" y="50552"/>
                  <a:pt x="16327" y="50302"/>
                </a:cubicBezTo>
                <a:cubicBezTo>
                  <a:pt x="16214" y="50393"/>
                  <a:pt x="16509" y="50643"/>
                  <a:pt x="16191" y="50461"/>
                </a:cubicBezTo>
                <a:cubicBezTo>
                  <a:pt x="16077" y="50211"/>
                  <a:pt x="16236" y="50324"/>
                  <a:pt x="16145" y="50074"/>
                </a:cubicBezTo>
                <a:cubicBezTo>
                  <a:pt x="16350" y="50302"/>
                  <a:pt x="16487" y="50347"/>
                  <a:pt x="16668" y="50506"/>
                </a:cubicBezTo>
                <a:cubicBezTo>
                  <a:pt x="16668" y="50574"/>
                  <a:pt x="16668" y="50643"/>
                  <a:pt x="16714" y="50734"/>
                </a:cubicBezTo>
                <a:cubicBezTo>
                  <a:pt x="16850" y="50802"/>
                  <a:pt x="16987" y="50893"/>
                  <a:pt x="17055" y="50779"/>
                </a:cubicBezTo>
                <a:cubicBezTo>
                  <a:pt x="16964" y="50711"/>
                  <a:pt x="16896" y="50620"/>
                  <a:pt x="16964" y="50597"/>
                </a:cubicBezTo>
                <a:close/>
                <a:moveTo>
                  <a:pt x="22717" y="56942"/>
                </a:moveTo>
                <a:cubicBezTo>
                  <a:pt x="22945" y="57192"/>
                  <a:pt x="23445" y="57487"/>
                  <a:pt x="23399" y="57647"/>
                </a:cubicBezTo>
                <a:cubicBezTo>
                  <a:pt x="23218" y="57351"/>
                  <a:pt x="22740" y="57237"/>
                  <a:pt x="22717" y="56942"/>
                </a:cubicBezTo>
                <a:close/>
                <a:moveTo>
                  <a:pt x="22604" y="55418"/>
                </a:moveTo>
                <a:cubicBezTo>
                  <a:pt x="22672" y="55623"/>
                  <a:pt x="22331" y="55577"/>
                  <a:pt x="22262" y="55350"/>
                </a:cubicBezTo>
                <a:cubicBezTo>
                  <a:pt x="22535" y="55509"/>
                  <a:pt x="22081" y="55077"/>
                  <a:pt x="22194" y="55031"/>
                </a:cubicBezTo>
                <a:cubicBezTo>
                  <a:pt x="22285" y="55122"/>
                  <a:pt x="22535" y="55077"/>
                  <a:pt x="22490" y="55236"/>
                </a:cubicBezTo>
                <a:cubicBezTo>
                  <a:pt x="22467" y="55213"/>
                  <a:pt x="22399" y="55213"/>
                  <a:pt x="22467" y="55282"/>
                </a:cubicBezTo>
                <a:cubicBezTo>
                  <a:pt x="22785" y="55464"/>
                  <a:pt x="22876" y="55759"/>
                  <a:pt x="23149" y="55782"/>
                </a:cubicBezTo>
                <a:cubicBezTo>
                  <a:pt x="23149" y="55941"/>
                  <a:pt x="23013" y="55873"/>
                  <a:pt x="23081" y="55987"/>
                </a:cubicBezTo>
                <a:cubicBezTo>
                  <a:pt x="23172" y="56032"/>
                  <a:pt x="23331" y="56259"/>
                  <a:pt x="23399" y="56282"/>
                </a:cubicBezTo>
                <a:cubicBezTo>
                  <a:pt x="23422" y="56282"/>
                  <a:pt x="23445" y="56214"/>
                  <a:pt x="23468" y="56214"/>
                </a:cubicBezTo>
                <a:cubicBezTo>
                  <a:pt x="23650" y="56328"/>
                  <a:pt x="23832" y="56532"/>
                  <a:pt x="24059" y="56646"/>
                </a:cubicBezTo>
                <a:cubicBezTo>
                  <a:pt x="24036" y="56873"/>
                  <a:pt x="23786" y="56441"/>
                  <a:pt x="23763" y="56646"/>
                </a:cubicBezTo>
                <a:cubicBezTo>
                  <a:pt x="23422" y="56350"/>
                  <a:pt x="23149" y="56214"/>
                  <a:pt x="22717" y="55714"/>
                </a:cubicBezTo>
                <a:cubicBezTo>
                  <a:pt x="22854" y="55668"/>
                  <a:pt x="22626" y="55509"/>
                  <a:pt x="22604" y="55418"/>
                </a:cubicBezTo>
                <a:close/>
                <a:moveTo>
                  <a:pt x="17260" y="51825"/>
                </a:moveTo>
                <a:cubicBezTo>
                  <a:pt x="17373" y="51984"/>
                  <a:pt x="17760" y="52212"/>
                  <a:pt x="17714" y="52325"/>
                </a:cubicBezTo>
                <a:cubicBezTo>
                  <a:pt x="17510" y="52121"/>
                  <a:pt x="17191" y="52030"/>
                  <a:pt x="17260" y="51825"/>
                </a:cubicBezTo>
                <a:close/>
                <a:moveTo>
                  <a:pt x="21990" y="55554"/>
                </a:moveTo>
                <a:cubicBezTo>
                  <a:pt x="22149" y="55691"/>
                  <a:pt x="22353" y="55759"/>
                  <a:pt x="22285" y="55896"/>
                </a:cubicBezTo>
                <a:cubicBezTo>
                  <a:pt x="22172" y="55873"/>
                  <a:pt x="21899" y="55645"/>
                  <a:pt x="21990" y="55554"/>
                </a:cubicBezTo>
                <a:close/>
                <a:moveTo>
                  <a:pt x="21421" y="55736"/>
                </a:moveTo>
                <a:lnTo>
                  <a:pt x="22058" y="56328"/>
                </a:lnTo>
                <a:cubicBezTo>
                  <a:pt x="21967" y="56487"/>
                  <a:pt x="21330" y="55805"/>
                  <a:pt x="21421" y="55736"/>
                </a:cubicBezTo>
                <a:close/>
                <a:moveTo>
                  <a:pt x="22103" y="56123"/>
                </a:moveTo>
                <a:cubicBezTo>
                  <a:pt x="21944" y="55987"/>
                  <a:pt x="21648" y="55850"/>
                  <a:pt x="21717" y="55691"/>
                </a:cubicBezTo>
                <a:cubicBezTo>
                  <a:pt x="21899" y="55827"/>
                  <a:pt x="22172" y="55964"/>
                  <a:pt x="22103" y="56123"/>
                </a:cubicBezTo>
                <a:close/>
                <a:moveTo>
                  <a:pt x="69607" y="4776"/>
                </a:moveTo>
                <a:cubicBezTo>
                  <a:pt x="69539" y="4435"/>
                  <a:pt x="69471" y="3980"/>
                  <a:pt x="69471" y="3639"/>
                </a:cubicBezTo>
                <a:cubicBezTo>
                  <a:pt x="69493" y="3821"/>
                  <a:pt x="69516" y="4026"/>
                  <a:pt x="69562" y="4230"/>
                </a:cubicBezTo>
                <a:cubicBezTo>
                  <a:pt x="69607" y="4412"/>
                  <a:pt x="69652" y="4617"/>
                  <a:pt x="69698" y="4822"/>
                </a:cubicBezTo>
                <a:cubicBezTo>
                  <a:pt x="69766" y="5117"/>
                  <a:pt x="69812" y="5413"/>
                  <a:pt x="69812" y="5640"/>
                </a:cubicBezTo>
                <a:cubicBezTo>
                  <a:pt x="69743" y="5390"/>
                  <a:pt x="69675" y="5095"/>
                  <a:pt x="69607" y="4776"/>
                </a:cubicBezTo>
                <a:close/>
                <a:moveTo>
                  <a:pt x="57441" y="57146"/>
                </a:moveTo>
                <a:cubicBezTo>
                  <a:pt x="57623" y="57305"/>
                  <a:pt x="57009" y="57669"/>
                  <a:pt x="56850" y="57669"/>
                </a:cubicBezTo>
                <a:cubicBezTo>
                  <a:pt x="56554" y="57965"/>
                  <a:pt x="56236" y="58192"/>
                  <a:pt x="56031" y="58101"/>
                </a:cubicBezTo>
                <a:cubicBezTo>
                  <a:pt x="56304" y="57851"/>
                  <a:pt x="56986" y="57487"/>
                  <a:pt x="57441" y="57146"/>
                </a:cubicBezTo>
                <a:close/>
                <a:moveTo>
                  <a:pt x="55645" y="56805"/>
                </a:moveTo>
                <a:cubicBezTo>
                  <a:pt x="55690" y="56851"/>
                  <a:pt x="55781" y="56782"/>
                  <a:pt x="55804" y="56851"/>
                </a:cubicBezTo>
                <a:cubicBezTo>
                  <a:pt x="55554" y="57033"/>
                  <a:pt x="55463" y="56896"/>
                  <a:pt x="55281" y="56942"/>
                </a:cubicBezTo>
                <a:cubicBezTo>
                  <a:pt x="54894" y="57078"/>
                  <a:pt x="54712" y="57442"/>
                  <a:pt x="54371" y="57533"/>
                </a:cubicBezTo>
                <a:cubicBezTo>
                  <a:pt x="54553" y="57374"/>
                  <a:pt x="54439" y="57283"/>
                  <a:pt x="54690" y="57124"/>
                </a:cubicBezTo>
                <a:cubicBezTo>
                  <a:pt x="54985" y="56964"/>
                  <a:pt x="55304" y="56964"/>
                  <a:pt x="55417" y="56669"/>
                </a:cubicBezTo>
                <a:cubicBezTo>
                  <a:pt x="55463" y="56691"/>
                  <a:pt x="55486" y="56782"/>
                  <a:pt x="55576" y="56714"/>
                </a:cubicBezTo>
                <a:cubicBezTo>
                  <a:pt x="56122" y="56350"/>
                  <a:pt x="56691" y="55668"/>
                  <a:pt x="57146" y="55736"/>
                </a:cubicBezTo>
                <a:cubicBezTo>
                  <a:pt x="57009" y="55896"/>
                  <a:pt x="56873" y="56077"/>
                  <a:pt x="56782" y="56214"/>
                </a:cubicBezTo>
                <a:cubicBezTo>
                  <a:pt x="56532" y="55918"/>
                  <a:pt x="56145" y="56510"/>
                  <a:pt x="55645" y="56805"/>
                </a:cubicBezTo>
                <a:close/>
                <a:moveTo>
                  <a:pt x="55167" y="56510"/>
                </a:moveTo>
                <a:cubicBezTo>
                  <a:pt x="55326" y="56419"/>
                  <a:pt x="55486" y="56282"/>
                  <a:pt x="55599" y="56282"/>
                </a:cubicBezTo>
                <a:cubicBezTo>
                  <a:pt x="55531" y="56441"/>
                  <a:pt x="55213" y="56669"/>
                  <a:pt x="55167" y="56510"/>
                </a:cubicBezTo>
                <a:close/>
                <a:moveTo>
                  <a:pt x="51802" y="61012"/>
                </a:moveTo>
                <a:cubicBezTo>
                  <a:pt x="51847" y="60830"/>
                  <a:pt x="52143" y="60807"/>
                  <a:pt x="52256" y="60739"/>
                </a:cubicBezTo>
                <a:cubicBezTo>
                  <a:pt x="52302" y="60716"/>
                  <a:pt x="52279" y="60671"/>
                  <a:pt x="52416" y="60603"/>
                </a:cubicBezTo>
                <a:cubicBezTo>
                  <a:pt x="52575" y="60557"/>
                  <a:pt x="52757" y="60535"/>
                  <a:pt x="52939" y="60466"/>
                </a:cubicBezTo>
                <a:cubicBezTo>
                  <a:pt x="53143" y="60375"/>
                  <a:pt x="53484" y="60102"/>
                  <a:pt x="53530" y="60239"/>
                </a:cubicBezTo>
                <a:cubicBezTo>
                  <a:pt x="53302" y="60466"/>
                  <a:pt x="52984" y="60466"/>
                  <a:pt x="52575" y="60648"/>
                </a:cubicBezTo>
                <a:cubicBezTo>
                  <a:pt x="52029" y="60898"/>
                  <a:pt x="51438" y="61376"/>
                  <a:pt x="50847" y="61421"/>
                </a:cubicBezTo>
                <a:cubicBezTo>
                  <a:pt x="51301" y="61148"/>
                  <a:pt x="51301" y="61171"/>
                  <a:pt x="51802" y="61012"/>
                </a:cubicBezTo>
                <a:close/>
                <a:moveTo>
                  <a:pt x="40068" y="63309"/>
                </a:moveTo>
                <a:cubicBezTo>
                  <a:pt x="40000" y="63604"/>
                  <a:pt x="40568" y="63263"/>
                  <a:pt x="40591" y="63513"/>
                </a:cubicBezTo>
                <a:cubicBezTo>
                  <a:pt x="40272" y="63468"/>
                  <a:pt x="40295" y="63559"/>
                  <a:pt x="39886" y="63559"/>
                </a:cubicBezTo>
                <a:cubicBezTo>
                  <a:pt x="39931" y="63468"/>
                  <a:pt x="39727" y="63286"/>
                  <a:pt x="40068" y="63309"/>
                </a:cubicBezTo>
                <a:close/>
                <a:moveTo>
                  <a:pt x="54712" y="56532"/>
                </a:moveTo>
                <a:cubicBezTo>
                  <a:pt x="54485" y="56555"/>
                  <a:pt x="54530" y="56737"/>
                  <a:pt x="54280" y="56896"/>
                </a:cubicBezTo>
                <a:cubicBezTo>
                  <a:pt x="53939" y="56805"/>
                  <a:pt x="54940" y="56328"/>
                  <a:pt x="54712" y="56532"/>
                </a:cubicBezTo>
                <a:close/>
                <a:moveTo>
                  <a:pt x="54167" y="57897"/>
                </a:moveTo>
                <a:cubicBezTo>
                  <a:pt x="54394" y="57715"/>
                  <a:pt x="53985" y="57874"/>
                  <a:pt x="54030" y="57692"/>
                </a:cubicBezTo>
                <a:cubicBezTo>
                  <a:pt x="54326" y="57419"/>
                  <a:pt x="54189" y="57897"/>
                  <a:pt x="54417" y="57737"/>
                </a:cubicBezTo>
                <a:cubicBezTo>
                  <a:pt x="54462" y="57828"/>
                  <a:pt x="54258" y="57965"/>
                  <a:pt x="54167" y="57897"/>
                </a:cubicBezTo>
                <a:close/>
                <a:moveTo>
                  <a:pt x="54417" y="57737"/>
                </a:moveTo>
                <a:cubicBezTo>
                  <a:pt x="54417" y="57669"/>
                  <a:pt x="54462" y="57578"/>
                  <a:pt x="54599" y="57487"/>
                </a:cubicBezTo>
                <a:cubicBezTo>
                  <a:pt x="54576" y="57715"/>
                  <a:pt x="54872" y="57419"/>
                  <a:pt x="54894" y="57578"/>
                </a:cubicBezTo>
                <a:cubicBezTo>
                  <a:pt x="54621" y="57828"/>
                  <a:pt x="54576" y="57669"/>
                  <a:pt x="54417" y="57737"/>
                </a:cubicBezTo>
                <a:close/>
                <a:moveTo>
                  <a:pt x="55690" y="55918"/>
                </a:moveTo>
                <a:cubicBezTo>
                  <a:pt x="56031" y="55645"/>
                  <a:pt x="56236" y="55282"/>
                  <a:pt x="56554" y="55191"/>
                </a:cubicBezTo>
                <a:cubicBezTo>
                  <a:pt x="56372" y="55304"/>
                  <a:pt x="56281" y="55418"/>
                  <a:pt x="56304" y="55509"/>
                </a:cubicBezTo>
                <a:cubicBezTo>
                  <a:pt x="56077" y="55600"/>
                  <a:pt x="55940" y="55805"/>
                  <a:pt x="55713" y="55964"/>
                </a:cubicBezTo>
                <a:cubicBezTo>
                  <a:pt x="55463" y="56146"/>
                  <a:pt x="55144" y="56350"/>
                  <a:pt x="55076" y="56396"/>
                </a:cubicBezTo>
                <a:cubicBezTo>
                  <a:pt x="55144" y="56350"/>
                  <a:pt x="54712" y="56942"/>
                  <a:pt x="54644" y="56760"/>
                </a:cubicBezTo>
                <a:cubicBezTo>
                  <a:pt x="54826" y="56669"/>
                  <a:pt x="54917" y="56464"/>
                  <a:pt x="55053" y="56350"/>
                </a:cubicBezTo>
                <a:cubicBezTo>
                  <a:pt x="55235" y="56191"/>
                  <a:pt x="55463" y="56100"/>
                  <a:pt x="55690" y="55918"/>
                </a:cubicBezTo>
                <a:close/>
                <a:moveTo>
                  <a:pt x="55531" y="57601"/>
                </a:moveTo>
                <a:cubicBezTo>
                  <a:pt x="55417" y="57783"/>
                  <a:pt x="54690" y="58215"/>
                  <a:pt x="54826" y="57965"/>
                </a:cubicBezTo>
                <a:cubicBezTo>
                  <a:pt x="54940" y="58056"/>
                  <a:pt x="55417" y="57510"/>
                  <a:pt x="55531" y="57601"/>
                </a:cubicBezTo>
                <a:close/>
                <a:moveTo>
                  <a:pt x="30244" y="62786"/>
                </a:moveTo>
                <a:cubicBezTo>
                  <a:pt x="30835" y="62922"/>
                  <a:pt x="31449" y="62877"/>
                  <a:pt x="32268" y="62990"/>
                </a:cubicBezTo>
                <a:cubicBezTo>
                  <a:pt x="32223" y="62899"/>
                  <a:pt x="32564" y="62740"/>
                  <a:pt x="32655" y="62877"/>
                </a:cubicBezTo>
                <a:cubicBezTo>
                  <a:pt x="32541" y="62877"/>
                  <a:pt x="32518" y="62945"/>
                  <a:pt x="32655" y="62968"/>
                </a:cubicBezTo>
                <a:cubicBezTo>
                  <a:pt x="32882" y="62899"/>
                  <a:pt x="33041" y="63013"/>
                  <a:pt x="33314" y="63036"/>
                </a:cubicBezTo>
                <a:cubicBezTo>
                  <a:pt x="33541" y="63059"/>
                  <a:pt x="34155" y="62922"/>
                  <a:pt x="34178" y="63172"/>
                </a:cubicBezTo>
                <a:cubicBezTo>
                  <a:pt x="33223" y="63127"/>
                  <a:pt x="32223" y="63081"/>
                  <a:pt x="31495" y="63036"/>
                </a:cubicBezTo>
                <a:cubicBezTo>
                  <a:pt x="31313" y="63036"/>
                  <a:pt x="31267" y="62990"/>
                  <a:pt x="31108" y="62968"/>
                </a:cubicBezTo>
                <a:cubicBezTo>
                  <a:pt x="30926" y="62968"/>
                  <a:pt x="30881" y="63013"/>
                  <a:pt x="30722" y="62990"/>
                </a:cubicBezTo>
                <a:cubicBezTo>
                  <a:pt x="30358" y="62968"/>
                  <a:pt x="29994" y="62854"/>
                  <a:pt x="29767" y="62945"/>
                </a:cubicBezTo>
                <a:cubicBezTo>
                  <a:pt x="29812" y="62808"/>
                  <a:pt x="30062" y="62831"/>
                  <a:pt x="30244" y="62786"/>
                </a:cubicBezTo>
                <a:close/>
                <a:moveTo>
                  <a:pt x="25401" y="61717"/>
                </a:moveTo>
                <a:cubicBezTo>
                  <a:pt x="25446" y="61626"/>
                  <a:pt x="25310" y="61581"/>
                  <a:pt x="25355" y="61512"/>
                </a:cubicBezTo>
                <a:cubicBezTo>
                  <a:pt x="25605" y="61626"/>
                  <a:pt x="25969" y="61831"/>
                  <a:pt x="25764" y="61558"/>
                </a:cubicBezTo>
                <a:cubicBezTo>
                  <a:pt x="26287" y="61672"/>
                  <a:pt x="26378" y="61899"/>
                  <a:pt x="26742" y="62035"/>
                </a:cubicBezTo>
                <a:cubicBezTo>
                  <a:pt x="26742" y="61967"/>
                  <a:pt x="26879" y="61990"/>
                  <a:pt x="26856" y="61922"/>
                </a:cubicBezTo>
                <a:cubicBezTo>
                  <a:pt x="26697" y="61876"/>
                  <a:pt x="26515" y="61853"/>
                  <a:pt x="26560" y="61762"/>
                </a:cubicBezTo>
                <a:cubicBezTo>
                  <a:pt x="26856" y="61785"/>
                  <a:pt x="26765" y="61899"/>
                  <a:pt x="26970" y="61922"/>
                </a:cubicBezTo>
                <a:cubicBezTo>
                  <a:pt x="27061" y="61831"/>
                  <a:pt x="27515" y="61990"/>
                  <a:pt x="27561" y="62058"/>
                </a:cubicBezTo>
                <a:cubicBezTo>
                  <a:pt x="27243" y="62058"/>
                  <a:pt x="27652" y="62172"/>
                  <a:pt x="27538" y="62240"/>
                </a:cubicBezTo>
                <a:cubicBezTo>
                  <a:pt x="27356" y="62217"/>
                  <a:pt x="27220" y="62217"/>
                  <a:pt x="27129" y="62240"/>
                </a:cubicBezTo>
                <a:cubicBezTo>
                  <a:pt x="27038" y="62126"/>
                  <a:pt x="27447" y="62126"/>
                  <a:pt x="27152" y="62058"/>
                </a:cubicBezTo>
                <a:cubicBezTo>
                  <a:pt x="26947" y="62035"/>
                  <a:pt x="26924" y="62149"/>
                  <a:pt x="26833" y="62195"/>
                </a:cubicBezTo>
                <a:cubicBezTo>
                  <a:pt x="26424" y="62013"/>
                  <a:pt x="25787" y="62126"/>
                  <a:pt x="25605" y="61853"/>
                </a:cubicBezTo>
                <a:cubicBezTo>
                  <a:pt x="25855" y="61944"/>
                  <a:pt x="26037" y="61944"/>
                  <a:pt x="26037" y="61808"/>
                </a:cubicBezTo>
                <a:cubicBezTo>
                  <a:pt x="25719" y="61717"/>
                  <a:pt x="25719" y="61831"/>
                  <a:pt x="25401" y="61717"/>
                </a:cubicBezTo>
                <a:close/>
                <a:moveTo>
                  <a:pt x="28834" y="62126"/>
                </a:moveTo>
                <a:cubicBezTo>
                  <a:pt x="28857" y="62217"/>
                  <a:pt x="29198" y="62195"/>
                  <a:pt x="29221" y="62285"/>
                </a:cubicBezTo>
                <a:cubicBezTo>
                  <a:pt x="28925" y="62331"/>
                  <a:pt x="28903" y="62217"/>
                  <a:pt x="28630" y="62285"/>
                </a:cubicBezTo>
                <a:cubicBezTo>
                  <a:pt x="28652" y="62195"/>
                  <a:pt x="28698" y="62149"/>
                  <a:pt x="28834" y="62126"/>
                </a:cubicBezTo>
                <a:close/>
                <a:moveTo>
                  <a:pt x="28812" y="62786"/>
                </a:moveTo>
                <a:cubicBezTo>
                  <a:pt x="28425" y="62718"/>
                  <a:pt x="27743" y="62763"/>
                  <a:pt x="27515" y="62627"/>
                </a:cubicBezTo>
                <a:cubicBezTo>
                  <a:pt x="27925" y="62604"/>
                  <a:pt x="28380" y="62649"/>
                  <a:pt x="28812" y="62786"/>
                </a:cubicBezTo>
                <a:close/>
                <a:moveTo>
                  <a:pt x="34292" y="62422"/>
                </a:moveTo>
                <a:cubicBezTo>
                  <a:pt x="34406" y="62195"/>
                  <a:pt x="34860" y="62354"/>
                  <a:pt x="35247" y="62354"/>
                </a:cubicBezTo>
                <a:cubicBezTo>
                  <a:pt x="35247" y="62536"/>
                  <a:pt x="35497" y="62558"/>
                  <a:pt x="35543" y="62695"/>
                </a:cubicBezTo>
                <a:cubicBezTo>
                  <a:pt x="34929" y="62695"/>
                  <a:pt x="35474" y="62422"/>
                  <a:pt x="34860" y="62399"/>
                </a:cubicBezTo>
                <a:cubicBezTo>
                  <a:pt x="35088" y="62604"/>
                  <a:pt x="34588" y="62399"/>
                  <a:pt x="34292" y="62422"/>
                </a:cubicBezTo>
                <a:close/>
                <a:moveTo>
                  <a:pt x="26697" y="62422"/>
                </a:moveTo>
                <a:cubicBezTo>
                  <a:pt x="26810" y="62422"/>
                  <a:pt x="27106" y="62285"/>
                  <a:pt x="26992" y="62467"/>
                </a:cubicBezTo>
                <a:cubicBezTo>
                  <a:pt x="26719" y="62581"/>
                  <a:pt x="25696" y="62354"/>
                  <a:pt x="25628" y="62217"/>
                </a:cubicBezTo>
                <a:cubicBezTo>
                  <a:pt x="25924" y="62217"/>
                  <a:pt x="26401" y="62376"/>
                  <a:pt x="26697" y="62422"/>
                </a:cubicBezTo>
                <a:close/>
                <a:moveTo>
                  <a:pt x="30176" y="62013"/>
                </a:moveTo>
                <a:cubicBezTo>
                  <a:pt x="30108" y="62172"/>
                  <a:pt x="30540" y="62104"/>
                  <a:pt x="30563" y="62217"/>
                </a:cubicBezTo>
                <a:cubicBezTo>
                  <a:pt x="30085" y="62126"/>
                  <a:pt x="29858" y="62217"/>
                  <a:pt x="29607" y="62172"/>
                </a:cubicBezTo>
                <a:cubicBezTo>
                  <a:pt x="29585" y="61990"/>
                  <a:pt x="29949" y="62035"/>
                  <a:pt x="30176" y="62013"/>
                </a:cubicBezTo>
                <a:close/>
                <a:moveTo>
                  <a:pt x="54371" y="58170"/>
                </a:moveTo>
                <a:cubicBezTo>
                  <a:pt x="54462" y="58238"/>
                  <a:pt x="54326" y="58533"/>
                  <a:pt x="54121" y="58488"/>
                </a:cubicBezTo>
                <a:cubicBezTo>
                  <a:pt x="54235" y="58397"/>
                  <a:pt x="54053" y="58465"/>
                  <a:pt x="54030" y="58374"/>
                </a:cubicBezTo>
                <a:close/>
                <a:moveTo>
                  <a:pt x="32859" y="62445"/>
                </a:moveTo>
                <a:cubicBezTo>
                  <a:pt x="32814" y="62581"/>
                  <a:pt x="33382" y="62445"/>
                  <a:pt x="33223" y="62604"/>
                </a:cubicBezTo>
                <a:cubicBezTo>
                  <a:pt x="32723" y="62581"/>
                  <a:pt x="32359" y="62490"/>
                  <a:pt x="32268" y="62285"/>
                </a:cubicBezTo>
                <a:cubicBezTo>
                  <a:pt x="32927" y="62263"/>
                  <a:pt x="33200" y="62331"/>
                  <a:pt x="33814" y="62308"/>
                </a:cubicBezTo>
                <a:cubicBezTo>
                  <a:pt x="33655" y="62558"/>
                  <a:pt x="33155" y="62308"/>
                  <a:pt x="32859" y="62445"/>
                </a:cubicBezTo>
                <a:close/>
                <a:moveTo>
                  <a:pt x="31040" y="62217"/>
                </a:moveTo>
                <a:cubicBezTo>
                  <a:pt x="31267" y="62172"/>
                  <a:pt x="31700" y="62149"/>
                  <a:pt x="31700" y="62354"/>
                </a:cubicBezTo>
                <a:cubicBezTo>
                  <a:pt x="31677" y="62490"/>
                  <a:pt x="31336" y="62172"/>
                  <a:pt x="31313" y="62331"/>
                </a:cubicBezTo>
                <a:cubicBezTo>
                  <a:pt x="31609" y="62445"/>
                  <a:pt x="31177" y="62558"/>
                  <a:pt x="31017" y="62581"/>
                </a:cubicBezTo>
                <a:cubicBezTo>
                  <a:pt x="30858" y="62467"/>
                  <a:pt x="30267" y="62513"/>
                  <a:pt x="30267" y="62308"/>
                </a:cubicBezTo>
                <a:cubicBezTo>
                  <a:pt x="30722" y="62285"/>
                  <a:pt x="30744" y="62467"/>
                  <a:pt x="31222" y="62467"/>
                </a:cubicBezTo>
                <a:cubicBezTo>
                  <a:pt x="31177" y="62376"/>
                  <a:pt x="30949" y="62354"/>
                  <a:pt x="31040" y="62217"/>
                </a:cubicBezTo>
                <a:close/>
                <a:moveTo>
                  <a:pt x="34678" y="62854"/>
                </a:moveTo>
                <a:cubicBezTo>
                  <a:pt x="34701" y="62513"/>
                  <a:pt x="33701" y="62899"/>
                  <a:pt x="33428" y="62672"/>
                </a:cubicBezTo>
                <a:cubicBezTo>
                  <a:pt x="33473" y="62672"/>
                  <a:pt x="33541" y="62672"/>
                  <a:pt x="33519" y="62627"/>
                </a:cubicBezTo>
                <a:cubicBezTo>
                  <a:pt x="33451" y="62627"/>
                  <a:pt x="33405" y="62604"/>
                  <a:pt x="33428" y="62581"/>
                </a:cubicBezTo>
                <a:cubicBezTo>
                  <a:pt x="33655" y="62604"/>
                  <a:pt x="33814" y="62649"/>
                  <a:pt x="33996" y="62695"/>
                </a:cubicBezTo>
                <a:cubicBezTo>
                  <a:pt x="34315" y="62467"/>
                  <a:pt x="35111" y="62718"/>
                  <a:pt x="35156" y="62831"/>
                </a:cubicBezTo>
                <a:cubicBezTo>
                  <a:pt x="34929" y="62808"/>
                  <a:pt x="34951" y="62899"/>
                  <a:pt x="34678" y="62854"/>
                </a:cubicBezTo>
                <a:close/>
                <a:moveTo>
                  <a:pt x="32564" y="62718"/>
                </a:moveTo>
                <a:cubicBezTo>
                  <a:pt x="32404" y="62831"/>
                  <a:pt x="31654" y="62672"/>
                  <a:pt x="31972" y="62604"/>
                </a:cubicBezTo>
                <a:cubicBezTo>
                  <a:pt x="32086" y="62786"/>
                  <a:pt x="32450" y="62627"/>
                  <a:pt x="32564" y="62718"/>
                </a:cubicBezTo>
                <a:close/>
                <a:moveTo>
                  <a:pt x="32473" y="62536"/>
                </a:moveTo>
                <a:cubicBezTo>
                  <a:pt x="32041" y="62467"/>
                  <a:pt x="31927" y="62581"/>
                  <a:pt x="31495" y="62513"/>
                </a:cubicBezTo>
                <a:cubicBezTo>
                  <a:pt x="31518" y="62354"/>
                  <a:pt x="32041" y="62467"/>
                  <a:pt x="32268" y="62422"/>
                </a:cubicBezTo>
                <a:cubicBezTo>
                  <a:pt x="32268" y="62490"/>
                  <a:pt x="32450" y="62467"/>
                  <a:pt x="32473" y="62536"/>
                </a:cubicBezTo>
                <a:close/>
                <a:moveTo>
                  <a:pt x="74451" y="48278"/>
                </a:moveTo>
                <a:cubicBezTo>
                  <a:pt x="74223" y="48369"/>
                  <a:pt x="74132" y="48482"/>
                  <a:pt x="74223" y="48619"/>
                </a:cubicBezTo>
                <a:cubicBezTo>
                  <a:pt x="74360" y="48573"/>
                  <a:pt x="74360" y="48528"/>
                  <a:pt x="74269" y="48551"/>
                </a:cubicBezTo>
                <a:cubicBezTo>
                  <a:pt x="74200" y="48437"/>
                  <a:pt x="74587" y="48391"/>
                  <a:pt x="74451" y="48278"/>
                </a:cubicBezTo>
                <a:close/>
                <a:moveTo>
                  <a:pt x="73041" y="48551"/>
                </a:moveTo>
                <a:cubicBezTo>
                  <a:pt x="72722" y="48642"/>
                  <a:pt x="72995" y="48823"/>
                  <a:pt x="73063" y="48846"/>
                </a:cubicBezTo>
                <a:cubicBezTo>
                  <a:pt x="73359" y="48778"/>
                  <a:pt x="73154" y="48482"/>
                  <a:pt x="73041" y="48551"/>
                </a:cubicBezTo>
                <a:close/>
                <a:moveTo>
                  <a:pt x="72677" y="48642"/>
                </a:moveTo>
                <a:cubicBezTo>
                  <a:pt x="72518" y="48687"/>
                  <a:pt x="72495" y="48755"/>
                  <a:pt x="72381" y="48823"/>
                </a:cubicBezTo>
                <a:cubicBezTo>
                  <a:pt x="72495" y="48846"/>
                  <a:pt x="72563" y="48914"/>
                  <a:pt x="72768" y="48823"/>
                </a:cubicBezTo>
                <a:close/>
                <a:moveTo>
                  <a:pt x="72313" y="48437"/>
                </a:moveTo>
                <a:cubicBezTo>
                  <a:pt x="72154" y="48528"/>
                  <a:pt x="71972" y="48619"/>
                  <a:pt x="72040" y="48710"/>
                </a:cubicBezTo>
                <a:cubicBezTo>
                  <a:pt x="72245" y="48642"/>
                  <a:pt x="72450" y="48551"/>
                  <a:pt x="72313" y="48437"/>
                </a:cubicBezTo>
                <a:close/>
                <a:moveTo>
                  <a:pt x="71654" y="48937"/>
                </a:moveTo>
                <a:cubicBezTo>
                  <a:pt x="71654" y="49051"/>
                  <a:pt x="71267" y="49119"/>
                  <a:pt x="71313" y="49210"/>
                </a:cubicBezTo>
                <a:cubicBezTo>
                  <a:pt x="71244" y="49415"/>
                  <a:pt x="71631" y="49142"/>
                  <a:pt x="71745" y="49119"/>
                </a:cubicBezTo>
                <a:cubicBezTo>
                  <a:pt x="71926" y="49074"/>
                  <a:pt x="72040" y="49119"/>
                  <a:pt x="72336" y="48892"/>
                </a:cubicBezTo>
                <a:cubicBezTo>
                  <a:pt x="72063" y="48869"/>
                  <a:pt x="71858" y="49096"/>
                  <a:pt x="71654" y="48937"/>
                </a:cubicBezTo>
                <a:close/>
                <a:moveTo>
                  <a:pt x="69698" y="49983"/>
                </a:moveTo>
                <a:cubicBezTo>
                  <a:pt x="69562" y="50029"/>
                  <a:pt x="69562" y="49892"/>
                  <a:pt x="69334" y="50051"/>
                </a:cubicBezTo>
                <a:cubicBezTo>
                  <a:pt x="69425" y="50279"/>
                  <a:pt x="70039" y="49938"/>
                  <a:pt x="70085" y="49779"/>
                </a:cubicBezTo>
                <a:cubicBezTo>
                  <a:pt x="70221" y="49710"/>
                  <a:pt x="70085" y="50142"/>
                  <a:pt x="70471" y="49892"/>
                </a:cubicBezTo>
                <a:cubicBezTo>
                  <a:pt x="70244" y="49733"/>
                  <a:pt x="70335" y="49688"/>
                  <a:pt x="70517" y="49437"/>
                </a:cubicBezTo>
                <a:cubicBezTo>
                  <a:pt x="70176" y="49415"/>
                  <a:pt x="69994" y="49756"/>
                  <a:pt x="69698" y="49983"/>
                </a:cubicBezTo>
                <a:close/>
                <a:moveTo>
                  <a:pt x="68493" y="50529"/>
                </a:moveTo>
                <a:cubicBezTo>
                  <a:pt x="68606" y="50643"/>
                  <a:pt x="69175" y="50279"/>
                  <a:pt x="69084" y="50142"/>
                </a:cubicBezTo>
                <a:cubicBezTo>
                  <a:pt x="68811" y="50370"/>
                  <a:pt x="68675" y="50347"/>
                  <a:pt x="68493" y="50529"/>
                </a:cubicBezTo>
                <a:close/>
                <a:moveTo>
                  <a:pt x="74701" y="48687"/>
                </a:moveTo>
                <a:cubicBezTo>
                  <a:pt x="74564" y="48710"/>
                  <a:pt x="74269" y="48914"/>
                  <a:pt x="74200" y="48823"/>
                </a:cubicBezTo>
                <a:cubicBezTo>
                  <a:pt x="74382" y="48755"/>
                  <a:pt x="74132" y="48619"/>
                  <a:pt x="73973" y="48710"/>
                </a:cubicBezTo>
                <a:cubicBezTo>
                  <a:pt x="73814" y="48823"/>
                  <a:pt x="73837" y="48869"/>
                  <a:pt x="73950" y="48892"/>
                </a:cubicBezTo>
                <a:cubicBezTo>
                  <a:pt x="73427" y="49028"/>
                  <a:pt x="72836" y="49301"/>
                  <a:pt x="72427" y="49324"/>
                </a:cubicBezTo>
                <a:cubicBezTo>
                  <a:pt x="72518" y="49278"/>
                  <a:pt x="72540" y="49233"/>
                  <a:pt x="72540" y="49165"/>
                </a:cubicBezTo>
                <a:cubicBezTo>
                  <a:pt x="72381" y="49210"/>
                  <a:pt x="72313" y="49165"/>
                  <a:pt x="72108" y="49256"/>
                </a:cubicBezTo>
                <a:cubicBezTo>
                  <a:pt x="72131" y="49324"/>
                  <a:pt x="72199" y="49346"/>
                  <a:pt x="72245" y="49346"/>
                </a:cubicBezTo>
                <a:cubicBezTo>
                  <a:pt x="71836" y="49460"/>
                  <a:pt x="71267" y="49824"/>
                  <a:pt x="70971" y="49756"/>
                </a:cubicBezTo>
                <a:cubicBezTo>
                  <a:pt x="71290" y="49642"/>
                  <a:pt x="71540" y="49551"/>
                  <a:pt x="71472" y="49346"/>
                </a:cubicBezTo>
                <a:lnTo>
                  <a:pt x="71062" y="49551"/>
                </a:lnTo>
                <a:cubicBezTo>
                  <a:pt x="70880" y="49483"/>
                  <a:pt x="71267" y="49233"/>
                  <a:pt x="71040" y="49301"/>
                </a:cubicBezTo>
                <a:cubicBezTo>
                  <a:pt x="70812" y="49437"/>
                  <a:pt x="70767" y="49324"/>
                  <a:pt x="70539" y="49483"/>
                </a:cubicBezTo>
                <a:cubicBezTo>
                  <a:pt x="70517" y="49665"/>
                  <a:pt x="70585" y="49779"/>
                  <a:pt x="70767" y="49915"/>
                </a:cubicBezTo>
                <a:cubicBezTo>
                  <a:pt x="70039" y="50211"/>
                  <a:pt x="69311" y="50574"/>
                  <a:pt x="68606" y="50893"/>
                </a:cubicBezTo>
                <a:cubicBezTo>
                  <a:pt x="68834" y="50688"/>
                  <a:pt x="69107" y="50643"/>
                  <a:pt x="69220" y="50552"/>
                </a:cubicBezTo>
                <a:cubicBezTo>
                  <a:pt x="69334" y="50506"/>
                  <a:pt x="69311" y="50415"/>
                  <a:pt x="69402" y="50347"/>
                </a:cubicBezTo>
                <a:cubicBezTo>
                  <a:pt x="69380" y="50370"/>
                  <a:pt x="69698" y="50324"/>
                  <a:pt x="69630" y="50233"/>
                </a:cubicBezTo>
                <a:cubicBezTo>
                  <a:pt x="69539" y="50233"/>
                  <a:pt x="69425" y="50233"/>
                  <a:pt x="69334" y="50233"/>
                </a:cubicBezTo>
                <a:cubicBezTo>
                  <a:pt x="69016" y="50347"/>
                  <a:pt x="69175" y="50461"/>
                  <a:pt x="68925" y="50574"/>
                </a:cubicBezTo>
                <a:cubicBezTo>
                  <a:pt x="68788" y="50506"/>
                  <a:pt x="68129" y="50756"/>
                  <a:pt x="68311" y="50916"/>
                </a:cubicBezTo>
                <a:cubicBezTo>
                  <a:pt x="68447" y="50847"/>
                  <a:pt x="68675" y="50643"/>
                  <a:pt x="68675" y="50825"/>
                </a:cubicBezTo>
                <a:cubicBezTo>
                  <a:pt x="68425" y="50961"/>
                  <a:pt x="68288" y="50938"/>
                  <a:pt x="68038" y="51143"/>
                </a:cubicBezTo>
                <a:cubicBezTo>
                  <a:pt x="67902" y="51097"/>
                  <a:pt x="68174" y="50870"/>
                  <a:pt x="67924" y="50984"/>
                </a:cubicBezTo>
                <a:cubicBezTo>
                  <a:pt x="67833" y="51029"/>
                  <a:pt x="67902" y="51075"/>
                  <a:pt x="67833" y="51143"/>
                </a:cubicBezTo>
                <a:cubicBezTo>
                  <a:pt x="67629" y="50938"/>
                  <a:pt x="67151" y="51188"/>
                  <a:pt x="66719" y="51393"/>
                </a:cubicBezTo>
                <a:cubicBezTo>
                  <a:pt x="66924" y="51166"/>
                  <a:pt x="67174" y="50802"/>
                  <a:pt x="67469" y="50756"/>
                </a:cubicBezTo>
                <a:cubicBezTo>
                  <a:pt x="67401" y="50688"/>
                  <a:pt x="67515" y="50597"/>
                  <a:pt x="67560" y="50529"/>
                </a:cubicBezTo>
                <a:cubicBezTo>
                  <a:pt x="67788" y="50483"/>
                  <a:pt x="68356" y="50074"/>
                  <a:pt x="68220" y="50256"/>
                </a:cubicBezTo>
                <a:cubicBezTo>
                  <a:pt x="68174" y="50324"/>
                  <a:pt x="67970" y="50370"/>
                  <a:pt x="68015" y="50438"/>
                </a:cubicBezTo>
                <a:cubicBezTo>
                  <a:pt x="68288" y="50393"/>
                  <a:pt x="68766" y="49847"/>
                  <a:pt x="68220" y="50097"/>
                </a:cubicBezTo>
                <a:lnTo>
                  <a:pt x="68606" y="49869"/>
                </a:lnTo>
                <a:cubicBezTo>
                  <a:pt x="68788" y="50006"/>
                  <a:pt x="68493" y="50142"/>
                  <a:pt x="68538" y="50279"/>
                </a:cubicBezTo>
                <a:cubicBezTo>
                  <a:pt x="68652" y="50279"/>
                  <a:pt x="68925" y="50097"/>
                  <a:pt x="68993" y="49983"/>
                </a:cubicBezTo>
                <a:cubicBezTo>
                  <a:pt x="68584" y="50165"/>
                  <a:pt x="68948" y="49960"/>
                  <a:pt x="68743" y="49915"/>
                </a:cubicBezTo>
                <a:cubicBezTo>
                  <a:pt x="69129" y="49779"/>
                  <a:pt x="69334" y="49506"/>
                  <a:pt x="69698" y="49437"/>
                </a:cubicBezTo>
                <a:cubicBezTo>
                  <a:pt x="69471" y="49574"/>
                  <a:pt x="69289" y="49824"/>
                  <a:pt x="69129" y="50051"/>
                </a:cubicBezTo>
                <a:cubicBezTo>
                  <a:pt x="69334" y="50029"/>
                  <a:pt x="69675" y="49733"/>
                  <a:pt x="69675" y="49551"/>
                </a:cubicBezTo>
                <a:cubicBezTo>
                  <a:pt x="69857" y="49483"/>
                  <a:pt x="70062" y="49483"/>
                  <a:pt x="70039" y="49324"/>
                </a:cubicBezTo>
                <a:cubicBezTo>
                  <a:pt x="69948" y="49346"/>
                  <a:pt x="69834" y="49369"/>
                  <a:pt x="69766" y="49346"/>
                </a:cubicBezTo>
                <a:cubicBezTo>
                  <a:pt x="70471" y="48869"/>
                  <a:pt x="71267" y="48642"/>
                  <a:pt x="72427" y="48073"/>
                </a:cubicBezTo>
                <a:cubicBezTo>
                  <a:pt x="72586" y="48050"/>
                  <a:pt x="72722" y="48073"/>
                  <a:pt x="72904" y="48028"/>
                </a:cubicBezTo>
                <a:cubicBezTo>
                  <a:pt x="73154" y="47823"/>
                  <a:pt x="73541" y="47823"/>
                  <a:pt x="73677" y="47823"/>
                </a:cubicBezTo>
                <a:cubicBezTo>
                  <a:pt x="73814" y="47800"/>
                  <a:pt x="74041" y="47709"/>
                  <a:pt x="74110" y="47686"/>
                </a:cubicBezTo>
                <a:cubicBezTo>
                  <a:pt x="74542" y="47664"/>
                  <a:pt x="74723" y="47914"/>
                  <a:pt x="74996" y="48028"/>
                </a:cubicBezTo>
                <a:cubicBezTo>
                  <a:pt x="74814" y="48232"/>
                  <a:pt x="74860" y="48460"/>
                  <a:pt x="74701" y="48687"/>
                </a:cubicBezTo>
                <a:close/>
                <a:moveTo>
                  <a:pt x="59988" y="52325"/>
                </a:moveTo>
                <a:cubicBezTo>
                  <a:pt x="60420" y="51984"/>
                  <a:pt x="60716" y="51666"/>
                  <a:pt x="61034" y="51348"/>
                </a:cubicBezTo>
                <a:cubicBezTo>
                  <a:pt x="61102" y="51484"/>
                  <a:pt x="61421" y="50984"/>
                  <a:pt x="61421" y="51234"/>
                </a:cubicBezTo>
                <a:cubicBezTo>
                  <a:pt x="61284" y="51348"/>
                  <a:pt x="61239" y="51325"/>
                  <a:pt x="61102" y="51439"/>
                </a:cubicBezTo>
                <a:cubicBezTo>
                  <a:pt x="60898" y="51598"/>
                  <a:pt x="59943" y="52530"/>
                  <a:pt x="59988" y="52325"/>
                </a:cubicBezTo>
                <a:close/>
                <a:moveTo>
                  <a:pt x="59647" y="53099"/>
                </a:moveTo>
                <a:cubicBezTo>
                  <a:pt x="59783" y="52894"/>
                  <a:pt x="59920" y="52962"/>
                  <a:pt x="59692" y="52871"/>
                </a:cubicBezTo>
                <a:cubicBezTo>
                  <a:pt x="60124" y="52735"/>
                  <a:pt x="60488" y="51984"/>
                  <a:pt x="60784" y="52234"/>
                </a:cubicBezTo>
                <a:cubicBezTo>
                  <a:pt x="60284" y="52416"/>
                  <a:pt x="60056" y="53076"/>
                  <a:pt x="59647" y="53099"/>
                </a:cubicBezTo>
                <a:close/>
                <a:moveTo>
                  <a:pt x="61989" y="51166"/>
                </a:moveTo>
                <a:cubicBezTo>
                  <a:pt x="62285" y="50961"/>
                  <a:pt x="62558" y="50802"/>
                  <a:pt x="62671" y="50825"/>
                </a:cubicBezTo>
                <a:cubicBezTo>
                  <a:pt x="62535" y="51075"/>
                  <a:pt x="62307" y="50984"/>
                  <a:pt x="62035" y="51234"/>
                </a:cubicBezTo>
                <a:cubicBezTo>
                  <a:pt x="61784" y="51393"/>
                  <a:pt x="61966" y="51484"/>
                  <a:pt x="61648" y="51666"/>
                </a:cubicBezTo>
                <a:cubicBezTo>
                  <a:pt x="61375" y="51575"/>
                  <a:pt x="61261" y="51916"/>
                  <a:pt x="60966" y="52143"/>
                </a:cubicBezTo>
                <a:cubicBezTo>
                  <a:pt x="60875" y="51916"/>
                  <a:pt x="61603" y="51439"/>
                  <a:pt x="61989" y="51166"/>
                </a:cubicBezTo>
                <a:close/>
                <a:moveTo>
                  <a:pt x="26174" y="8756"/>
                </a:moveTo>
                <a:cubicBezTo>
                  <a:pt x="26219" y="8619"/>
                  <a:pt x="26469" y="8392"/>
                  <a:pt x="26560" y="8506"/>
                </a:cubicBezTo>
                <a:cubicBezTo>
                  <a:pt x="26401" y="8665"/>
                  <a:pt x="26265" y="8801"/>
                  <a:pt x="26174" y="8756"/>
                </a:cubicBezTo>
                <a:close/>
                <a:moveTo>
                  <a:pt x="61784" y="51802"/>
                </a:moveTo>
                <a:cubicBezTo>
                  <a:pt x="62148" y="51575"/>
                  <a:pt x="62285" y="51416"/>
                  <a:pt x="62444" y="51279"/>
                </a:cubicBezTo>
                <a:cubicBezTo>
                  <a:pt x="62444" y="51279"/>
                  <a:pt x="62535" y="51325"/>
                  <a:pt x="62580" y="51302"/>
                </a:cubicBezTo>
                <a:cubicBezTo>
                  <a:pt x="62580" y="51302"/>
                  <a:pt x="62694" y="51075"/>
                  <a:pt x="62740" y="51052"/>
                </a:cubicBezTo>
                <a:cubicBezTo>
                  <a:pt x="62785" y="51234"/>
                  <a:pt x="63081" y="50916"/>
                  <a:pt x="63172" y="50984"/>
                </a:cubicBezTo>
                <a:cubicBezTo>
                  <a:pt x="62785" y="51234"/>
                  <a:pt x="62558" y="51370"/>
                  <a:pt x="62467" y="51620"/>
                </a:cubicBezTo>
                <a:cubicBezTo>
                  <a:pt x="62398" y="51575"/>
                  <a:pt x="62489" y="51484"/>
                  <a:pt x="62444" y="51416"/>
                </a:cubicBezTo>
                <a:cubicBezTo>
                  <a:pt x="62353" y="51484"/>
                  <a:pt x="62262" y="51780"/>
                  <a:pt x="62080" y="51734"/>
                </a:cubicBezTo>
                <a:cubicBezTo>
                  <a:pt x="62171" y="51689"/>
                  <a:pt x="62126" y="51598"/>
                  <a:pt x="62035" y="51666"/>
                </a:cubicBezTo>
                <a:lnTo>
                  <a:pt x="61875" y="51780"/>
                </a:lnTo>
                <a:cubicBezTo>
                  <a:pt x="61921" y="51825"/>
                  <a:pt x="61989" y="51825"/>
                  <a:pt x="62057" y="51825"/>
                </a:cubicBezTo>
                <a:lnTo>
                  <a:pt x="61762" y="52075"/>
                </a:lnTo>
                <a:cubicBezTo>
                  <a:pt x="61603" y="52007"/>
                  <a:pt x="61830" y="51871"/>
                  <a:pt x="61784" y="51802"/>
                </a:cubicBezTo>
                <a:close/>
                <a:moveTo>
                  <a:pt x="58737" y="53076"/>
                </a:moveTo>
                <a:cubicBezTo>
                  <a:pt x="58965" y="52939"/>
                  <a:pt x="59056" y="52848"/>
                  <a:pt x="59238" y="52644"/>
                </a:cubicBezTo>
                <a:cubicBezTo>
                  <a:pt x="59306" y="52689"/>
                  <a:pt x="59442" y="52507"/>
                  <a:pt x="59488" y="52621"/>
                </a:cubicBezTo>
                <a:cubicBezTo>
                  <a:pt x="59101" y="52848"/>
                  <a:pt x="58987" y="53144"/>
                  <a:pt x="58737" y="53076"/>
                </a:cubicBezTo>
                <a:close/>
                <a:moveTo>
                  <a:pt x="59078" y="53326"/>
                </a:moveTo>
                <a:cubicBezTo>
                  <a:pt x="59238" y="53349"/>
                  <a:pt x="59351" y="52962"/>
                  <a:pt x="59556" y="53008"/>
                </a:cubicBezTo>
                <a:cubicBezTo>
                  <a:pt x="59306" y="53167"/>
                  <a:pt x="59579" y="53190"/>
                  <a:pt x="59260" y="53371"/>
                </a:cubicBezTo>
                <a:cubicBezTo>
                  <a:pt x="59306" y="53167"/>
                  <a:pt x="58874" y="53576"/>
                  <a:pt x="59078" y="53326"/>
                </a:cubicBezTo>
                <a:close/>
                <a:moveTo>
                  <a:pt x="73405" y="44798"/>
                </a:moveTo>
                <a:cubicBezTo>
                  <a:pt x="73791" y="44730"/>
                  <a:pt x="74041" y="44412"/>
                  <a:pt x="74246" y="44548"/>
                </a:cubicBezTo>
                <a:cubicBezTo>
                  <a:pt x="74019" y="44617"/>
                  <a:pt x="73223" y="44958"/>
                  <a:pt x="73405" y="44798"/>
                </a:cubicBezTo>
                <a:close/>
                <a:moveTo>
                  <a:pt x="25150" y="61444"/>
                </a:moveTo>
                <a:cubicBezTo>
                  <a:pt x="24969" y="61626"/>
                  <a:pt x="25378" y="61717"/>
                  <a:pt x="25378" y="61853"/>
                </a:cubicBezTo>
                <a:cubicBezTo>
                  <a:pt x="24969" y="61785"/>
                  <a:pt x="25241" y="61649"/>
                  <a:pt x="24878" y="61558"/>
                </a:cubicBezTo>
                <a:cubicBezTo>
                  <a:pt x="24878" y="61444"/>
                  <a:pt x="24969" y="61399"/>
                  <a:pt x="25150" y="61444"/>
                </a:cubicBezTo>
                <a:close/>
                <a:moveTo>
                  <a:pt x="61148" y="50893"/>
                </a:moveTo>
                <a:cubicBezTo>
                  <a:pt x="61307" y="50984"/>
                  <a:pt x="62217" y="50620"/>
                  <a:pt x="62080" y="50370"/>
                </a:cubicBezTo>
                <a:cubicBezTo>
                  <a:pt x="61648" y="50802"/>
                  <a:pt x="61557" y="50529"/>
                  <a:pt x="61148" y="50893"/>
                </a:cubicBezTo>
                <a:close/>
                <a:moveTo>
                  <a:pt x="61034" y="50756"/>
                </a:moveTo>
                <a:cubicBezTo>
                  <a:pt x="60966" y="50961"/>
                  <a:pt x="61375" y="50415"/>
                  <a:pt x="61648" y="50279"/>
                </a:cubicBezTo>
                <a:cubicBezTo>
                  <a:pt x="61762" y="50074"/>
                  <a:pt x="61102" y="50643"/>
                  <a:pt x="61034" y="50756"/>
                </a:cubicBezTo>
                <a:close/>
                <a:moveTo>
                  <a:pt x="64491" y="48255"/>
                </a:moveTo>
                <a:cubicBezTo>
                  <a:pt x="64400" y="48119"/>
                  <a:pt x="64172" y="48232"/>
                  <a:pt x="63968" y="48346"/>
                </a:cubicBezTo>
                <a:cubicBezTo>
                  <a:pt x="64013" y="48391"/>
                  <a:pt x="63990" y="48437"/>
                  <a:pt x="63945" y="48482"/>
                </a:cubicBezTo>
                <a:cubicBezTo>
                  <a:pt x="64058" y="48505"/>
                  <a:pt x="64240" y="48391"/>
                  <a:pt x="64491" y="48255"/>
                </a:cubicBezTo>
                <a:close/>
                <a:moveTo>
                  <a:pt x="60329" y="51439"/>
                </a:moveTo>
                <a:cubicBezTo>
                  <a:pt x="60443" y="51484"/>
                  <a:pt x="60261" y="51620"/>
                  <a:pt x="60420" y="51666"/>
                </a:cubicBezTo>
                <a:cubicBezTo>
                  <a:pt x="60557" y="51507"/>
                  <a:pt x="60807" y="51302"/>
                  <a:pt x="60738" y="51166"/>
                </a:cubicBezTo>
                <a:cubicBezTo>
                  <a:pt x="60557" y="51370"/>
                  <a:pt x="60511" y="51257"/>
                  <a:pt x="60329" y="51439"/>
                </a:cubicBezTo>
                <a:close/>
                <a:moveTo>
                  <a:pt x="59943" y="51552"/>
                </a:moveTo>
                <a:cubicBezTo>
                  <a:pt x="59670" y="51734"/>
                  <a:pt x="59988" y="51780"/>
                  <a:pt x="59670" y="51984"/>
                </a:cubicBezTo>
                <a:cubicBezTo>
                  <a:pt x="59738" y="52007"/>
                  <a:pt x="59852" y="51893"/>
                  <a:pt x="59829" y="51848"/>
                </a:cubicBezTo>
                <a:cubicBezTo>
                  <a:pt x="60011" y="51711"/>
                  <a:pt x="60056" y="51871"/>
                  <a:pt x="60284" y="51666"/>
                </a:cubicBezTo>
                <a:cubicBezTo>
                  <a:pt x="60215" y="51507"/>
                  <a:pt x="59988" y="51757"/>
                  <a:pt x="59943" y="51552"/>
                </a:cubicBezTo>
                <a:close/>
                <a:moveTo>
                  <a:pt x="59488" y="52053"/>
                </a:moveTo>
                <a:cubicBezTo>
                  <a:pt x="59397" y="52189"/>
                  <a:pt x="59556" y="52280"/>
                  <a:pt x="59533" y="52394"/>
                </a:cubicBezTo>
                <a:cubicBezTo>
                  <a:pt x="59761" y="52212"/>
                  <a:pt x="60056" y="52121"/>
                  <a:pt x="59920" y="51962"/>
                </a:cubicBezTo>
                <a:cubicBezTo>
                  <a:pt x="59852" y="52030"/>
                  <a:pt x="59806" y="52098"/>
                  <a:pt x="59829" y="52143"/>
                </a:cubicBezTo>
                <a:cubicBezTo>
                  <a:pt x="59533" y="52303"/>
                  <a:pt x="59715" y="52007"/>
                  <a:pt x="59488" y="52053"/>
                </a:cubicBezTo>
                <a:close/>
                <a:moveTo>
                  <a:pt x="62239" y="50256"/>
                </a:moveTo>
                <a:lnTo>
                  <a:pt x="62353" y="50393"/>
                </a:lnTo>
                <a:cubicBezTo>
                  <a:pt x="62057" y="50597"/>
                  <a:pt x="61853" y="50779"/>
                  <a:pt x="61694" y="50961"/>
                </a:cubicBezTo>
                <a:cubicBezTo>
                  <a:pt x="61489" y="50916"/>
                  <a:pt x="61239" y="51006"/>
                  <a:pt x="60920" y="51211"/>
                </a:cubicBezTo>
                <a:cubicBezTo>
                  <a:pt x="60534" y="51666"/>
                  <a:pt x="60124" y="51939"/>
                  <a:pt x="59601" y="52462"/>
                </a:cubicBezTo>
                <a:cubicBezTo>
                  <a:pt x="59465" y="52394"/>
                  <a:pt x="59238" y="52598"/>
                  <a:pt x="59033" y="52689"/>
                </a:cubicBezTo>
                <a:cubicBezTo>
                  <a:pt x="58942" y="52666"/>
                  <a:pt x="59056" y="52507"/>
                  <a:pt x="58942" y="52576"/>
                </a:cubicBezTo>
                <a:cubicBezTo>
                  <a:pt x="58692" y="52871"/>
                  <a:pt x="59033" y="52644"/>
                  <a:pt x="59101" y="52757"/>
                </a:cubicBezTo>
                <a:cubicBezTo>
                  <a:pt x="58783" y="52894"/>
                  <a:pt x="58737" y="53008"/>
                  <a:pt x="58487" y="53212"/>
                </a:cubicBezTo>
                <a:cubicBezTo>
                  <a:pt x="58373" y="53303"/>
                  <a:pt x="58169" y="53417"/>
                  <a:pt x="58078" y="53485"/>
                </a:cubicBezTo>
                <a:cubicBezTo>
                  <a:pt x="58055" y="53508"/>
                  <a:pt x="57987" y="53690"/>
                  <a:pt x="57919" y="53735"/>
                </a:cubicBezTo>
                <a:cubicBezTo>
                  <a:pt x="57919" y="53735"/>
                  <a:pt x="57828" y="53758"/>
                  <a:pt x="57760" y="53826"/>
                </a:cubicBezTo>
                <a:cubicBezTo>
                  <a:pt x="57600" y="53985"/>
                  <a:pt x="57327" y="54190"/>
                  <a:pt x="57100" y="54372"/>
                </a:cubicBezTo>
                <a:cubicBezTo>
                  <a:pt x="56941" y="54508"/>
                  <a:pt x="56668" y="54940"/>
                  <a:pt x="56486" y="54827"/>
                </a:cubicBezTo>
                <a:cubicBezTo>
                  <a:pt x="56463" y="54668"/>
                  <a:pt x="56759" y="54486"/>
                  <a:pt x="56895" y="54281"/>
                </a:cubicBezTo>
                <a:cubicBezTo>
                  <a:pt x="56986" y="54145"/>
                  <a:pt x="56941" y="54099"/>
                  <a:pt x="57100" y="53940"/>
                </a:cubicBezTo>
                <a:cubicBezTo>
                  <a:pt x="57532" y="53485"/>
                  <a:pt x="58260" y="53076"/>
                  <a:pt x="58487" y="52644"/>
                </a:cubicBezTo>
                <a:cubicBezTo>
                  <a:pt x="58715" y="52598"/>
                  <a:pt x="58965" y="52462"/>
                  <a:pt x="59238" y="52348"/>
                </a:cubicBezTo>
                <a:cubicBezTo>
                  <a:pt x="59192" y="52121"/>
                  <a:pt x="58874" y="52530"/>
                  <a:pt x="58737" y="52507"/>
                </a:cubicBezTo>
                <a:cubicBezTo>
                  <a:pt x="58806" y="52416"/>
                  <a:pt x="58874" y="52325"/>
                  <a:pt x="58897" y="52257"/>
                </a:cubicBezTo>
                <a:cubicBezTo>
                  <a:pt x="59420" y="52030"/>
                  <a:pt x="59806" y="51484"/>
                  <a:pt x="60306" y="51097"/>
                </a:cubicBezTo>
                <a:cubicBezTo>
                  <a:pt x="60329" y="51075"/>
                  <a:pt x="60443" y="51052"/>
                  <a:pt x="60557" y="50938"/>
                </a:cubicBezTo>
                <a:cubicBezTo>
                  <a:pt x="60875" y="50665"/>
                  <a:pt x="61080" y="50370"/>
                  <a:pt x="61398" y="50120"/>
                </a:cubicBezTo>
                <a:cubicBezTo>
                  <a:pt x="61739" y="49847"/>
                  <a:pt x="62080" y="49665"/>
                  <a:pt x="62444" y="49392"/>
                </a:cubicBezTo>
                <a:cubicBezTo>
                  <a:pt x="62649" y="49233"/>
                  <a:pt x="62831" y="48983"/>
                  <a:pt x="63012" y="48869"/>
                </a:cubicBezTo>
                <a:cubicBezTo>
                  <a:pt x="63126" y="48823"/>
                  <a:pt x="63217" y="48846"/>
                  <a:pt x="63308" y="48778"/>
                </a:cubicBezTo>
                <a:cubicBezTo>
                  <a:pt x="63354" y="48778"/>
                  <a:pt x="63240" y="48687"/>
                  <a:pt x="63422" y="48596"/>
                </a:cubicBezTo>
                <a:cubicBezTo>
                  <a:pt x="63535" y="48551"/>
                  <a:pt x="63535" y="48619"/>
                  <a:pt x="63649" y="48573"/>
                </a:cubicBezTo>
                <a:cubicBezTo>
                  <a:pt x="63604" y="48505"/>
                  <a:pt x="63604" y="48482"/>
                  <a:pt x="63740" y="48391"/>
                </a:cubicBezTo>
                <a:cubicBezTo>
                  <a:pt x="64240" y="48028"/>
                  <a:pt x="65241" y="47482"/>
                  <a:pt x="65582" y="47436"/>
                </a:cubicBezTo>
                <a:cubicBezTo>
                  <a:pt x="65468" y="47527"/>
                  <a:pt x="65264" y="47618"/>
                  <a:pt x="65286" y="47686"/>
                </a:cubicBezTo>
                <a:cubicBezTo>
                  <a:pt x="65491" y="47573"/>
                  <a:pt x="65673" y="47550"/>
                  <a:pt x="65855" y="47505"/>
                </a:cubicBezTo>
                <a:cubicBezTo>
                  <a:pt x="65673" y="47641"/>
                  <a:pt x="64945" y="48050"/>
                  <a:pt x="65105" y="48141"/>
                </a:cubicBezTo>
                <a:cubicBezTo>
                  <a:pt x="64923" y="48187"/>
                  <a:pt x="64809" y="48164"/>
                  <a:pt x="64627" y="48278"/>
                </a:cubicBezTo>
                <a:cubicBezTo>
                  <a:pt x="64650" y="48323"/>
                  <a:pt x="64581" y="48369"/>
                  <a:pt x="64581" y="48414"/>
                </a:cubicBezTo>
                <a:cubicBezTo>
                  <a:pt x="64718" y="48391"/>
                  <a:pt x="64945" y="48278"/>
                  <a:pt x="65082" y="48255"/>
                </a:cubicBezTo>
                <a:cubicBezTo>
                  <a:pt x="64854" y="48369"/>
                  <a:pt x="64513" y="48687"/>
                  <a:pt x="64400" y="48642"/>
                </a:cubicBezTo>
                <a:cubicBezTo>
                  <a:pt x="64468" y="48573"/>
                  <a:pt x="64559" y="48437"/>
                  <a:pt x="64422" y="48505"/>
                </a:cubicBezTo>
                <a:cubicBezTo>
                  <a:pt x="64081" y="48642"/>
                  <a:pt x="64536" y="48687"/>
                  <a:pt x="64195" y="48846"/>
                </a:cubicBezTo>
                <a:cubicBezTo>
                  <a:pt x="64081" y="48937"/>
                  <a:pt x="63808" y="49051"/>
                  <a:pt x="63604" y="49165"/>
                </a:cubicBezTo>
                <a:cubicBezTo>
                  <a:pt x="63604" y="49233"/>
                  <a:pt x="63558" y="49324"/>
                  <a:pt x="63422" y="49415"/>
                </a:cubicBezTo>
                <a:cubicBezTo>
                  <a:pt x="63285" y="49415"/>
                  <a:pt x="63172" y="49392"/>
                  <a:pt x="62990" y="49483"/>
                </a:cubicBezTo>
                <a:cubicBezTo>
                  <a:pt x="62990" y="49483"/>
                  <a:pt x="63012" y="49574"/>
                  <a:pt x="63035" y="49551"/>
                </a:cubicBezTo>
                <a:cubicBezTo>
                  <a:pt x="62921" y="49619"/>
                  <a:pt x="62307" y="49847"/>
                  <a:pt x="62148" y="50142"/>
                </a:cubicBezTo>
                <a:cubicBezTo>
                  <a:pt x="62285" y="50142"/>
                  <a:pt x="62535" y="49915"/>
                  <a:pt x="62626" y="49960"/>
                </a:cubicBezTo>
                <a:cubicBezTo>
                  <a:pt x="62580" y="49869"/>
                  <a:pt x="63081" y="49506"/>
                  <a:pt x="63194" y="49619"/>
                </a:cubicBezTo>
                <a:cubicBezTo>
                  <a:pt x="62899" y="49801"/>
                  <a:pt x="62717" y="49983"/>
                  <a:pt x="62649" y="50142"/>
                </a:cubicBezTo>
                <a:cubicBezTo>
                  <a:pt x="62580" y="50029"/>
                  <a:pt x="62444" y="50097"/>
                  <a:pt x="62239" y="50256"/>
                </a:cubicBezTo>
                <a:close/>
                <a:moveTo>
                  <a:pt x="67174" y="48391"/>
                </a:moveTo>
                <a:cubicBezTo>
                  <a:pt x="66924" y="48505"/>
                  <a:pt x="66173" y="49028"/>
                  <a:pt x="66264" y="48869"/>
                </a:cubicBezTo>
                <a:cubicBezTo>
                  <a:pt x="66628" y="48687"/>
                  <a:pt x="66924" y="48278"/>
                  <a:pt x="67174" y="48391"/>
                </a:cubicBezTo>
                <a:close/>
                <a:moveTo>
                  <a:pt x="56736" y="55714"/>
                </a:moveTo>
                <a:cubicBezTo>
                  <a:pt x="56577" y="55759"/>
                  <a:pt x="56372" y="55873"/>
                  <a:pt x="56281" y="55759"/>
                </a:cubicBezTo>
                <a:cubicBezTo>
                  <a:pt x="56509" y="55486"/>
                  <a:pt x="56623" y="55486"/>
                  <a:pt x="56986" y="55259"/>
                </a:cubicBezTo>
                <a:cubicBezTo>
                  <a:pt x="56941" y="55100"/>
                  <a:pt x="56713" y="55350"/>
                  <a:pt x="56691" y="55191"/>
                </a:cubicBezTo>
                <a:lnTo>
                  <a:pt x="56827" y="55077"/>
                </a:lnTo>
                <a:cubicBezTo>
                  <a:pt x="56804" y="55054"/>
                  <a:pt x="56850" y="54986"/>
                  <a:pt x="56895" y="55031"/>
                </a:cubicBezTo>
                <a:cubicBezTo>
                  <a:pt x="56759" y="55236"/>
                  <a:pt x="57100" y="55191"/>
                  <a:pt x="57282" y="55031"/>
                </a:cubicBezTo>
                <a:cubicBezTo>
                  <a:pt x="57236" y="54872"/>
                  <a:pt x="57055" y="55031"/>
                  <a:pt x="57032" y="54872"/>
                </a:cubicBezTo>
                <a:cubicBezTo>
                  <a:pt x="57373" y="54622"/>
                  <a:pt x="57236" y="54872"/>
                  <a:pt x="57509" y="54850"/>
                </a:cubicBezTo>
                <a:cubicBezTo>
                  <a:pt x="57305" y="55031"/>
                  <a:pt x="57487" y="55054"/>
                  <a:pt x="57305" y="55191"/>
                </a:cubicBezTo>
                <a:cubicBezTo>
                  <a:pt x="57236" y="55236"/>
                  <a:pt x="57146" y="55145"/>
                  <a:pt x="57009" y="55304"/>
                </a:cubicBezTo>
                <a:cubicBezTo>
                  <a:pt x="56873" y="55464"/>
                  <a:pt x="56986" y="55509"/>
                  <a:pt x="56736" y="55714"/>
                </a:cubicBezTo>
                <a:close/>
                <a:moveTo>
                  <a:pt x="52029" y="59466"/>
                </a:moveTo>
                <a:cubicBezTo>
                  <a:pt x="52211" y="59352"/>
                  <a:pt x="52734" y="59238"/>
                  <a:pt x="53075" y="59079"/>
                </a:cubicBezTo>
                <a:cubicBezTo>
                  <a:pt x="52893" y="59307"/>
                  <a:pt x="52688" y="59261"/>
                  <a:pt x="52484" y="59466"/>
                </a:cubicBezTo>
                <a:cubicBezTo>
                  <a:pt x="52438" y="59352"/>
                  <a:pt x="51574" y="59943"/>
                  <a:pt x="51802" y="59693"/>
                </a:cubicBezTo>
                <a:cubicBezTo>
                  <a:pt x="52165" y="59534"/>
                  <a:pt x="52370" y="59420"/>
                  <a:pt x="52029" y="59466"/>
                </a:cubicBezTo>
                <a:close/>
                <a:moveTo>
                  <a:pt x="50756" y="59784"/>
                </a:moveTo>
                <a:cubicBezTo>
                  <a:pt x="50619" y="59670"/>
                  <a:pt x="51051" y="59579"/>
                  <a:pt x="50756" y="59557"/>
                </a:cubicBezTo>
                <a:cubicBezTo>
                  <a:pt x="51210" y="59261"/>
                  <a:pt x="51665" y="59170"/>
                  <a:pt x="51938" y="58897"/>
                </a:cubicBezTo>
                <a:cubicBezTo>
                  <a:pt x="52120" y="58988"/>
                  <a:pt x="51688" y="59125"/>
                  <a:pt x="51688" y="59238"/>
                </a:cubicBezTo>
                <a:cubicBezTo>
                  <a:pt x="52075" y="59011"/>
                  <a:pt x="51665" y="59420"/>
                  <a:pt x="51961" y="59352"/>
                </a:cubicBezTo>
                <a:cubicBezTo>
                  <a:pt x="51642" y="59534"/>
                  <a:pt x="51620" y="59329"/>
                  <a:pt x="51415" y="59352"/>
                </a:cubicBezTo>
                <a:cubicBezTo>
                  <a:pt x="51051" y="59488"/>
                  <a:pt x="51188" y="59648"/>
                  <a:pt x="50756" y="59784"/>
                </a:cubicBezTo>
                <a:close/>
                <a:moveTo>
                  <a:pt x="60989" y="52621"/>
                </a:moveTo>
                <a:cubicBezTo>
                  <a:pt x="61239" y="52371"/>
                  <a:pt x="61307" y="52462"/>
                  <a:pt x="61011" y="52644"/>
                </a:cubicBezTo>
                <a:cubicBezTo>
                  <a:pt x="60466" y="53053"/>
                  <a:pt x="59829" y="53690"/>
                  <a:pt x="59488" y="53917"/>
                </a:cubicBezTo>
                <a:cubicBezTo>
                  <a:pt x="59397" y="53985"/>
                  <a:pt x="59397" y="53917"/>
                  <a:pt x="59420" y="53849"/>
                </a:cubicBezTo>
                <a:cubicBezTo>
                  <a:pt x="59874" y="53394"/>
                  <a:pt x="60443" y="53008"/>
                  <a:pt x="60989" y="52621"/>
                </a:cubicBezTo>
                <a:close/>
                <a:moveTo>
                  <a:pt x="51370" y="58647"/>
                </a:moveTo>
                <a:cubicBezTo>
                  <a:pt x="51506" y="58784"/>
                  <a:pt x="51074" y="58943"/>
                  <a:pt x="50960" y="59102"/>
                </a:cubicBezTo>
                <a:cubicBezTo>
                  <a:pt x="51256" y="59170"/>
                  <a:pt x="51301" y="58874"/>
                  <a:pt x="51438" y="58761"/>
                </a:cubicBezTo>
                <a:cubicBezTo>
                  <a:pt x="51642" y="58602"/>
                  <a:pt x="51961" y="58465"/>
                  <a:pt x="52143" y="58283"/>
                </a:cubicBezTo>
                <a:cubicBezTo>
                  <a:pt x="52302" y="58374"/>
                  <a:pt x="52006" y="58465"/>
                  <a:pt x="51847" y="58556"/>
                </a:cubicBezTo>
                <a:cubicBezTo>
                  <a:pt x="51961" y="58647"/>
                  <a:pt x="51756" y="58670"/>
                  <a:pt x="51642" y="58761"/>
                </a:cubicBezTo>
                <a:cubicBezTo>
                  <a:pt x="51620" y="58784"/>
                  <a:pt x="51642" y="58852"/>
                  <a:pt x="51597" y="58897"/>
                </a:cubicBezTo>
                <a:cubicBezTo>
                  <a:pt x="51529" y="58965"/>
                  <a:pt x="51347" y="58988"/>
                  <a:pt x="51256" y="59056"/>
                </a:cubicBezTo>
                <a:cubicBezTo>
                  <a:pt x="51233" y="59079"/>
                  <a:pt x="51051" y="59398"/>
                  <a:pt x="50938" y="59284"/>
                </a:cubicBezTo>
                <a:cubicBezTo>
                  <a:pt x="51233" y="59034"/>
                  <a:pt x="50710" y="59307"/>
                  <a:pt x="50710" y="59238"/>
                </a:cubicBezTo>
                <a:cubicBezTo>
                  <a:pt x="50801" y="59170"/>
                  <a:pt x="50847" y="59079"/>
                  <a:pt x="50801" y="59011"/>
                </a:cubicBezTo>
                <a:cubicBezTo>
                  <a:pt x="50733" y="59034"/>
                  <a:pt x="50642" y="59102"/>
                  <a:pt x="50619" y="59056"/>
                </a:cubicBezTo>
                <a:cubicBezTo>
                  <a:pt x="51028" y="58988"/>
                  <a:pt x="50915" y="58806"/>
                  <a:pt x="51370" y="58647"/>
                </a:cubicBezTo>
                <a:close/>
                <a:moveTo>
                  <a:pt x="51597" y="58306"/>
                </a:moveTo>
                <a:cubicBezTo>
                  <a:pt x="51847" y="58215"/>
                  <a:pt x="52302" y="57851"/>
                  <a:pt x="52347" y="58079"/>
                </a:cubicBezTo>
                <a:cubicBezTo>
                  <a:pt x="52006" y="58124"/>
                  <a:pt x="51392" y="58693"/>
                  <a:pt x="51461" y="58420"/>
                </a:cubicBezTo>
                <a:cubicBezTo>
                  <a:pt x="51074" y="58556"/>
                  <a:pt x="50869" y="58897"/>
                  <a:pt x="50687" y="58761"/>
                </a:cubicBezTo>
                <a:cubicBezTo>
                  <a:pt x="50847" y="58579"/>
                  <a:pt x="51256" y="58442"/>
                  <a:pt x="51597" y="58306"/>
                </a:cubicBezTo>
                <a:close/>
                <a:moveTo>
                  <a:pt x="50574" y="58761"/>
                </a:moveTo>
                <a:cubicBezTo>
                  <a:pt x="50483" y="58806"/>
                  <a:pt x="50528" y="58874"/>
                  <a:pt x="50551" y="58920"/>
                </a:cubicBezTo>
                <a:cubicBezTo>
                  <a:pt x="50392" y="59011"/>
                  <a:pt x="50346" y="58943"/>
                  <a:pt x="50255" y="58943"/>
                </a:cubicBezTo>
                <a:cubicBezTo>
                  <a:pt x="49960" y="59034"/>
                  <a:pt x="50028" y="59125"/>
                  <a:pt x="49869" y="59216"/>
                </a:cubicBezTo>
                <a:cubicBezTo>
                  <a:pt x="49801" y="58965"/>
                  <a:pt x="50346" y="58806"/>
                  <a:pt x="50574" y="58761"/>
                </a:cubicBezTo>
                <a:close/>
                <a:moveTo>
                  <a:pt x="49846" y="59648"/>
                </a:moveTo>
                <a:cubicBezTo>
                  <a:pt x="50119" y="59511"/>
                  <a:pt x="50187" y="59625"/>
                  <a:pt x="50301" y="59716"/>
                </a:cubicBezTo>
                <a:lnTo>
                  <a:pt x="50028" y="59830"/>
                </a:lnTo>
                <a:cubicBezTo>
                  <a:pt x="50005" y="59693"/>
                  <a:pt x="49823" y="59784"/>
                  <a:pt x="49846" y="59648"/>
                </a:cubicBezTo>
                <a:close/>
                <a:moveTo>
                  <a:pt x="57418" y="55327"/>
                </a:moveTo>
                <a:cubicBezTo>
                  <a:pt x="57919" y="55100"/>
                  <a:pt x="58010" y="54599"/>
                  <a:pt x="58487" y="54508"/>
                </a:cubicBezTo>
                <a:cubicBezTo>
                  <a:pt x="58237" y="54759"/>
                  <a:pt x="58078" y="55077"/>
                  <a:pt x="58487" y="54827"/>
                </a:cubicBezTo>
                <a:cubicBezTo>
                  <a:pt x="58192" y="55100"/>
                  <a:pt x="58032" y="55100"/>
                  <a:pt x="57805" y="55191"/>
                </a:cubicBezTo>
                <a:cubicBezTo>
                  <a:pt x="57850" y="55304"/>
                  <a:pt x="57441" y="55577"/>
                  <a:pt x="57418" y="55464"/>
                </a:cubicBezTo>
                <a:cubicBezTo>
                  <a:pt x="57464" y="55418"/>
                  <a:pt x="57464" y="55373"/>
                  <a:pt x="57418" y="55327"/>
                </a:cubicBezTo>
                <a:close/>
                <a:moveTo>
                  <a:pt x="58715" y="54327"/>
                </a:moveTo>
                <a:cubicBezTo>
                  <a:pt x="59101" y="54213"/>
                  <a:pt x="59169" y="53667"/>
                  <a:pt x="59533" y="53690"/>
                </a:cubicBezTo>
                <a:cubicBezTo>
                  <a:pt x="59351" y="53872"/>
                  <a:pt x="59306" y="54054"/>
                  <a:pt x="59124" y="54236"/>
                </a:cubicBezTo>
                <a:cubicBezTo>
                  <a:pt x="59056" y="54304"/>
                  <a:pt x="58942" y="54327"/>
                  <a:pt x="58806" y="54440"/>
                </a:cubicBezTo>
                <a:cubicBezTo>
                  <a:pt x="58646" y="54577"/>
                  <a:pt x="58692" y="54690"/>
                  <a:pt x="58533" y="54713"/>
                </a:cubicBezTo>
                <a:cubicBezTo>
                  <a:pt x="58646" y="54577"/>
                  <a:pt x="58692" y="54463"/>
                  <a:pt x="58715" y="54327"/>
                </a:cubicBezTo>
                <a:close/>
                <a:moveTo>
                  <a:pt x="53803" y="57214"/>
                </a:moveTo>
                <a:cubicBezTo>
                  <a:pt x="54144" y="57078"/>
                  <a:pt x="53712" y="57033"/>
                  <a:pt x="54030" y="56896"/>
                </a:cubicBezTo>
                <a:cubicBezTo>
                  <a:pt x="54212" y="56964"/>
                  <a:pt x="54212" y="57055"/>
                  <a:pt x="54553" y="56942"/>
                </a:cubicBezTo>
                <a:cubicBezTo>
                  <a:pt x="54803" y="56782"/>
                  <a:pt x="55031" y="56646"/>
                  <a:pt x="55122" y="56760"/>
                </a:cubicBezTo>
                <a:cubicBezTo>
                  <a:pt x="54849" y="57033"/>
                  <a:pt x="54826" y="56851"/>
                  <a:pt x="54599" y="57010"/>
                </a:cubicBezTo>
                <a:cubicBezTo>
                  <a:pt x="54439" y="57124"/>
                  <a:pt x="54576" y="57192"/>
                  <a:pt x="54349" y="57305"/>
                </a:cubicBezTo>
                <a:cubicBezTo>
                  <a:pt x="54303" y="57283"/>
                  <a:pt x="54280" y="57192"/>
                  <a:pt x="54189" y="57260"/>
                </a:cubicBezTo>
                <a:cubicBezTo>
                  <a:pt x="53939" y="57556"/>
                  <a:pt x="53825" y="57442"/>
                  <a:pt x="53530" y="57624"/>
                </a:cubicBezTo>
                <a:lnTo>
                  <a:pt x="53598" y="57760"/>
                </a:lnTo>
                <a:cubicBezTo>
                  <a:pt x="53825" y="57624"/>
                  <a:pt x="54053" y="57419"/>
                  <a:pt x="54144" y="57510"/>
                </a:cubicBezTo>
                <a:cubicBezTo>
                  <a:pt x="53780" y="57851"/>
                  <a:pt x="53735" y="57715"/>
                  <a:pt x="53302" y="57988"/>
                </a:cubicBezTo>
                <a:cubicBezTo>
                  <a:pt x="53302" y="58147"/>
                  <a:pt x="52961" y="58329"/>
                  <a:pt x="52802" y="58306"/>
                </a:cubicBezTo>
                <a:cubicBezTo>
                  <a:pt x="53007" y="58261"/>
                  <a:pt x="53166" y="57942"/>
                  <a:pt x="53234" y="57874"/>
                </a:cubicBezTo>
                <a:cubicBezTo>
                  <a:pt x="53212" y="57897"/>
                  <a:pt x="53302" y="57919"/>
                  <a:pt x="53325" y="57874"/>
                </a:cubicBezTo>
                <a:cubicBezTo>
                  <a:pt x="53416" y="57760"/>
                  <a:pt x="53393" y="57692"/>
                  <a:pt x="53302" y="57669"/>
                </a:cubicBezTo>
                <a:cubicBezTo>
                  <a:pt x="53371" y="57692"/>
                  <a:pt x="53212" y="57760"/>
                  <a:pt x="53143" y="57760"/>
                </a:cubicBezTo>
                <a:cubicBezTo>
                  <a:pt x="53052" y="57760"/>
                  <a:pt x="53098" y="57578"/>
                  <a:pt x="52916" y="57737"/>
                </a:cubicBezTo>
                <a:cubicBezTo>
                  <a:pt x="52916" y="57828"/>
                  <a:pt x="53166" y="57919"/>
                  <a:pt x="52870" y="58033"/>
                </a:cubicBezTo>
                <a:cubicBezTo>
                  <a:pt x="52825" y="57851"/>
                  <a:pt x="52688" y="57851"/>
                  <a:pt x="52529" y="57851"/>
                </a:cubicBezTo>
                <a:cubicBezTo>
                  <a:pt x="52939" y="57647"/>
                  <a:pt x="53462" y="57214"/>
                  <a:pt x="53757" y="57146"/>
                </a:cubicBezTo>
                <a:cubicBezTo>
                  <a:pt x="53666" y="57192"/>
                  <a:pt x="53712" y="57283"/>
                  <a:pt x="53803" y="57214"/>
                </a:cubicBezTo>
                <a:close/>
                <a:moveTo>
                  <a:pt x="53212" y="58215"/>
                </a:moveTo>
                <a:cubicBezTo>
                  <a:pt x="53234" y="58215"/>
                  <a:pt x="53302" y="58261"/>
                  <a:pt x="53348" y="58238"/>
                </a:cubicBezTo>
                <a:cubicBezTo>
                  <a:pt x="53462" y="58215"/>
                  <a:pt x="53575" y="58079"/>
                  <a:pt x="53689" y="58033"/>
                </a:cubicBezTo>
                <a:cubicBezTo>
                  <a:pt x="53803" y="58124"/>
                  <a:pt x="53553" y="58442"/>
                  <a:pt x="53348" y="58420"/>
                </a:cubicBezTo>
                <a:cubicBezTo>
                  <a:pt x="53393" y="58170"/>
                  <a:pt x="52893" y="58670"/>
                  <a:pt x="52666" y="58806"/>
                </a:cubicBezTo>
                <a:cubicBezTo>
                  <a:pt x="52484" y="58715"/>
                  <a:pt x="52961" y="58579"/>
                  <a:pt x="52802" y="58465"/>
                </a:cubicBezTo>
                <a:cubicBezTo>
                  <a:pt x="52507" y="58579"/>
                  <a:pt x="52575" y="58670"/>
                  <a:pt x="52438" y="58784"/>
                </a:cubicBezTo>
                <a:cubicBezTo>
                  <a:pt x="52302" y="58602"/>
                  <a:pt x="52666" y="58511"/>
                  <a:pt x="52893" y="58420"/>
                </a:cubicBezTo>
                <a:cubicBezTo>
                  <a:pt x="53007" y="58374"/>
                  <a:pt x="53121" y="58261"/>
                  <a:pt x="53212" y="58215"/>
                </a:cubicBezTo>
                <a:close/>
                <a:moveTo>
                  <a:pt x="58828" y="53917"/>
                </a:moveTo>
                <a:cubicBezTo>
                  <a:pt x="58578" y="54145"/>
                  <a:pt x="58192" y="54236"/>
                  <a:pt x="58032" y="54145"/>
                </a:cubicBezTo>
                <a:cubicBezTo>
                  <a:pt x="58351" y="53849"/>
                  <a:pt x="58396" y="54167"/>
                  <a:pt x="58692" y="53894"/>
                </a:cubicBezTo>
                <a:cubicBezTo>
                  <a:pt x="58760" y="53826"/>
                  <a:pt x="58942" y="53531"/>
                  <a:pt x="58760" y="53667"/>
                </a:cubicBezTo>
                <a:cubicBezTo>
                  <a:pt x="58533" y="53803"/>
                  <a:pt x="58669" y="53872"/>
                  <a:pt x="58533" y="53985"/>
                </a:cubicBezTo>
                <a:cubicBezTo>
                  <a:pt x="58283" y="53849"/>
                  <a:pt x="59124" y="53303"/>
                  <a:pt x="59147" y="53531"/>
                </a:cubicBezTo>
                <a:cubicBezTo>
                  <a:pt x="58942" y="53690"/>
                  <a:pt x="59010" y="53758"/>
                  <a:pt x="58828" y="53917"/>
                </a:cubicBezTo>
                <a:close/>
                <a:moveTo>
                  <a:pt x="18419" y="57101"/>
                </a:moveTo>
                <a:cubicBezTo>
                  <a:pt x="18601" y="57283"/>
                  <a:pt x="18624" y="57578"/>
                  <a:pt x="18965" y="57806"/>
                </a:cubicBezTo>
                <a:cubicBezTo>
                  <a:pt x="18897" y="57942"/>
                  <a:pt x="18692" y="57692"/>
                  <a:pt x="18624" y="57601"/>
                </a:cubicBezTo>
                <a:cubicBezTo>
                  <a:pt x="18465" y="57465"/>
                  <a:pt x="18397" y="57192"/>
                  <a:pt x="18169" y="57124"/>
                </a:cubicBezTo>
                <a:cubicBezTo>
                  <a:pt x="18169" y="57078"/>
                  <a:pt x="18215" y="57055"/>
                  <a:pt x="18169" y="56987"/>
                </a:cubicBezTo>
                <a:cubicBezTo>
                  <a:pt x="17987" y="56942"/>
                  <a:pt x="17760" y="56782"/>
                  <a:pt x="17737" y="56601"/>
                </a:cubicBezTo>
                <a:cubicBezTo>
                  <a:pt x="18033" y="56873"/>
                  <a:pt x="18215" y="56896"/>
                  <a:pt x="18419" y="57101"/>
                </a:cubicBezTo>
                <a:close/>
                <a:moveTo>
                  <a:pt x="25810" y="9392"/>
                </a:moveTo>
                <a:cubicBezTo>
                  <a:pt x="25833" y="9438"/>
                  <a:pt x="25901" y="9438"/>
                  <a:pt x="25969" y="9415"/>
                </a:cubicBezTo>
                <a:cubicBezTo>
                  <a:pt x="25810" y="9711"/>
                  <a:pt x="25605" y="9597"/>
                  <a:pt x="25378" y="9961"/>
                </a:cubicBezTo>
                <a:cubicBezTo>
                  <a:pt x="25332" y="9734"/>
                  <a:pt x="25150" y="10029"/>
                  <a:pt x="25037" y="10006"/>
                </a:cubicBezTo>
                <a:cubicBezTo>
                  <a:pt x="25059" y="10006"/>
                  <a:pt x="25082" y="9779"/>
                  <a:pt x="24946" y="9915"/>
                </a:cubicBezTo>
                <a:cubicBezTo>
                  <a:pt x="24900" y="10006"/>
                  <a:pt x="24809" y="10120"/>
                  <a:pt x="24650" y="10234"/>
                </a:cubicBezTo>
                <a:cubicBezTo>
                  <a:pt x="24491" y="10166"/>
                  <a:pt x="24809" y="9984"/>
                  <a:pt x="24900" y="9870"/>
                </a:cubicBezTo>
                <a:cubicBezTo>
                  <a:pt x="25014" y="9756"/>
                  <a:pt x="25059" y="9620"/>
                  <a:pt x="25196" y="9529"/>
                </a:cubicBezTo>
                <a:cubicBezTo>
                  <a:pt x="25287" y="9597"/>
                  <a:pt x="25173" y="9688"/>
                  <a:pt x="25173" y="9756"/>
                </a:cubicBezTo>
                <a:cubicBezTo>
                  <a:pt x="25469" y="9461"/>
                  <a:pt x="25219" y="9984"/>
                  <a:pt x="25492" y="9711"/>
                </a:cubicBezTo>
                <a:cubicBezTo>
                  <a:pt x="25423" y="9665"/>
                  <a:pt x="25719" y="9483"/>
                  <a:pt x="25810" y="9392"/>
                </a:cubicBezTo>
                <a:close/>
                <a:moveTo>
                  <a:pt x="569" y="33133"/>
                </a:moveTo>
                <a:cubicBezTo>
                  <a:pt x="455" y="33429"/>
                  <a:pt x="478" y="33883"/>
                  <a:pt x="318" y="33952"/>
                </a:cubicBezTo>
                <a:cubicBezTo>
                  <a:pt x="478" y="33156"/>
                  <a:pt x="546" y="32610"/>
                  <a:pt x="864" y="32382"/>
                </a:cubicBezTo>
                <a:cubicBezTo>
                  <a:pt x="796" y="32655"/>
                  <a:pt x="660" y="32815"/>
                  <a:pt x="569" y="33133"/>
                </a:cubicBezTo>
                <a:close/>
                <a:moveTo>
                  <a:pt x="19579" y="58238"/>
                </a:moveTo>
                <a:cubicBezTo>
                  <a:pt x="19943" y="58670"/>
                  <a:pt x="20534" y="59056"/>
                  <a:pt x="20921" y="59534"/>
                </a:cubicBezTo>
                <a:cubicBezTo>
                  <a:pt x="20443" y="59238"/>
                  <a:pt x="19875" y="58624"/>
                  <a:pt x="19374" y="58192"/>
                </a:cubicBezTo>
                <a:cubicBezTo>
                  <a:pt x="19443" y="58056"/>
                  <a:pt x="19147" y="57828"/>
                  <a:pt x="19193" y="57692"/>
                </a:cubicBezTo>
                <a:cubicBezTo>
                  <a:pt x="19397" y="57897"/>
                  <a:pt x="19397" y="58010"/>
                  <a:pt x="19579" y="58238"/>
                </a:cubicBezTo>
                <a:close/>
                <a:moveTo>
                  <a:pt x="19670" y="13190"/>
                </a:moveTo>
                <a:cubicBezTo>
                  <a:pt x="19761" y="13167"/>
                  <a:pt x="19829" y="13122"/>
                  <a:pt x="19898" y="13076"/>
                </a:cubicBezTo>
                <a:lnTo>
                  <a:pt x="20011" y="13235"/>
                </a:lnTo>
                <a:cubicBezTo>
                  <a:pt x="19920" y="13281"/>
                  <a:pt x="19852" y="13326"/>
                  <a:pt x="19784" y="13372"/>
                </a:cubicBezTo>
                <a:cubicBezTo>
                  <a:pt x="19693" y="13258"/>
                  <a:pt x="19852" y="13213"/>
                  <a:pt x="19670" y="13190"/>
                </a:cubicBezTo>
                <a:close/>
                <a:moveTo>
                  <a:pt x="23945" y="60944"/>
                </a:moveTo>
                <a:cubicBezTo>
                  <a:pt x="23786" y="60876"/>
                  <a:pt x="23627" y="60807"/>
                  <a:pt x="23468" y="60716"/>
                </a:cubicBezTo>
                <a:cubicBezTo>
                  <a:pt x="23377" y="60512"/>
                  <a:pt x="24150" y="60898"/>
                  <a:pt x="23945" y="60944"/>
                </a:cubicBezTo>
                <a:close/>
                <a:moveTo>
                  <a:pt x="24514" y="61285"/>
                </a:moveTo>
                <a:cubicBezTo>
                  <a:pt x="25128" y="61512"/>
                  <a:pt x="24536" y="61603"/>
                  <a:pt x="24127" y="61399"/>
                </a:cubicBezTo>
                <a:cubicBezTo>
                  <a:pt x="24127" y="61217"/>
                  <a:pt x="24809" y="61581"/>
                  <a:pt x="24514" y="61285"/>
                </a:cubicBezTo>
                <a:close/>
                <a:moveTo>
                  <a:pt x="21648" y="13122"/>
                </a:moveTo>
                <a:cubicBezTo>
                  <a:pt x="21853" y="13031"/>
                  <a:pt x="22126" y="12667"/>
                  <a:pt x="22012" y="12872"/>
                </a:cubicBezTo>
                <a:cubicBezTo>
                  <a:pt x="21921" y="13122"/>
                  <a:pt x="21535" y="13281"/>
                  <a:pt x="21307" y="13281"/>
                </a:cubicBezTo>
                <a:cubicBezTo>
                  <a:pt x="21194" y="13508"/>
                  <a:pt x="20989" y="13645"/>
                  <a:pt x="20693" y="13645"/>
                </a:cubicBezTo>
                <a:cubicBezTo>
                  <a:pt x="21103" y="13463"/>
                  <a:pt x="20989" y="13304"/>
                  <a:pt x="21307" y="13099"/>
                </a:cubicBezTo>
                <a:cubicBezTo>
                  <a:pt x="21421" y="13122"/>
                  <a:pt x="21489" y="13213"/>
                  <a:pt x="21648" y="13122"/>
                </a:cubicBezTo>
                <a:close/>
                <a:moveTo>
                  <a:pt x="21012" y="59125"/>
                </a:moveTo>
                <a:cubicBezTo>
                  <a:pt x="21239" y="59352"/>
                  <a:pt x="21285" y="59261"/>
                  <a:pt x="21444" y="59375"/>
                </a:cubicBezTo>
                <a:cubicBezTo>
                  <a:pt x="21467" y="59238"/>
                  <a:pt x="21012" y="58943"/>
                  <a:pt x="21012" y="59125"/>
                </a:cubicBezTo>
                <a:close/>
                <a:moveTo>
                  <a:pt x="20125" y="58488"/>
                </a:moveTo>
                <a:cubicBezTo>
                  <a:pt x="20193" y="58306"/>
                  <a:pt x="20398" y="58670"/>
                  <a:pt x="20534" y="58761"/>
                </a:cubicBezTo>
                <a:cubicBezTo>
                  <a:pt x="20580" y="58784"/>
                  <a:pt x="20511" y="58602"/>
                  <a:pt x="20534" y="58624"/>
                </a:cubicBezTo>
                <a:cubicBezTo>
                  <a:pt x="20807" y="58738"/>
                  <a:pt x="20784" y="58874"/>
                  <a:pt x="20966" y="58874"/>
                </a:cubicBezTo>
                <a:cubicBezTo>
                  <a:pt x="21012" y="58874"/>
                  <a:pt x="21080" y="58874"/>
                  <a:pt x="21012" y="58806"/>
                </a:cubicBezTo>
                <a:cubicBezTo>
                  <a:pt x="20921" y="58647"/>
                  <a:pt x="20853" y="58761"/>
                  <a:pt x="20807" y="58738"/>
                </a:cubicBezTo>
                <a:cubicBezTo>
                  <a:pt x="20716" y="58693"/>
                  <a:pt x="20602" y="58533"/>
                  <a:pt x="20534" y="58488"/>
                </a:cubicBezTo>
                <a:cubicBezTo>
                  <a:pt x="20489" y="58442"/>
                  <a:pt x="20375" y="58579"/>
                  <a:pt x="20239" y="58351"/>
                </a:cubicBezTo>
                <a:cubicBezTo>
                  <a:pt x="20148" y="58329"/>
                  <a:pt x="19875" y="58465"/>
                  <a:pt x="19852" y="58238"/>
                </a:cubicBezTo>
                <a:cubicBezTo>
                  <a:pt x="20102" y="58261"/>
                  <a:pt x="19306" y="57851"/>
                  <a:pt x="19488" y="57783"/>
                </a:cubicBezTo>
                <a:cubicBezTo>
                  <a:pt x="19716" y="57942"/>
                  <a:pt x="19988" y="58215"/>
                  <a:pt x="20148" y="58192"/>
                </a:cubicBezTo>
                <a:cubicBezTo>
                  <a:pt x="20148" y="58101"/>
                  <a:pt x="20102" y="58056"/>
                  <a:pt x="20239" y="58079"/>
                </a:cubicBezTo>
                <a:cubicBezTo>
                  <a:pt x="20466" y="58420"/>
                  <a:pt x="20602" y="58351"/>
                  <a:pt x="20830" y="58579"/>
                </a:cubicBezTo>
                <a:cubicBezTo>
                  <a:pt x="21285" y="58965"/>
                  <a:pt x="21717" y="59579"/>
                  <a:pt x="22353" y="60080"/>
                </a:cubicBezTo>
                <a:lnTo>
                  <a:pt x="22285" y="60148"/>
                </a:lnTo>
                <a:cubicBezTo>
                  <a:pt x="22058" y="59921"/>
                  <a:pt x="21694" y="59875"/>
                  <a:pt x="21626" y="59648"/>
                </a:cubicBezTo>
                <a:cubicBezTo>
                  <a:pt x="21739" y="59739"/>
                  <a:pt x="21785" y="59625"/>
                  <a:pt x="21603" y="59511"/>
                </a:cubicBezTo>
                <a:cubicBezTo>
                  <a:pt x="21489" y="59420"/>
                  <a:pt x="21489" y="59534"/>
                  <a:pt x="21512" y="59625"/>
                </a:cubicBezTo>
                <a:cubicBezTo>
                  <a:pt x="21057" y="59261"/>
                  <a:pt x="20693" y="59011"/>
                  <a:pt x="20125" y="58488"/>
                </a:cubicBezTo>
                <a:close/>
                <a:moveTo>
                  <a:pt x="23377" y="60876"/>
                </a:moveTo>
                <a:cubicBezTo>
                  <a:pt x="23058" y="60762"/>
                  <a:pt x="23127" y="60807"/>
                  <a:pt x="22990" y="60671"/>
                </a:cubicBezTo>
                <a:cubicBezTo>
                  <a:pt x="22785" y="60466"/>
                  <a:pt x="22331" y="60330"/>
                  <a:pt x="22353" y="60080"/>
                </a:cubicBezTo>
                <a:cubicBezTo>
                  <a:pt x="22399" y="60148"/>
                  <a:pt x="23695" y="60694"/>
                  <a:pt x="23377" y="60876"/>
                </a:cubicBezTo>
                <a:close/>
                <a:moveTo>
                  <a:pt x="21262" y="58511"/>
                </a:moveTo>
                <a:cubicBezTo>
                  <a:pt x="20239" y="57647"/>
                  <a:pt x="18965" y="56441"/>
                  <a:pt x="17987" y="55464"/>
                </a:cubicBezTo>
                <a:cubicBezTo>
                  <a:pt x="18556" y="55782"/>
                  <a:pt x="19443" y="56919"/>
                  <a:pt x="19829" y="56964"/>
                </a:cubicBezTo>
                <a:cubicBezTo>
                  <a:pt x="20011" y="57146"/>
                  <a:pt x="20011" y="57419"/>
                  <a:pt x="20239" y="57374"/>
                </a:cubicBezTo>
                <a:cubicBezTo>
                  <a:pt x="20193" y="57237"/>
                  <a:pt x="20057" y="57078"/>
                  <a:pt x="19875" y="56896"/>
                </a:cubicBezTo>
                <a:cubicBezTo>
                  <a:pt x="19738" y="56851"/>
                  <a:pt x="19625" y="56919"/>
                  <a:pt x="19374" y="56623"/>
                </a:cubicBezTo>
                <a:cubicBezTo>
                  <a:pt x="19238" y="56328"/>
                  <a:pt x="19647" y="56782"/>
                  <a:pt x="19716" y="56805"/>
                </a:cubicBezTo>
                <a:cubicBezTo>
                  <a:pt x="19738" y="56805"/>
                  <a:pt x="19784" y="56691"/>
                  <a:pt x="19807" y="56691"/>
                </a:cubicBezTo>
                <a:cubicBezTo>
                  <a:pt x="20011" y="56805"/>
                  <a:pt x="20170" y="57101"/>
                  <a:pt x="20398" y="57192"/>
                </a:cubicBezTo>
                <a:cubicBezTo>
                  <a:pt x="20466" y="57305"/>
                  <a:pt x="20284" y="57328"/>
                  <a:pt x="20398" y="57465"/>
                </a:cubicBezTo>
                <a:cubicBezTo>
                  <a:pt x="20511" y="57374"/>
                  <a:pt x="20762" y="57669"/>
                  <a:pt x="20762" y="57783"/>
                </a:cubicBezTo>
                <a:cubicBezTo>
                  <a:pt x="20602" y="57669"/>
                  <a:pt x="20375" y="57351"/>
                  <a:pt x="20352" y="57533"/>
                </a:cubicBezTo>
                <a:cubicBezTo>
                  <a:pt x="20421" y="57783"/>
                  <a:pt x="21171" y="58261"/>
                  <a:pt x="21262" y="58511"/>
                </a:cubicBezTo>
                <a:close/>
                <a:moveTo>
                  <a:pt x="20693" y="13145"/>
                </a:moveTo>
                <a:cubicBezTo>
                  <a:pt x="20898" y="13258"/>
                  <a:pt x="20170" y="13690"/>
                  <a:pt x="20148" y="13463"/>
                </a:cubicBezTo>
                <a:cubicBezTo>
                  <a:pt x="20398" y="13395"/>
                  <a:pt x="20489" y="13326"/>
                  <a:pt x="20693" y="13145"/>
                </a:cubicBezTo>
                <a:close/>
                <a:moveTo>
                  <a:pt x="22103" y="12349"/>
                </a:moveTo>
                <a:cubicBezTo>
                  <a:pt x="22217" y="12462"/>
                  <a:pt x="21967" y="12599"/>
                  <a:pt x="22012" y="12690"/>
                </a:cubicBezTo>
                <a:cubicBezTo>
                  <a:pt x="21717" y="12826"/>
                  <a:pt x="21694" y="12985"/>
                  <a:pt x="21467" y="13008"/>
                </a:cubicBezTo>
                <a:cubicBezTo>
                  <a:pt x="21489" y="12872"/>
                  <a:pt x="22012" y="12667"/>
                  <a:pt x="22012" y="12531"/>
                </a:cubicBezTo>
                <a:cubicBezTo>
                  <a:pt x="21876" y="12690"/>
                  <a:pt x="21603" y="12712"/>
                  <a:pt x="21808" y="12553"/>
                </a:cubicBezTo>
                <a:cubicBezTo>
                  <a:pt x="21944" y="12644"/>
                  <a:pt x="21944" y="12417"/>
                  <a:pt x="22103" y="12349"/>
                </a:cubicBezTo>
                <a:close/>
                <a:moveTo>
                  <a:pt x="22581" y="11803"/>
                </a:moveTo>
                <a:cubicBezTo>
                  <a:pt x="22558" y="11553"/>
                  <a:pt x="22285" y="11826"/>
                  <a:pt x="22149" y="11803"/>
                </a:cubicBezTo>
                <a:cubicBezTo>
                  <a:pt x="22240" y="11735"/>
                  <a:pt x="22240" y="11666"/>
                  <a:pt x="22399" y="11575"/>
                </a:cubicBezTo>
                <a:cubicBezTo>
                  <a:pt x="22490" y="11553"/>
                  <a:pt x="22717" y="11666"/>
                  <a:pt x="22581" y="11803"/>
                </a:cubicBezTo>
                <a:close/>
                <a:moveTo>
                  <a:pt x="23354" y="11212"/>
                </a:moveTo>
                <a:cubicBezTo>
                  <a:pt x="23195" y="11234"/>
                  <a:pt x="22490" y="11780"/>
                  <a:pt x="23081" y="11303"/>
                </a:cubicBezTo>
                <a:cubicBezTo>
                  <a:pt x="23218" y="11166"/>
                  <a:pt x="23127" y="11098"/>
                  <a:pt x="23377" y="10961"/>
                </a:cubicBezTo>
                <a:cubicBezTo>
                  <a:pt x="23422" y="10916"/>
                  <a:pt x="23490" y="10893"/>
                  <a:pt x="23536" y="10848"/>
                </a:cubicBezTo>
                <a:cubicBezTo>
                  <a:pt x="23627" y="10939"/>
                  <a:pt x="23399" y="11098"/>
                  <a:pt x="23354" y="11212"/>
                </a:cubicBezTo>
                <a:close/>
                <a:moveTo>
                  <a:pt x="21535" y="12167"/>
                </a:moveTo>
                <a:cubicBezTo>
                  <a:pt x="21603" y="12030"/>
                  <a:pt x="21899" y="11826"/>
                  <a:pt x="21944" y="12008"/>
                </a:cubicBezTo>
                <a:cubicBezTo>
                  <a:pt x="21785" y="12121"/>
                  <a:pt x="21603" y="12235"/>
                  <a:pt x="21535" y="12167"/>
                </a:cubicBezTo>
                <a:close/>
                <a:moveTo>
                  <a:pt x="24969" y="10325"/>
                </a:moveTo>
                <a:cubicBezTo>
                  <a:pt x="25150" y="10416"/>
                  <a:pt x="25196" y="10416"/>
                  <a:pt x="25332" y="10461"/>
                </a:cubicBezTo>
                <a:cubicBezTo>
                  <a:pt x="25401" y="10370"/>
                  <a:pt x="25514" y="10279"/>
                  <a:pt x="25492" y="10234"/>
                </a:cubicBezTo>
                <a:cubicBezTo>
                  <a:pt x="25310" y="10325"/>
                  <a:pt x="25196" y="10120"/>
                  <a:pt x="25014" y="10234"/>
                </a:cubicBezTo>
                <a:cubicBezTo>
                  <a:pt x="25378" y="9915"/>
                  <a:pt x="25560" y="10211"/>
                  <a:pt x="25855" y="10097"/>
                </a:cubicBezTo>
                <a:cubicBezTo>
                  <a:pt x="25924" y="10052"/>
                  <a:pt x="25992" y="9984"/>
                  <a:pt x="26037" y="10006"/>
                </a:cubicBezTo>
                <a:cubicBezTo>
                  <a:pt x="25810" y="10143"/>
                  <a:pt x="25787" y="10302"/>
                  <a:pt x="25651" y="10416"/>
                </a:cubicBezTo>
                <a:cubicBezTo>
                  <a:pt x="25492" y="10575"/>
                  <a:pt x="25310" y="10529"/>
                  <a:pt x="25150" y="10802"/>
                </a:cubicBezTo>
                <a:cubicBezTo>
                  <a:pt x="24923" y="10734"/>
                  <a:pt x="25196" y="10575"/>
                  <a:pt x="25105" y="10484"/>
                </a:cubicBezTo>
                <a:cubicBezTo>
                  <a:pt x="24969" y="10507"/>
                  <a:pt x="25014" y="10666"/>
                  <a:pt x="25014" y="10666"/>
                </a:cubicBezTo>
                <a:cubicBezTo>
                  <a:pt x="24696" y="10939"/>
                  <a:pt x="24264" y="10961"/>
                  <a:pt x="23945" y="11371"/>
                </a:cubicBezTo>
                <a:cubicBezTo>
                  <a:pt x="24059" y="11507"/>
                  <a:pt x="23741" y="11735"/>
                  <a:pt x="23490" y="11939"/>
                </a:cubicBezTo>
                <a:cubicBezTo>
                  <a:pt x="23399" y="11894"/>
                  <a:pt x="23536" y="11803"/>
                  <a:pt x="23536" y="11735"/>
                </a:cubicBezTo>
                <a:cubicBezTo>
                  <a:pt x="23240" y="12008"/>
                  <a:pt x="22876" y="12553"/>
                  <a:pt x="22444" y="12690"/>
                </a:cubicBezTo>
                <a:cubicBezTo>
                  <a:pt x="22535" y="12508"/>
                  <a:pt x="22763" y="12349"/>
                  <a:pt x="23013" y="12235"/>
                </a:cubicBezTo>
                <a:cubicBezTo>
                  <a:pt x="23127" y="12008"/>
                  <a:pt x="23058" y="11803"/>
                  <a:pt x="23490" y="11530"/>
                </a:cubicBezTo>
                <a:cubicBezTo>
                  <a:pt x="23627" y="11462"/>
                  <a:pt x="23627" y="11666"/>
                  <a:pt x="23763" y="11553"/>
                </a:cubicBezTo>
                <a:cubicBezTo>
                  <a:pt x="23627" y="11462"/>
                  <a:pt x="23877" y="11325"/>
                  <a:pt x="23832" y="11212"/>
                </a:cubicBezTo>
                <a:cubicBezTo>
                  <a:pt x="23763" y="11303"/>
                  <a:pt x="23377" y="11530"/>
                  <a:pt x="23581" y="11348"/>
                </a:cubicBezTo>
                <a:cubicBezTo>
                  <a:pt x="23832" y="11166"/>
                  <a:pt x="24059" y="10961"/>
                  <a:pt x="24286" y="10780"/>
                </a:cubicBezTo>
                <a:cubicBezTo>
                  <a:pt x="24400" y="10711"/>
                  <a:pt x="24423" y="10916"/>
                  <a:pt x="24536" y="10802"/>
                </a:cubicBezTo>
                <a:cubicBezTo>
                  <a:pt x="24741" y="10575"/>
                  <a:pt x="24718" y="10643"/>
                  <a:pt x="24923" y="10552"/>
                </a:cubicBezTo>
                <a:cubicBezTo>
                  <a:pt x="24878" y="10484"/>
                  <a:pt x="24809" y="10438"/>
                  <a:pt x="24969" y="10325"/>
                </a:cubicBezTo>
                <a:close/>
                <a:moveTo>
                  <a:pt x="20807" y="12690"/>
                </a:moveTo>
                <a:lnTo>
                  <a:pt x="20443" y="12917"/>
                </a:lnTo>
                <a:cubicBezTo>
                  <a:pt x="20261" y="12781"/>
                  <a:pt x="20739" y="12553"/>
                  <a:pt x="20807" y="12690"/>
                </a:cubicBezTo>
                <a:close/>
                <a:moveTo>
                  <a:pt x="21035" y="13167"/>
                </a:moveTo>
                <a:cubicBezTo>
                  <a:pt x="20853" y="13054"/>
                  <a:pt x="21262" y="12963"/>
                  <a:pt x="21353" y="12849"/>
                </a:cubicBezTo>
                <a:cubicBezTo>
                  <a:pt x="21398" y="12826"/>
                  <a:pt x="21262" y="12735"/>
                  <a:pt x="21444" y="12667"/>
                </a:cubicBezTo>
                <a:cubicBezTo>
                  <a:pt x="21489" y="12735"/>
                  <a:pt x="21603" y="12622"/>
                  <a:pt x="21648" y="12644"/>
                </a:cubicBezTo>
                <a:cubicBezTo>
                  <a:pt x="21535" y="12826"/>
                  <a:pt x="21353" y="13008"/>
                  <a:pt x="21035" y="13167"/>
                </a:cubicBezTo>
                <a:close/>
                <a:moveTo>
                  <a:pt x="20148" y="13145"/>
                </a:moveTo>
                <a:cubicBezTo>
                  <a:pt x="20352" y="12985"/>
                  <a:pt x="20011" y="13145"/>
                  <a:pt x="20011" y="13054"/>
                </a:cubicBezTo>
                <a:lnTo>
                  <a:pt x="20239" y="12917"/>
                </a:lnTo>
                <a:cubicBezTo>
                  <a:pt x="20239" y="13076"/>
                  <a:pt x="20443" y="12917"/>
                  <a:pt x="20489" y="12985"/>
                </a:cubicBezTo>
                <a:cubicBezTo>
                  <a:pt x="20375" y="13054"/>
                  <a:pt x="20216" y="13167"/>
                  <a:pt x="20148" y="131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4"/>
          <p:cNvSpPr/>
          <p:nvPr/>
        </p:nvSpPr>
        <p:spPr>
          <a:xfrm>
            <a:off x="5682807" y="2050344"/>
            <a:ext cx="2591057" cy="2504099"/>
          </a:xfrm>
          <a:custGeom>
            <a:avLst/>
            <a:gdLst/>
            <a:ahLst/>
            <a:cxnLst/>
            <a:rect l="l" t="t" r="r" b="b"/>
            <a:pathLst>
              <a:path w="75475" h="72942" extrusionOk="0">
                <a:moveTo>
                  <a:pt x="21967" y="1"/>
                </a:moveTo>
                <a:cubicBezTo>
                  <a:pt x="19762" y="3093"/>
                  <a:pt x="18443" y="5845"/>
                  <a:pt x="16237" y="8938"/>
                </a:cubicBezTo>
                <a:cubicBezTo>
                  <a:pt x="11894" y="15100"/>
                  <a:pt x="7527" y="21263"/>
                  <a:pt x="3866" y="27880"/>
                </a:cubicBezTo>
                <a:cubicBezTo>
                  <a:pt x="2047" y="31132"/>
                  <a:pt x="1456" y="36703"/>
                  <a:pt x="1" y="40137"/>
                </a:cubicBezTo>
                <a:cubicBezTo>
                  <a:pt x="3889" y="43229"/>
                  <a:pt x="7277" y="46936"/>
                  <a:pt x="10006" y="51075"/>
                </a:cubicBezTo>
                <a:cubicBezTo>
                  <a:pt x="12394" y="54690"/>
                  <a:pt x="14327" y="58647"/>
                  <a:pt x="17260" y="61831"/>
                </a:cubicBezTo>
                <a:cubicBezTo>
                  <a:pt x="22718" y="67720"/>
                  <a:pt x="30904" y="70085"/>
                  <a:pt x="38658" y="72177"/>
                </a:cubicBezTo>
                <a:cubicBezTo>
                  <a:pt x="40247" y="72617"/>
                  <a:pt x="41889" y="72942"/>
                  <a:pt x="43539" y="72942"/>
                </a:cubicBezTo>
                <a:cubicBezTo>
                  <a:pt x="44535" y="72942"/>
                  <a:pt x="45534" y="72824"/>
                  <a:pt x="46526" y="72541"/>
                </a:cubicBezTo>
                <a:cubicBezTo>
                  <a:pt x="49392" y="71722"/>
                  <a:pt x="51984" y="70131"/>
                  <a:pt x="54667" y="68880"/>
                </a:cubicBezTo>
                <a:cubicBezTo>
                  <a:pt x="58442" y="67084"/>
                  <a:pt x="62331" y="65469"/>
                  <a:pt x="66151" y="63741"/>
                </a:cubicBezTo>
                <a:cubicBezTo>
                  <a:pt x="68721" y="62581"/>
                  <a:pt x="71268" y="61080"/>
                  <a:pt x="73041" y="58852"/>
                </a:cubicBezTo>
                <a:cubicBezTo>
                  <a:pt x="74974" y="56419"/>
                  <a:pt x="74497" y="52826"/>
                  <a:pt x="74678" y="49892"/>
                </a:cubicBezTo>
                <a:cubicBezTo>
                  <a:pt x="74906" y="46527"/>
                  <a:pt x="75111" y="43138"/>
                  <a:pt x="75338" y="39773"/>
                </a:cubicBezTo>
                <a:cubicBezTo>
                  <a:pt x="75474" y="37749"/>
                  <a:pt x="73223" y="37226"/>
                  <a:pt x="71813" y="36476"/>
                </a:cubicBezTo>
                <a:cubicBezTo>
                  <a:pt x="69812" y="35384"/>
                  <a:pt x="67947" y="34065"/>
                  <a:pt x="66242" y="32564"/>
                </a:cubicBezTo>
                <a:cubicBezTo>
                  <a:pt x="64059" y="30677"/>
                  <a:pt x="62149" y="28471"/>
                  <a:pt x="60580" y="26061"/>
                </a:cubicBezTo>
                <a:cubicBezTo>
                  <a:pt x="58874" y="23446"/>
                  <a:pt x="58010" y="20603"/>
                  <a:pt x="56691" y="17806"/>
                </a:cubicBezTo>
                <a:cubicBezTo>
                  <a:pt x="55441" y="15168"/>
                  <a:pt x="53780" y="13781"/>
                  <a:pt x="51165" y="12531"/>
                </a:cubicBezTo>
                <a:cubicBezTo>
                  <a:pt x="41615" y="7937"/>
                  <a:pt x="31859" y="3753"/>
                  <a:pt x="21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5554000" y="1928575"/>
            <a:ext cx="2876785" cy="2733114"/>
          </a:xfrm>
          <a:custGeom>
            <a:avLst/>
            <a:gdLst/>
            <a:ahLst/>
            <a:cxnLst/>
            <a:rect l="l" t="t" r="r" b="b"/>
            <a:pathLst>
              <a:path w="83798" h="79613" extrusionOk="0">
                <a:moveTo>
                  <a:pt x="51870" y="70994"/>
                </a:moveTo>
                <a:cubicBezTo>
                  <a:pt x="51529" y="71085"/>
                  <a:pt x="51575" y="71131"/>
                  <a:pt x="51347" y="71131"/>
                </a:cubicBezTo>
                <a:cubicBezTo>
                  <a:pt x="51302" y="71017"/>
                  <a:pt x="51870" y="70722"/>
                  <a:pt x="51870" y="70994"/>
                </a:cubicBezTo>
                <a:close/>
                <a:moveTo>
                  <a:pt x="53075" y="69880"/>
                </a:moveTo>
                <a:lnTo>
                  <a:pt x="53326" y="69766"/>
                </a:lnTo>
                <a:cubicBezTo>
                  <a:pt x="53189" y="70039"/>
                  <a:pt x="53530" y="69835"/>
                  <a:pt x="53598" y="70085"/>
                </a:cubicBezTo>
                <a:cubicBezTo>
                  <a:pt x="53326" y="70244"/>
                  <a:pt x="53212" y="70039"/>
                  <a:pt x="53075" y="69880"/>
                </a:cubicBezTo>
                <a:close/>
                <a:moveTo>
                  <a:pt x="53621" y="70835"/>
                </a:moveTo>
                <a:cubicBezTo>
                  <a:pt x="54053" y="70608"/>
                  <a:pt x="54031" y="70426"/>
                  <a:pt x="54372" y="70085"/>
                </a:cubicBezTo>
                <a:cubicBezTo>
                  <a:pt x="54667" y="70085"/>
                  <a:pt x="54940" y="70153"/>
                  <a:pt x="55213" y="70221"/>
                </a:cubicBezTo>
                <a:cubicBezTo>
                  <a:pt x="55168" y="70608"/>
                  <a:pt x="54758" y="70881"/>
                  <a:pt x="54440" y="71176"/>
                </a:cubicBezTo>
                <a:cubicBezTo>
                  <a:pt x="54508" y="70949"/>
                  <a:pt x="54599" y="70722"/>
                  <a:pt x="54917" y="70562"/>
                </a:cubicBezTo>
                <a:cubicBezTo>
                  <a:pt x="54849" y="70358"/>
                  <a:pt x="54690" y="70380"/>
                  <a:pt x="54463" y="70517"/>
                </a:cubicBezTo>
                <a:cubicBezTo>
                  <a:pt x="54576" y="70926"/>
                  <a:pt x="53758" y="71881"/>
                  <a:pt x="53326" y="71335"/>
                </a:cubicBezTo>
                <a:cubicBezTo>
                  <a:pt x="53553" y="71245"/>
                  <a:pt x="53667" y="71358"/>
                  <a:pt x="53780" y="71131"/>
                </a:cubicBezTo>
                <a:cubicBezTo>
                  <a:pt x="53235" y="70949"/>
                  <a:pt x="52803" y="71768"/>
                  <a:pt x="52416" y="71586"/>
                </a:cubicBezTo>
                <a:lnTo>
                  <a:pt x="52552" y="71881"/>
                </a:lnTo>
                <a:cubicBezTo>
                  <a:pt x="52894" y="71790"/>
                  <a:pt x="52916" y="71608"/>
                  <a:pt x="53189" y="71495"/>
                </a:cubicBezTo>
                <a:cubicBezTo>
                  <a:pt x="53576" y="71859"/>
                  <a:pt x="52575" y="72268"/>
                  <a:pt x="52416" y="72040"/>
                </a:cubicBezTo>
                <a:cubicBezTo>
                  <a:pt x="52211" y="72245"/>
                  <a:pt x="52029" y="72313"/>
                  <a:pt x="51757" y="72336"/>
                </a:cubicBezTo>
                <a:cubicBezTo>
                  <a:pt x="51757" y="72154"/>
                  <a:pt x="52007" y="72063"/>
                  <a:pt x="51938" y="71881"/>
                </a:cubicBezTo>
                <a:cubicBezTo>
                  <a:pt x="52098" y="71813"/>
                  <a:pt x="52120" y="72109"/>
                  <a:pt x="52302" y="71995"/>
                </a:cubicBezTo>
                <a:cubicBezTo>
                  <a:pt x="52416" y="71927"/>
                  <a:pt x="52234" y="71768"/>
                  <a:pt x="52371" y="71699"/>
                </a:cubicBezTo>
                <a:cubicBezTo>
                  <a:pt x="52302" y="71608"/>
                  <a:pt x="52120" y="71722"/>
                  <a:pt x="52007" y="71768"/>
                </a:cubicBezTo>
                <a:cubicBezTo>
                  <a:pt x="51961" y="71404"/>
                  <a:pt x="52280" y="71199"/>
                  <a:pt x="52575" y="71040"/>
                </a:cubicBezTo>
                <a:cubicBezTo>
                  <a:pt x="52848" y="70903"/>
                  <a:pt x="53303" y="70994"/>
                  <a:pt x="53621" y="70835"/>
                </a:cubicBezTo>
                <a:close/>
                <a:moveTo>
                  <a:pt x="9801" y="44048"/>
                </a:moveTo>
                <a:cubicBezTo>
                  <a:pt x="9870" y="44139"/>
                  <a:pt x="9847" y="44230"/>
                  <a:pt x="9824" y="44320"/>
                </a:cubicBezTo>
                <a:cubicBezTo>
                  <a:pt x="9756" y="44230"/>
                  <a:pt x="9619" y="44139"/>
                  <a:pt x="9710" y="44298"/>
                </a:cubicBezTo>
                <a:cubicBezTo>
                  <a:pt x="10006" y="44320"/>
                  <a:pt x="9915" y="44593"/>
                  <a:pt x="10233" y="44821"/>
                </a:cubicBezTo>
                <a:cubicBezTo>
                  <a:pt x="10506" y="44616"/>
                  <a:pt x="10120" y="44389"/>
                  <a:pt x="9892" y="44252"/>
                </a:cubicBezTo>
                <a:cubicBezTo>
                  <a:pt x="10006" y="44184"/>
                  <a:pt x="9961" y="43979"/>
                  <a:pt x="9801" y="44048"/>
                </a:cubicBezTo>
                <a:close/>
                <a:moveTo>
                  <a:pt x="11234" y="44775"/>
                </a:moveTo>
                <a:cubicBezTo>
                  <a:pt x="11143" y="44912"/>
                  <a:pt x="10984" y="45048"/>
                  <a:pt x="11211" y="45253"/>
                </a:cubicBezTo>
                <a:cubicBezTo>
                  <a:pt x="11461" y="45276"/>
                  <a:pt x="11552" y="45253"/>
                  <a:pt x="11643" y="44980"/>
                </a:cubicBezTo>
                <a:cubicBezTo>
                  <a:pt x="11484" y="44730"/>
                  <a:pt x="11370" y="44934"/>
                  <a:pt x="11234" y="44775"/>
                </a:cubicBezTo>
                <a:close/>
                <a:moveTo>
                  <a:pt x="20171" y="52257"/>
                </a:moveTo>
                <a:cubicBezTo>
                  <a:pt x="19989" y="52052"/>
                  <a:pt x="19807" y="51802"/>
                  <a:pt x="19602" y="51961"/>
                </a:cubicBezTo>
                <a:cubicBezTo>
                  <a:pt x="19761" y="52166"/>
                  <a:pt x="19943" y="52416"/>
                  <a:pt x="20171" y="52257"/>
                </a:cubicBezTo>
                <a:close/>
                <a:moveTo>
                  <a:pt x="19352" y="50642"/>
                </a:moveTo>
                <a:cubicBezTo>
                  <a:pt x="19284" y="50347"/>
                  <a:pt x="19057" y="50438"/>
                  <a:pt x="18897" y="50256"/>
                </a:cubicBezTo>
                <a:cubicBezTo>
                  <a:pt x="18829" y="50165"/>
                  <a:pt x="18806" y="49596"/>
                  <a:pt x="18511" y="49824"/>
                </a:cubicBezTo>
                <a:cubicBezTo>
                  <a:pt x="18534" y="50074"/>
                  <a:pt x="19079" y="50847"/>
                  <a:pt x="19352" y="50642"/>
                </a:cubicBezTo>
                <a:close/>
                <a:moveTo>
                  <a:pt x="18215" y="50301"/>
                </a:moveTo>
                <a:cubicBezTo>
                  <a:pt x="18511" y="49983"/>
                  <a:pt x="17942" y="49778"/>
                  <a:pt x="18056" y="49460"/>
                </a:cubicBezTo>
                <a:cubicBezTo>
                  <a:pt x="17920" y="49596"/>
                  <a:pt x="17783" y="49232"/>
                  <a:pt x="17647" y="49323"/>
                </a:cubicBezTo>
                <a:cubicBezTo>
                  <a:pt x="17806" y="49733"/>
                  <a:pt x="18033" y="49824"/>
                  <a:pt x="18215" y="50301"/>
                </a:cubicBezTo>
                <a:close/>
                <a:moveTo>
                  <a:pt x="18124" y="49119"/>
                </a:moveTo>
                <a:lnTo>
                  <a:pt x="18443" y="49596"/>
                </a:lnTo>
                <a:cubicBezTo>
                  <a:pt x="18761" y="49596"/>
                  <a:pt x="18238" y="48823"/>
                  <a:pt x="18124" y="49119"/>
                </a:cubicBezTo>
                <a:close/>
                <a:moveTo>
                  <a:pt x="17465" y="48618"/>
                </a:moveTo>
                <a:cubicBezTo>
                  <a:pt x="17465" y="48345"/>
                  <a:pt x="17601" y="48095"/>
                  <a:pt x="17465" y="47777"/>
                </a:cubicBezTo>
                <a:cubicBezTo>
                  <a:pt x="17101" y="47800"/>
                  <a:pt x="17442" y="48186"/>
                  <a:pt x="17465" y="48345"/>
                </a:cubicBezTo>
                <a:cubicBezTo>
                  <a:pt x="17465" y="48368"/>
                  <a:pt x="17328" y="48391"/>
                  <a:pt x="17328" y="48436"/>
                </a:cubicBezTo>
                <a:cubicBezTo>
                  <a:pt x="17328" y="48414"/>
                  <a:pt x="17397" y="48687"/>
                  <a:pt x="17397" y="48664"/>
                </a:cubicBezTo>
                <a:cubicBezTo>
                  <a:pt x="17419" y="48823"/>
                  <a:pt x="17533" y="48937"/>
                  <a:pt x="17578" y="49096"/>
                </a:cubicBezTo>
                <a:cubicBezTo>
                  <a:pt x="17851" y="49028"/>
                  <a:pt x="17556" y="48800"/>
                  <a:pt x="17465" y="48618"/>
                </a:cubicBezTo>
                <a:close/>
                <a:moveTo>
                  <a:pt x="20034" y="53826"/>
                </a:moveTo>
                <a:cubicBezTo>
                  <a:pt x="20171" y="54099"/>
                  <a:pt x="20307" y="54281"/>
                  <a:pt x="20489" y="54281"/>
                </a:cubicBezTo>
                <a:cubicBezTo>
                  <a:pt x="20444" y="54167"/>
                  <a:pt x="20489" y="54099"/>
                  <a:pt x="20535" y="54008"/>
                </a:cubicBezTo>
                <a:cubicBezTo>
                  <a:pt x="20375" y="53803"/>
                  <a:pt x="20216" y="53735"/>
                  <a:pt x="20034" y="53826"/>
                </a:cubicBezTo>
                <a:close/>
                <a:moveTo>
                  <a:pt x="21080" y="53939"/>
                </a:moveTo>
                <a:lnTo>
                  <a:pt x="20853" y="53576"/>
                </a:lnTo>
                <a:cubicBezTo>
                  <a:pt x="20535" y="53667"/>
                  <a:pt x="20830" y="54167"/>
                  <a:pt x="21080" y="53939"/>
                </a:cubicBezTo>
                <a:close/>
                <a:moveTo>
                  <a:pt x="21922" y="57078"/>
                </a:moveTo>
                <a:cubicBezTo>
                  <a:pt x="22286" y="57441"/>
                  <a:pt x="21717" y="57532"/>
                  <a:pt x="22035" y="57873"/>
                </a:cubicBezTo>
                <a:cubicBezTo>
                  <a:pt x="22263" y="57737"/>
                  <a:pt x="22081" y="57464"/>
                  <a:pt x="22149" y="57259"/>
                </a:cubicBezTo>
                <a:cubicBezTo>
                  <a:pt x="22331" y="57032"/>
                  <a:pt x="22354" y="57487"/>
                  <a:pt x="22536" y="57259"/>
                </a:cubicBezTo>
                <a:cubicBezTo>
                  <a:pt x="22377" y="56987"/>
                  <a:pt x="22149" y="57078"/>
                  <a:pt x="21922" y="57078"/>
                </a:cubicBezTo>
                <a:close/>
                <a:moveTo>
                  <a:pt x="22718" y="58192"/>
                </a:moveTo>
                <a:lnTo>
                  <a:pt x="22900" y="58487"/>
                </a:lnTo>
                <a:cubicBezTo>
                  <a:pt x="23309" y="58396"/>
                  <a:pt x="22900" y="57964"/>
                  <a:pt x="22718" y="58192"/>
                </a:cubicBezTo>
                <a:close/>
                <a:moveTo>
                  <a:pt x="23286" y="62330"/>
                </a:moveTo>
                <a:cubicBezTo>
                  <a:pt x="23104" y="62149"/>
                  <a:pt x="23263" y="61989"/>
                  <a:pt x="23104" y="61830"/>
                </a:cubicBezTo>
                <a:cubicBezTo>
                  <a:pt x="22809" y="61921"/>
                  <a:pt x="23104" y="62376"/>
                  <a:pt x="23286" y="62330"/>
                </a:cubicBezTo>
                <a:close/>
                <a:moveTo>
                  <a:pt x="23263" y="62558"/>
                </a:moveTo>
                <a:cubicBezTo>
                  <a:pt x="23263" y="62785"/>
                  <a:pt x="23582" y="62967"/>
                  <a:pt x="23786" y="62785"/>
                </a:cubicBezTo>
                <a:cubicBezTo>
                  <a:pt x="23627" y="62490"/>
                  <a:pt x="23445" y="62603"/>
                  <a:pt x="23263" y="62558"/>
                </a:cubicBezTo>
                <a:close/>
                <a:moveTo>
                  <a:pt x="24651" y="63809"/>
                </a:moveTo>
                <a:cubicBezTo>
                  <a:pt x="24946" y="63945"/>
                  <a:pt x="25151" y="64741"/>
                  <a:pt x="25515" y="64468"/>
                </a:cubicBezTo>
                <a:cubicBezTo>
                  <a:pt x="25333" y="64172"/>
                  <a:pt x="25446" y="64354"/>
                  <a:pt x="25265" y="64377"/>
                </a:cubicBezTo>
                <a:cubicBezTo>
                  <a:pt x="24901" y="64377"/>
                  <a:pt x="25060" y="63422"/>
                  <a:pt x="24651" y="63809"/>
                </a:cubicBezTo>
                <a:close/>
                <a:moveTo>
                  <a:pt x="25469" y="63536"/>
                </a:moveTo>
                <a:cubicBezTo>
                  <a:pt x="25628" y="63740"/>
                  <a:pt x="25788" y="63672"/>
                  <a:pt x="25947" y="63604"/>
                </a:cubicBezTo>
                <a:cubicBezTo>
                  <a:pt x="25788" y="63490"/>
                  <a:pt x="25628" y="63354"/>
                  <a:pt x="25469" y="63536"/>
                </a:cubicBezTo>
                <a:close/>
                <a:moveTo>
                  <a:pt x="34747" y="68129"/>
                </a:moveTo>
                <a:cubicBezTo>
                  <a:pt x="34702" y="68334"/>
                  <a:pt x="35020" y="68129"/>
                  <a:pt x="35065" y="68084"/>
                </a:cubicBezTo>
                <a:lnTo>
                  <a:pt x="34315" y="67788"/>
                </a:lnTo>
                <a:cubicBezTo>
                  <a:pt x="34110" y="68038"/>
                  <a:pt x="34588" y="68015"/>
                  <a:pt x="34747" y="68129"/>
                </a:cubicBezTo>
                <a:close/>
                <a:moveTo>
                  <a:pt x="37408" y="68925"/>
                </a:moveTo>
                <a:cubicBezTo>
                  <a:pt x="37612" y="69084"/>
                  <a:pt x="37840" y="69175"/>
                  <a:pt x="38067" y="69062"/>
                </a:cubicBezTo>
                <a:cubicBezTo>
                  <a:pt x="37885" y="68948"/>
                  <a:pt x="37544" y="68675"/>
                  <a:pt x="37408" y="68925"/>
                </a:cubicBezTo>
                <a:close/>
                <a:moveTo>
                  <a:pt x="43275" y="72245"/>
                </a:moveTo>
                <a:cubicBezTo>
                  <a:pt x="43366" y="72450"/>
                  <a:pt x="44070" y="72359"/>
                  <a:pt x="43934" y="72245"/>
                </a:cubicBezTo>
                <a:cubicBezTo>
                  <a:pt x="43820" y="72404"/>
                  <a:pt x="43411" y="72063"/>
                  <a:pt x="43275" y="72245"/>
                </a:cubicBezTo>
                <a:close/>
                <a:moveTo>
                  <a:pt x="45708" y="70926"/>
                </a:moveTo>
                <a:cubicBezTo>
                  <a:pt x="45844" y="71017"/>
                  <a:pt x="46253" y="71245"/>
                  <a:pt x="46322" y="70949"/>
                </a:cubicBezTo>
                <a:cubicBezTo>
                  <a:pt x="46072" y="71040"/>
                  <a:pt x="45935" y="70744"/>
                  <a:pt x="45708" y="70926"/>
                </a:cubicBezTo>
                <a:close/>
                <a:moveTo>
                  <a:pt x="47777" y="70858"/>
                </a:moveTo>
                <a:cubicBezTo>
                  <a:pt x="47800" y="71085"/>
                  <a:pt x="48164" y="71154"/>
                  <a:pt x="48186" y="70972"/>
                </a:cubicBezTo>
                <a:cubicBezTo>
                  <a:pt x="48073" y="70903"/>
                  <a:pt x="47982" y="70790"/>
                  <a:pt x="47777" y="70858"/>
                </a:cubicBezTo>
                <a:close/>
                <a:moveTo>
                  <a:pt x="48414" y="71722"/>
                </a:moveTo>
                <a:cubicBezTo>
                  <a:pt x="48527" y="71790"/>
                  <a:pt x="48687" y="71790"/>
                  <a:pt x="48823" y="71813"/>
                </a:cubicBezTo>
                <a:cubicBezTo>
                  <a:pt x="48778" y="71517"/>
                  <a:pt x="48437" y="71381"/>
                  <a:pt x="48437" y="71472"/>
                </a:cubicBezTo>
                <a:cubicBezTo>
                  <a:pt x="48596" y="71472"/>
                  <a:pt x="48368" y="71608"/>
                  <a:pt x="48414" y="71722"/>
                </a:cubicBezTo>
                <a:close/>
                <a:moveTo>
                  <a:pt x="45503" y="72859"/>
                </a:moveTo>
                <a:cubicBezTo>
                  <a:pt x="45662" y="72859"/>
                  <a:pt x="45776" y="73291"/>
                  <a:pt x="45981" y="73018"/>
                </a:cubicBezTo>
                <a:cubicBezTo>
                  <a:pt x="45821" y="73018"/>
                  <a:pt x="45708" y="72586"/>
                  <a:pt x="45503" y="72859"/>
                </a:cubicBezTo>
                <a:close/>
                <a:moveTo>
                  <a:pt x="8369" y="42092"/>
                </a:moveTo>
                <a:cubicBezTo>
                  <a:pt x="8482" y="42001"/>
                  <a:pt x="8642" y="42069"/>
                  <a:pt x="8801" y="42251"/>
                </a:cubicBezTo>
                <a:cubicBezTo>
                  <a:pt x="8960" y="42092"/>
                  <a:pt x="8778" y="42024"/>
                  <a:pt x="9028" y="42024"/>
                </a:cubicBezTo>
                <a:cubicBezTo>
                  <a:pt x="9438" y="42183"/>
                  <a:pt x="9733" y="42524"/>
                  <a:pt x="10120" y="42820"/>
                </a:cubicBezTo>
                <a:cubicBezTo>
                  <a:pt x="10665" y="43252"/>
                  <a:pt x="11302" y="43661"/>
                  <a:pt x="11848" y="44207"/>
                </a:cubicBezTo>
                <a:cubicBezTo>
                  <a:pt x="11962" y="44320"/>
                  <a:pt x="11984" y="44480"/>
                  <a:pt x="12007" y="44502"/>
                </a:cubicBezTo>
                <a:cubicBezTo>
                  <a:pt x="12758" y="45321"/>
                  <a:pt x="13690" y="45980"/>
                  <a:pt x="14463" y="46799"/>
                </a:cubicBezTo>
                <a:cubicBezTo>
                  <a:pt x="14599" y="46936"/>
                  <a:pt x="14668" y="47208"/>
                  <a:pt x="14804" y="47368"/>
                </a:cubicBezTo>
                <a:cubicBezTo>
                  <a:pt x="14895" y="47459"/>
                  <a:pt x="15145" y="47504"/>
                  <a:pt x="15213" y="47618"/>
                </a:cubicBezTo>
                <a:cubicBezTo>
                  <a:pt x="15327" y="47754"/>
                  <a:pt x="15395" y="47959"/>
                  <a:pt x="15486" y="48095"/>
                </a:cubicBezTo>
                <a:cubicBezTo>
                  <a:pt x="15987" y="48687"/>
                  <a:pt x="16646" y="49391"/>
                  <a:pt x="17078" y="50119"/>
                </a:cubicBezTo>
                <a:cubicBezTo>
                  <a:pt x="16828" y="50165"/>
                  <a:pt x="16987" y="50369"/>
                  <a:pt x="16783" y="50438"/>
                </a:cubicBezTo>
                <a:cubicBezTo>
                  <a:pt x="17124" y="50756"/>
                  <a:pt x="16919" y="50324"/>
                  <a:pt x="17146" y="50210"/>
                </a:cubicBezTo>
                <a:cubicBezTo>
                  <a:pt x="17669" y="50847"/>
                  <a:pt x="17806" y="51211"/>
                  <a:pt x="18215" y="51370"/>
                </a:cubicBezTo>
                <a:cubicBezTo>
                  <a:pt x="18534" y="51484"/>
                  <a:pt x="18329" y="51665"/>
                  <a:pt x="18397" y="51779"/>
                </a:cubicBezTo>
                <a:cubicBezTo>
                  <a:pt x="18511" y="51984"/>
                  <a:pt x="18875" y="52029"/>
                  <a:pt x="18806" y="52439"/>
                </a:cubicBezTo>
                <a:cubicBezTo>
                  <a:pt x="19193" y="52052"/>
                  <a:pt x="19102" y="52621"/>
                  <a:pt x="19375" y="52734"/>
                </a:cubicBezTo>
                <a:cubicBezTo>
                  <a:pt x="19329" y="52507"/>
                  <a:pt x="19443" y="52325"/>
                  <a:pt x="19511" y="52143"/>
                </a:cubicBezTo>
                <a:cubicBezTo>
                  <a:pt x="19307" y="52052"/>
                  <a:pt x="19261" y="52348"/>
                  <a:pt x="18966" y="52211"/>
                </a:cubicBezTo>
                <a:cubicBezTo>
                  <a:pt x="18738" y="51938"/>
                  <a:pt x="18875" y="51802"/>
                  <a:pt x="18624" y="51506"/>
                </a:cubicBezTo>
                <a:lnTo>
                  <a:pt x="18897" y="51347"/>
                </a:lnTo>
                <a:cubicBezTo>
                  <a:pt x="18715" y="51006"/>
                  <a:pt x="18488" y="51529"/>
                  <a:pt x="18170" y="51142"/>
                </a:cubicBezTo>
                <a:cubicBezTo>
                  <a:pt x="18283" y="51051"/>
                  <a:pt x="18397" y="51165"/>
                  <a:pt x="18511" y="51051"/>
                </a:cubicBezTo>
                <a:cubicBezTo>
                  <a:pt x="18329" y="50642"/>
                  <a:pt x="17942" y="50733"/>
                  <a:pt x="17942" y="50347"/>
                </a:cubicBezTo>
                <a:cubicBezTo>
                  <a:pt x="17601" y="50187"/>
                  <a:pt x="17283" y="50051"/>
                  <a:pt x="16964" y="49528"/>
                </a:cubicBezTo>
                <a:cubicBezTo>
                  <a:pt x="17169" y="49573"/>
                  <a:pt x="17374" y="49710"/>
                  <a:pt x="17556" y="49915"/>
                </a:cubicBezTo>
                <a:cubicBezTo>
                  <a:pt x="17578" y="49778"/>
                  <a:pt x="17533" y="49573"/>
                  <a:pt x="17510" y="49414"/>
                </a:cubicBezTo>
                <a:cubicBezTo>
                  <a:pt x="17351" y="49210"/>
                  <a:pt x="17419" y="49596"/>
                  <a:pt x="17442" y="49596"/>
                </a:cubicBezTo>
                <a:cubicBezTo>
                  <a:pt x="17283" y="49619"/>
                  <a:pt x="17306" y="49437"/>
                  <a:pt x="17169" y="49369"/>
                </a:cubicBezTo>
                <a:cubicBezTo>
                  <a:pt x="17010" y="49278"/>
                  <a:pt x="16714" y="49482"/>
                  <a:pt x="16714" y="49005"/>
                </a:cubicBezTo>
                <a:cubicBezTo>
                  <a:pt x="16828" y="48778"/>
                  <a:pt x="16919" y="49164"/>
                  <a:pt x="17033" y="49187"/>
                </a:cubicBezTo>
                <a:cubicBezTo>
                  <a:pt x="17146" y="49232"/>
                  <a:pt x="17283" y="48982"/>
                  <a:pt x="17442" y="49187"/>
                </a:cubicBezTo>
                <a:cubicBezTo>
                  <a:pt x="17465" y="48641"/>
                  <a:pt x="17146" y="48573"/>
                  <a:pt x="16919" y="48164"/>
                </a:cubicBezTo>
                <a:cubicBezTo>
                  <a:pt x="16601" y="48391"/>
                  <a:pt x="17146" y="48573"/>
                  <a:pt x="17055" y="48778"/>
                </a:cubicBezTo>
                <a:cubicBezTo>
                  <a:pt x="16851" y="49096"/>
                  <a:pt x="16646" y="48596"/>
                  <a:pt x="16441" y="48641"/>
                </a:cubicBezTo>
                <a:cubicBezTo>
                  <a:pt x="16282" y="48300"/>
                  <a:pt x="16532" y="48505"/>
                  <a:pt x="16714" y="48323"/>
                </a:cubicBezTo>
                <a:cubicBezTo>
                  <a:pt x="16714" y="48050"/>
                  <a:pt x="16851" y="47845"/>
                  <a:pt x="16510" y="47481"/>
                </a:cubicBezTo>
                <a:cubicBezTo>
                  <a:pt x="16737" y="47299"/>
                  <a:pt x="17192" y="47481"/>
                  <a:pt x="17055" y="47777"/>
                </a:cubicBezTo>
                <a:cubicBezTo>
                  <a:pt x="17306" y="47982"/>
                  <a:pt x="16987" y="47459"/>
                  <a:pt x="17328" y="47436"/>
                </a:cubicBezTo>
                <a:cubicBezTo>
                  <a:pt x="17624" y="47527"/>
                  <a:pt x="17647" y="47868"/>
                  <a:pt x="17806" y="48095"/>
                </a:cubicBezTo>
                <a:cubicBezTo>
                  <a:pt x="17874" y="48186"/>
                  <a:pt x="18033" y="48254"/>
                  <a:pt x="18147" y="48414"/>
                </a:cubicBezTo>
                <a:cubicBezTo>
                  <a:pt x="18443" y="48868"/>
                  <a:pt x="18670" y="49460"/>
                  <a:pt x="18988" y="49937"/>
                </a:cubicBezTo>
                <a:cubicBezTo>
                  <a:pt x="19125" y="50119"/>
                  <a:pt x="19238" y="50142"/>
                  <a:pt x="19307" y="50278"/>
                </a:cubicBezTo>
                <a:cubicBezTo>
                  <a:pt x="19761" y="50983"/>
                  <a:pt x="20171" y="51893"/>
                  <a:pt x="20603" y="52507"/>
                </a:cubicBezTo>
                <a:cubicBezTo>
                  <a:pt x="20785" y="52757"/>
                  <a:pt x="20853" y="53007"/>
                  <a:pt x="20967" y="53280"/>
                </a:cubicBezTo>
                <a:cubicBezTo>
                  <a:pt x="21740" y="54872"/>
                  <a:pt x="22558" y="56373"/>
                  <a:pt x="23127" y="57737"/>
                </a:cubicBezTo>
                <a:cubicBezTo>
                  <a:pt x="23172" y="57873"/>
                  <a:pt x="23127" y="57987"/>
                  <a:pt x="23172" y="58124"/>
                </a:cubicBezTo>
                <a:cubicBezTo>
                  <a:pt x="23263" y="58419"/>
                  <a:pt x="23491" y="58624"/>
                  <a:pt x="23673" y="58920"/>
                </a:cubicBezTo>
                <a:cubicBezTo>
                  <a:pt x="23832" y="59124"/>
                  <a:pt x="23764" y="59306"/>
                  <a:pt x="24059" y="59443"/>
                </a:cubicBezTo>
                <a:cubicBezTo>
                  <a:pt x="24241" y="59647"/>
                  <a:pt x="23991" y="59761"/>
                  <a:pt x="24082" y="59920"/>
                </a:cubicBezTo>
                <a:cubicBezTo>
                  <a:pt x="24446" y="60147"/>
                  <a:pt x="24514" y="60670"/>
                  <a:pt x="24923" y="60875"/>
                </a:cubicBezTo>
                <a:cubicBezTo>
                  <a:pt x="25014" y="60966"/>
                  <a:pt x="24673" y="61080"/>
                  <a:pt x="24628" y="60898"/>
                </a:cubicBezTo>
                <a:cubicBezTo>
                  <a:pt x="24582" y="61330"/>
                  <a:pt x="25151" y="61353"/>
                  <a:pt x="25196" y="61216"/>
                </a:cubicBezTo>
                <a:cubicBezTo>
                  <a:pt x="25310" y="61466"/>
                  <a:pt x="25560" y="61717"/>
                  <a:pt x="25355" y="61989"/>
                </a:cubicBezTo>
                <a:cubicBezTo>
                  <a:pt x="25606" y="61967"/>
                  <a:pt x="25719" y="62194"/>
                  <a:pt x="25856" y="62421"/>
                </a:cubicBezTo>
                <a:cubicBezTo>
                  <a:pt x="25992" y="62626"/>
                  <a:pt x="26129" y="62831"/>
                  <a:pt x="26379" y="62763"/>
                </a:cubicBezTo>
                <a:cubicBezTo>
                  <a:pt x="26538" y="62808"/>
                  <a:pt x="26424" y="63013"/>
                  <a:pt x="26447" y="63058"/>
                </a:cubicBezTo>
                <a:cubicBezTo>
                  <a:pt x="26470" y="63104"/>
                  <a:pt x="26606" y="63058"/>
                  <a:pt x="26674" y="63149"/>
                </a:cubicBezTo>
                <a:cubicBezTo>
                  <a:pt x="26879" y="63399"/>
                  <a:pt x="27220" y="63945"/>
                  <a:pt x="27607" y="64218"/>
                </a:cubicBezTo>
                <a:cubicBezTo>
                  <a:pt x="27720" y="64286"/>
                  <a:pt x="27948" y="64445"/>
                  <a:pt x="28039" y="64332"/>
                </a:cubicBezTo>
                <a:cubicBezTo>
                  <a:pt x="28107" y="64400"/>
                  <a:pt x="28016" y="64491"/>
                  <a:pt x="27971" y="64582"/>
                </a:cubicBezTo>
                <a:cubicBezTo>
                  <a:pt x="28357" y="64786"/>
                  <a:pt x="28676" y="64968"/>
                  <a:pt x="28903" y="65218"/>
                </a:cubicBezTo>
                <a:cubicBezTo>
                  <a:pt x="28971" y="65264"/>
                  <a:pt x="29017" y="65173"/>
                  <a:pt x="29062" y="65127"/>
                </a:cubicBezTo>
                <a:cubicBezTo>
                  <a:pt x="29244" y="65423"/>
                  <a:pt x="29494" y="65332"/>
                  <a:pt x="29540" y="65628"/>
                </a:cubicBezTo>
                <a:cubicBezTo>
                  <a:pt x="29676" y="65764"/>
                  <a:pt x="29722" y="65537"/>
                  <a:pt x="29858" y="65605"/>
                </a:cubicBezTo>
                <a:cubicBezTo>
                  <a:pt x="29972" y="65787"/>
                  <a:pt x="30267" y="66037"/>
                  <a:pt x="30563" y="66219"/>
                </a:cubicBezTo>
                <a:cubicBezTo>
                  <a:pt x="30768" y="66310"/>
                  <a:pt x="31177" y="66446"/>
                  <a:pt x="31291" y="66492"/>
                </a:cubicBezTo>
                <a:cubicBezTo>
                  <a:pt x="31473" y="66560"/>
                  <a:pt x="31677" y="66537"/>
                  <a:pt x="31836" y="66583"/>
                </a:cubicBezTo>
                <a:cubicBezTo>
                  <a:pt x="32450" y="66788"/>
                  <a:pt x="32996" y="67129"/>
                  <a:pt x="33519" y="67356"/>
                </a:cubicBezTo>
                <a:cubicBezTo>
                  <a:pt x="33974" y="67583"/>
                  <a:pt x="34611" y="67492"/>
                  <a:pt x="34838" y="67902"/>
                </a:cubicBezTo>
                <a:cubicBezTo>
                  <a:pt x="34997" y="67925"/>
                  <a:pt x="35088" y="67834"/>
                  <a:pt x="35247" y="67879"/>
                </a:cubicBezTo>
                <a:cubicBezTo>
                  <a:pt x="35384" y="67925"/>
                  <a:pt x="35361" y="68015"/>
                  <a:pt x="35475" y="68061"/>
                </a:cubicBezTo>
                <a:cubicBezTo>
                  <a:pt x="35679" y="68106"/>
                  <a:pt x="35998" y="68084"/>
                  <a:pt x="36202" y="68152"/>
                </a:cubicBezTo>
                <a:cubicBezTo>
                  <a:pt x="36703" y="68311"/>
                  <a:pt x="37135" y="68629"/>
                  <a:pt x="37681" y="68743"/>
                </a:cubicBezTo>
                <a:cubicBezTo>
                  <a:pt x="37817" y="68789"/>
                  <a:pt x="37862" y="68743"/>
                  <a:pt x="37953" y="68766"/>
                </a:cubicBezTo>
                <a:cubicBezTo>
                  <a:pt x="38113" y="68811"/>
                  <a:pt x="38226" y="68948"/>
                  <a:pt x="38385" y="68993"/>
                </a:cubicBezTo>
                <a:cubicBezTo>
                  <a:pt x="38499" y="69039"/>
                  <a:pt x="38681" y="68925"/>
                  <a:pt x="38795" y="68948"/>
                </a:cubicBezTo>
                <a:cubicBezTo>
                  <a:pt x="38840" y="68948"/>
                  <a:pt x="38931" y="69084"/>
                  <a:pt x="39045" y="69107"/>
                </a:cubicBezTo>
                <a:cubicBezTo>
                  <a:pt x="39204" y="69175"/>
                  <a:pt x="39250" y="69107"/>
                  <a:pt x="39432" y="69152"/>
                </a:cubicBezTo>
                <a:cubicBezTo>
                  <a:pt x="40136" y="69380"/>
                  <a:pt x="40864" y="69698"/>
                  <a:pt x="41546" y="69812"/>
                </a:cubicBezTo>
                <a:cubicBezTo>
                  <a:pt x="41705" y="69835"/>
                  <a:pt x="41683" y="69948"/>
                  <a:pt x="41796" y="69971"/>
                </a:cubicBezTo>
                <a:cubicBezTo>
                  <a:pt x="42138" y="70039"/>
                  <a:pt x="42661" y="69857"/>
                  <a:pt x="43138" y="70267"/>
                </a:cubicBezTo>
                <a:cubicBezTo>
                  <a:pt x="43366" y="70198"/>
                  <a:pt x="43593" y="70267"/>
                  <a:pt x="43866" y="70358"/>
                </a:cubicBezTo>
                <a:cubicBezTo>
                  <a:pt x="44093" y="70449"/>
                  <a:pt x="44321" y="70562"/>
                  <a:pt x="44616" y="70608"/>
                </a:cubicBezTo>
                <a:cubicBezTo>
                  <a:pt x="44571" y="70744"/>
                  <a:pt x="44343" y="70585"/>
                  <a:pt x="44321" y="70790"/>
                </a:cubicBezTo>
                <a:cubicBezTo>
                  <a:pt x="44503" y="70835"/>
                  <a:pt x="44593" y="70722"/>
                  <a:pt x="44684" y="70608"/>
                </a:cubicBezTo>
                <a:cubicBezTo>
                  <a:pt x="44798" y="70790"/>
                  <a:pt x="45185" y="70790"/>
                  <a:pt x="45412" y="70881"/>
                </a:cubicBezTo>
                <a:cubicBezTo>
                  <a:pt x="45571" y="70926"/>
                  <a:pt x="45549" y="70653"/>
                  <a:pt x="45662" y="70653"/>
                </a:cubicBezTo>
                <a:cubicBezTo>
                  <a:pt x="46367" y="70722"/>
                  <a:pt x="46936" y="70949"/>
                  <a:pt x="47413" y="70858"/>
                </a:cubicBezTo>
                <a:cubicBezTo>
                  <a:pt x="47527" y="70835"/>
                  <a:pt x="47618" y="70699"/>
                  <a:pt x="47709" y="70676"/>
                </a:cubicBezTo>
                <a:cubicBezTo>
                  <a:pt x="48027" y="70631"/>
                  <a:pt x="48323" y="70722"/>
                  <a:pt x="48596" y="70653"/>
                </a:cubicBezTo>
                <a:cubicBezTo>
                  <a:pt x="48641" y="70653"/>
                  <a:pt x="48687" y="70608"/>
                  <a:pt x="48732" y="70585"/>
                </a:cubicBezTo>
                <a:cubicBezTo>
                  <a:pt x="48778" y="70540"/>
                  <a:pt x="48846" y="70494"/>
                  <a:pt x="48914" y="70494"/>
                </a:cubicBezTo>
                <a:cubicBezTo>
                  <a:pt x="49028" y="70471"/>
                  <a:pt x="49141" y="70585"/>
                  <a:pt x="49278" y="70562"/>
                </a:cubicBezTo>
                <a:cubicBezTo>
                  <a:pt x="49414" y="70540"/>
                  <a:pt x="49460" y="70403"/>
                  <a:pt x="49596" y="70358"/>
                </a:cubicBezTo>
                <a:cubicBezTo>
                  <a:pt x="50097" y="70198"/>
                  <a:pt x="50779" y="70039"/>
                  <a:pt x="51438" y="69812"/>
                </a:cubicBezTo>
                <a:cubicBezTo>
                  <a:pt x="51575" y="70017"/>
                  <a:pt x="51143" y="69994"/>
                  <a:pt x="50915" y="70130"/>
                </a:cubicBezTo>
                <a:cubicBezTo>
                  <a:pt x="50779" y="70221"/>
                  <a:pt x="50574" y="70699"/>
                  <a:pt x="50392" y="70335"/>
                </a:cubicBezTo>
                <a:cubicBezTo>
                  <a:pt x="50119" y="70403"/>
                  <a:pt x="50324" y="70699"/>
                  <a:pt x="50051" y="70744"/>
                </a:cubicBezTo>
                <a:cubicBezTo>
                  <a:pt x="50006" y="70608"/>
                  <a:pt x="49915" y="70562"/>
                  <a:pt x="49824" y="70562"/>
                </a:cubicBezTo>
                <a:cubicBezTo>
                  <a:pt x="49915" y="70722"/>
                  <a:pt x="49687" y="70994"/>
                  <a:pt x="49437" y="70767"/>
                </a:cubicBezTo>
                <a:cubicBezTo>
                  <a:pt x="49460" y="71108"/>
                  <a:pt x="49733" y="70812"/>
                  <a:pt x="49778" y="71108"/>
                </a:cubicBezTo>
                <a:cubicBezTo>
                  <a:pt x="49528" y="71222"/>
                  <a:pt x="49369" y="71267"/>
                  <a:pt x="49210" y="71313"/>
                </a:cubicBezTo>
                <a:cubicBezTo>
                  <a:pt x="49073" y="71381"/>
                  <a:pt x="48914" y="71426"/>
                  <a:pt x="48800" y="71472"/>
                </a:cubicBezTo>
                <a:cubicBezTo>
                  <a:pt x="48823" y="71790"/>
                  <a:pt x="49073" y="71563"/>
                  <a:pt x="49096" y="71927"/>
                </a:cubicBezTo>
                <a:cubicBezTo>
                  <a:pt x="48664" y="71836"/>
                  <a:pt x="48459" y="72382"/>
                  <a:pt x="48095" y="71995"/>
                </a:cubicBezTo>
                <a:cubicBezTo>
                  <a:pt x="47982" y="72063"/>
                  <a:pt x="47982" y="72154"/>
                  <a:pt x="48073" y="72268"/>
                </a:cubicBezTo>
                <a:cubicBezTo>
                  <a:pt x="47936" y="72382"/>
                  <a:pt x="47800" y="72063"/>
                  <a:pt x="47800" y="72268"/>
                </a:cubicBezTo>
                <a:cubicBezTo>
                  <a:pt x="47663" y="72268"/>
                  <a:pt x="47868" y="72040"/>
                  <a:pt x="47845" y="71927"/>
                </a:cubicBezTo>
                <a:cubicBezTo>
                  <a:pt x="47436" y="72154"/>
                  <a:pt x="47118" y="72245"/>
                  <a:pt x="46617" y="72063"/>
                </a:cubicBezTo>
                <a:cubicBezTo>
                  <a:pt x="46595" y="72154"/>
                  <a:pt x="46686" y="72154"/>
                  <a:pt x="46731" y="72177"/>
                </a:cubicBezTo>
                <a:cubicBezTo>
                  <a:pt x="46504" y="72154"/>
                  <a:pt x="45799" y="72268"/>
                  <a:pt x="45435" y="71995"/>
                </a:cubicBezTo>
                <a:cubicBezTo>
                  <a:pt x="45162" y="71881"/>
                  <a:pt x="45185" y="72245"/>
                  <a:pt x="44912" y="72131"/>
                </a:cubicBezTo>
                <a:cubicBezTo>
                  <a:pt x="44844" y="71995"/>
                  <a:pt x="44662" y="71927"/>
                  <a:pt x="44457" y="71859"/>
                </a:cubicBezTo>
                <a:cubicBezTo>
                  <a:pt x="44343" y="71790"/>
                  <a:pt x="44298" y="71881"/>
                  <a:pt x="44252" y="71972"/>
                </a:cubicBezTo>
                <a:cubicBezTo>
                  <a:pt x="44093" y="71904"/>
                  <a:pt x="43866" y="71677"/>
                  <a:pt x="43752" y="71927"/>
                </a:cubicBezTo>
                <a:cubicBezTo>
                  <a:pt x="43752" y="72131"/>
                  <a:pt x="44207" y="72086"/>
                  <a:pt x="44389" y="72177"/>
                </a:cubicBezTo>
                <a:cubicBezTo>
                  <a:pt x="44321" y="72404"/>
                  <a:pt x="44321" y="72541"/>
                  <a:pt x="44548" y="72563"/>
                </a:cubicBezTo>
                <a:cubicBezTo>
                  <a:pt x="44616" y="72563"/>
                  <a:pt x="44662" y="72518"/>
                  <a:pt x="44730" y="72518"/>
                </a:cubicBezTo>
                <a:cubicBezTo>
                  <a:pt x="44707" y="72427"/>
                  <a:pt x="44571" y="72404"/>
                  <a:pt x="44639" y="72245"/>
                </a:cubicBezTo>
                <a:cubicBezTo>
                  <a:pt x="45617" y="72563"/>
                  <a:pt x="46299" y="72632"/>
                  <a:pt x="46936" y="72654"/>
                </a:cubicBezTo>
                <a:cubicBezTo>
                  <a:pt x="47550" y="72654"/>
                  <a:pt x="48118" y="72632"/>
                  <a:pt x="48869" y="72586"/>
                </a:cubicBezTo>
                <a:cubicBezTo>
                  <a:pt x="48960" y="72677"/>
                  <a:pt x="48914" y="72700"/>
                  <a:pt x="48914" y="72814"/>
                </a:cubicBezTo>
                <a:cubicBezTo>
                  <a:pt x="49301" y="72745"/>
                  <a:pt x="49710" y="72541"/>
                  <a:pt x="50142" y="72495"/>
                </a:cubicBezTo>
                <a:cubicBezTo>
                  <a:pt x="50233" y="72450"/>
                  <a:pt x="50142" y="72313"/>
                  <a:pt x="50256" y="72268"/>
                </a:cubicBezTo>
                <a:cubicBezTo>
                  <a:pt x="50483" y="72245"/>
                  <a:pt x="50711" y="72200"/>
                  <a:pt x="50779" y="72541"/>
                </a:cubicBezTo>
                <a:cubicBezTo>
                  <a:pt x="50961" y="72359"/>
                  <a:pt x="51006" y="72359"/>
                  <a:pt x="50824" y="72154"/>
                </a:cubicBezTo>
                <a:cubicBezTo>
                  <a:pt x="50938" y="72177"/>
                  <a:pt x="50983" y="72313"/>
                  <a:pt x="51120" y="72222"/>
                </a:cubicBezTo>
                <a:cubicBezTo>
                  <a:pt x="51211" y="72518"/>
                  <a:pt x="50892" y="72654"/>
                  <a:pt x="50824" y="72882"/>
                </a:cubicBezTo>
                <a:cubicBezTo>
                  <a:pt x="50460" y="72836"/>
                  <a:pt x="50483" y="72882"/>
                  <a:pt x="50074" y="73041"/>
                </a:cubicBezTo>
                <a:cubicBezTo>
                  <a:pt x="49846" y="72791"/>
                  <a:pt x="50324" y="72905"/>
                  <a:pt x="50233" y="72723"/>
                </a:cubicBezTo>
                <a:cubicBezTo>
                  <a:pt x="50006" y="72586"/>
                  <a:pt x="49596" y="72905"/>
                  <a:pt x="49915" y="73086"/>
                </a:cubicBezTo>
                <a:cubicBezTo>
                  <a:pt x="49574" y="73109"/>
                  <a:pt x="49483" y="73405"/>
                  <a:pt x="49301" y="73268"/>
                </a:cubicBezTo>
                <a:cubicBezTo>
                  <a:pt x="49232" y="73086"/>
                  <a:pt x="49346" y="73086"/>
                  <a:pt x="49460" y="73041"/>
                </a:cubicBezTo>
                <a:cubicBezTo>
                  <a:pt x="49301" y="72859"/>
                  <a:pt x="49028" y="73109"/>
                  <a:pt x="49096" y="73314"/>
                </a:cubicBezTo>
                <a:cubicBezTo>
                  <a:pt x="48709" y="73291"/>
                  <a:pt x="48323" y="73337"/>
                  <a:pt x="47868" y="73450"/>
                </a:cubicBezTo>
                <a:cubicBezTo>
                  <a:pt x="47663" y="73428"/>
                  <a:pt x="47550" y="73246"/>
                  <a:pt x="47345" y="73200"/>
                </a:cubicBezTo>
                <a:cubicBezTo>
                  <a:pt x="47254" y="73223"/>
                  <a:pt x="47300" y="73382"/>
                  <a:pt x="47186" y="73382"/>
                </a:cubicBezTo>
                <a:cubicBezTo>
                  <a:pt x="46504" y="73314"/>
                  <a:pt x="45503" y="73337"/>
                  <a:pt x="44889" y="72996"/>
                </a:cubicBezTo>
                <a:cubicBezTo>
                  <a:pt x="44866" y="72700"/>
                  <a:pt x="45185" y="72927"/>
                  <a:pt x="45344" y="72905"/>
                </a:cubicBezTo>
                <a:cubicBezTo>
                  <a:pt x="45116" y="72563"/>
                  <a:pt x="44730" y="72905"/>
                  <a:pt x="44548" y="72996"/>
                </a:cubicBezTo>
                <a:cubicBezTo>
                  <a:pt x="44025" y="72791"/>
                  <a:pt x="43593" y="72632"/>
                  <a:pt x="43093" y="72472"/>
                </a:cubicBezTo>
                <a:cubicBezTo>
                  <a:pt x="42570" y="72313"/>
                  <a:pt x="42047" y="72200"/>
                  <a:pt x="41478" y="72063"/>
                </a:cubicBezTo>
                <a:cubicBezTo>
                  <a:pt x="41455" y="71881"/>
                  <a:pt x="41205" y="71927"/>
                  <a:pt x="41455" y="71790"/>
                </a:cubicBezTo>
                <a:cubicBezTo>
                  <a:pt x="41182" y="71608"/>
                  <a:pt x="41182" y="71859"/>
                  <a:pt x="41023" y="71836"/>
                </a:cubicBezTo>
                <a:cubicBezTo>
                  <a:pt x="40318" y="71495"/>
                  <a:pt x="39500" y="71222"/>
                  <a:pt x="38818" y="71063"/>
                </a:cubicBezTo>
                <a:cubicBezTo>
                  <a:pt x="38454" y="70994"/>
                  <a:pt x="37999" y="70903"/>
                  <a:pt x="37681" y="70790"/>
                </a:cubicBezTo>
                <a:cubicBezTo>
                  <a:pt x="37385" y="70699"/>
                  <a:pt x="37226" y="70540"/>
                  <a:pt x="36976" y="70471"/>
                </a:cubicBezTo>
                <a:cubicBezTo>
                  <a:pt x="36839" y="70426"/>
                  <a:pt x="36634" y="70449"/>
                  <a:pt x="36498" y="70403"/>
                </a:cubicBezTo>
                <a:cubicBezTo>
                  <a:pt x="36362" y="70335"/>
                  <a:pt x="36339" y="70176"/>
                  <a:pt x="36202" y="70108"/>
                </a:cubicBezTo>
                <a:cubicBezTo>
                  <a:pt x="36066" y="70062"/>
                  <a:pt x="35316" y="69880"/>
                  <a:pt x="35065" y="69880"/>
                </a:cubicBezTo>
                <a:cubicBezTo>
                  <a:pt x="34974" y="69880"/>
                  <a:pt x="34952" y="69994"/>
                  <a:pt x="34838" y="69971"/>
                </a:cubicBezTo>
                <a:cubicBezTo>
                  <a:pt x="34656" y="69766"/>
                  <a:pt x="34565" y="69766"/>
                  <a:pt x="34247" y="69653"/>
                </a:cubicBezTo>
                <a:cubicBezTo>
                  <a:pt x="33951" y="69562"/>
                  <a:pt x="33951" y="69334"/>
                  <a:pt x="33678" y="69516"/>
                </a:cubicBezTo>
                <a:cubicBezTo>
                  <a:pt x="33405" y="69425"/>
                  <a:pt x="33496" y="69198"/>
                  <a:pt x="33155" y="69107"/>
                </a:cubicBezTo>
                <a:cubicBezTo>
                  <a:pt x="33133" y="69221"/>
                  <a:pt x="33269" y="69243"/>
                  <a:pt x="33383" y="69312"/>
                </a:cubicBezTo>
                <a:cubicBezTo>
                  <a:pt x="33155" y="69562"/>
                  <a:pt x="33019" y="69243"/>
                  <a:pt x="32837" y="69152"/>
                </a:cubicBezTo>
                <a:cubicBezTo>
                  <a:pt x="31745" y="68720"/>
                  <a:pt x="30768" y="68357"/>
                  <a:pt x="29608" y="67606"/>
                </a:cubicBezTo>
                <a:cubicBezTo>
                  <a:pt x="29267" y="67356"/>
                  <a:pt x="28562" y="66992"/>
                  <a:pt x="28084" y="66674"/>
                </a:cubicBezTo>
                <a:cubicBezTo>
                  <a:pt x="27948" y="66606"/>
                  <a:pt x="27971" y="66515"/>
                  <a:pt x="27834" y="66424"/>
                </a:cubicBezTo>
                <a:cubicBezTo>
                  <a:pt x="27516" y="66264"/>
                  <a:pt x="27038" y="66174"/>
                  <a:pt x="27084" y="65810"/>
                </a:cubicBezTo>
                <a:cubicBezTo>
                  <a:pt x="26902" y="65923"/>
                  <a:pt x="26197" y="65537"/>
                  <a:pt x="26151" y="65332"/>
                </a:cubicBezTo>
                <a:cubicBezTo>
                  <a:pt x="26129" y="65264"/>
                  <a:pt x="26379" y="65355"/>
                  <a:pt x="26402" y="65423"/>
                </a:cubicBezTo>
                <a:cubicBezTo>
                  <a:pt x="26515" y="65309"/>
                  <a:pt x="26129" y="64991"/>
                  <a:pt x="26083" y="65264"/>
                </a:cubicBezTo>
                <a:cubicBezTo>
                  <a:pt x="26060" y="65059"/>
                  <a:pt x="25924" y="64877"/>
                  <a:pt x="25651" y="64695"/>
                </a:cubicBezTo>
                <a:cubicBezTo>
                  <a:pt x="25606" y="64764"/>
                  <a:pt x="25697" y="64832"/>
                  <a:pt x="25742" y="64877"/>
                </a:cubicBezTo>
                <a:cubicBezTo>
                  <a:pt x="25333" y="64832"/>
                  <a:pt x="24923" y="64195"/>
                  <a:pt x="24537" y="63922"/>
                </a:cubicBezTo>
                <a:cubicBezTo>
                  <a:pt x="24469" y="63536"/>
                  <a:pt x="24355" y="63149"/>
                  <a:pt x="23900" y="62785"/>
                </a:cubicBezTo>
                <a:cubicBezTo>
                  <a:pt x="23809" y="62922"/>
                  <a:pt x="24173" y="63104"/>
                  <a:pt x="23877" y="63240"/>
                </a:cubicBezTo>
                <a:cubicBezTo>
                  <a:pt x="23605" y="62854"/>
                  <a:pt x="23332" y="62990"/>
                  <a:pt x="23013" y="62535"/>
                </a:cubicBezTo>
                <a:cubicBezTo>
                  <a:pt x="22854" y="62262"/>
                  <a:pt x="22740" y="61921"/>
                  <a:pt x="22513" y="61626"/>
                </a:cubicBezTo>
                <a:cubicBezTo>
                  <a:pt x="22604" y="61557"/>
                  <a:pt x="22672" y="61694"/>
                  <a:pt x="22740" y="61785"/>
                </a:cubicBezTo>
                <a:cubicBezTo>
                  <a:pt x="22809" y="61489"/>
                  <a:pt x="22399" y="61307"/>
                  <a:pt x="22331" y="61648"/>
                </a:cubicBezTo>
                <a:cubicBezTo>
                  <a:pt x="22195" y="61512"/>
                  <a:pt x="22149" y="61375"/>
                  <a:pt x="22240" y="61262"/>
                </a:cubicBezTo>
                <a:cubicBezTo>
                  <a:pt x="21740" y="60989"/>
                  <a:pt x="21399" y="60147"/>
                  <a:pt x="20944" y="59647"/>
                </a:cubicBezTo>
                <a:cubicBezTo>
                  <a:pt x="21331" y="59761"/>
                  <a:pt x="21012" y="59124"/>
                  <a:pt x="20785" y="59079"/>
                </a:cubicBezTo>
                <a:cubicBezTo>
                  <a:pt x="20557" y="59283"/>
                  <a:pt x="21240" y="59352"/>
                  <a:pt x="20830" y="59488"/>
                </a:cubicBezTo>
                <a:cubicBezTo>
                  <a:pt x="20330" y="58738"/>
                  <a:pt x="19830" y="57737"/>
                  <a:pt x="19466" y="57191"/>
                </a:cubicBezTo>
                <a:cubicBezTo>
                  <a:pt x="19580" y="57146"/>
                  <a:pt x="19534" y="57032"/>
                  <a:pt x="19625" y="56964"/>
                </a:cubicBezTo>
                <a:lnTo>
                  <a:pt x="19261" y="56850"/>
                </a:lnTo>
                <a:cubicBezTo>
                  <a:pt x="19034" y="56464"/>
                  <a:pt x="18852" y="56054"/>
                  <a:pt x="18602" y="55713"/>
                </a:cubicBezTo>
                <a:cubicBezTo>
                  <a:pt x="18170" y="55122"/>
                  <a:pt x="17897" y="54349"/>
                  <a:pt x="17465" y="53621"/>
                </a:cubicBezTo>
                <a:cubicBezTo>
                  <a:pt x="17351" y="53462"/>
                  <a:pt x="17169" y="53303"/>
                  <a:pt x="17055" y="53121"/>
                </a:cubicBezTo>
                <a:cubicBezTo>
                  <a:pt x="16578" y="52370"/>
                  <a:pt x="15736" y="50983"/>
                  <a:pt x="15009" y="50096"/>
                </a:cubicBezTo>
                <a:cubicBezTo>
                  <a:pt x="14781" y="49824"/>
                  <a:pt x="14509" y="49664"/>
                  <a:pt x="14281" y="49414"/>
                </a:cubicBezTo>
                <a:cubicBezTo>
                  <a:pt x="13804" y="48891"/>
                  <a:pt x="13462" y="48323"/>
                  <a:pt x="13008" y="47822"/>
                </a:cubicBezTo>
                <a:cubicBezTo>
                  <a:pt x="12439" y="47186"/>
                  <a:pt x="11825" y="46617"/>
                  <a:pt x="11257" y="46049"/>
                </a:cubicBezTo>
                <a:cubicBezTo>
                  <a:pt x="11143" y="45912"/>
                  <a:pt x="11189" y="45821"/>
                  <a:pt x="11052" y="45685"/>
                </a:cubicBezTo>
                <a:cubicBezTo>
                  <a:pt x="10893" y="45526"/>
                  <a:pt x="10779" y="45526"/>
                  <a:pt x="10688" y="45435"/>
                </a:cubicBezTo>
                <a:cubicBezTo>
                  <a:pt x="10506" y="45230"/>
                  <a:pt x="10415" y="44866"/>
                  <a:pt x="10029" y="44866"/>
                </a:cubicBezTo>
                <a:cubicBezTo>
                  <a:pt x="9142" y="43911"/>
                  <a:pt x="8960" y="43843"/>
                  <a:pt x="8028" y="42933"/>
                </a:cubicBezTo>
                <a:cubicBezTo>
                  <a:pt x="8119" y="42797"/>
                  <a:pt x="8255" y="42888"/>
                  <a:pt x="8346" y="42751"/>
                </a:cubicBezTo>
                <a:lnTo>
                  <a:pt x="8960" y="43343"/>
                </a:lnTo>
                <a:cubicBezTo>
                  <a:pt x="9142" y="43525"/>
                  <a:pt x="9210" y="43161"/>
                  <a:pt x="9347" y="43115"/>
                </a:cubicBezTo>
                <a:cubicBezTo>
                  <a:pt x="9187" y="42933"/>
                  <a:pt x="9119" y="43115"/>
                  <a:pt x="8983" y="43024"/>
                </a:cubicBezTo>
                <a:cubicBezTo>
                  <a:pt x="8778" y="42842"/>
                  <a:pt x="9005" y="42842"/>
                  <a:pt x="8937" y="42751"/>
                </a:cubicBezTo>
                <a:cubicBezTo>
                  <a:pt x="8846" y="42570"/>
                  <a:pt x="8687" y="42615"/>
                  <a:pt x="8642" y="42592"/>
                </a:cubicBezTo>
                <a:cubicBezTo>
                  <a:pt x="8460" y="42388"/>
                  <a:pt x="8642" y="42115"/>
                  <a:pt x="8369" y="42092"/>
                </a:cubicBezTo>
                <a:close/>
                <a:moveTo>
                  <a:pt x="52075" y="70812"/>
                </a:moveTo>
                <a:cubicBezTo>
                  <a:pt x="52189" y="70631"/>
                  <a:pt x="52393" y="70494"/>
                  <a:pt x="52302" y="70244"/>
                </a:cubicBezTo>
                <a:cubicBezTo>
                  <a:pt x="52598" y="70130"/>
                  <a:pt x="52939" y="69903"/>
                  <a:pt x="53098" y="70153"/>
                </a:cubicBezTo>
                <a:cubicBezTo>
                  <a:pt x="52848" y="70085"/>
                  <a:pt x="52507" y="70358"/>
                  <a:pt x="52325" y="70517"/>
                </a:cubicBezTo>
                <a:cubicBezTo>
                  <a:pt x="52371" y="70585"/>
                  <a:pt x="52461" y="70517"/>
                  <a:pt x="52530" y="70517"/>
                </a:cubicBezTo>
                <a:cubicBezTo>
                  <a:pt x="52530" y="70699"/>
                  <a:pt x="52257" y="70881"/>
                  <a:pt x="52075" y="70812"/>
                </a:cubicBezTo>
                <a:close/>
                <a:moveTo>
                  <a:pt x="6686" y="46276"/>
                </a:moveTo>
                <a:cubicBezTo>
                  <a:pt x="6390" y="46253"/>
                  <a:pt x="6004" y="45685"/>
                  <a:pt x="5685" y="45435"/>
                </a:cubicBezTo>
                <a:cubicBezTo>
                  <a:pt x="5981" y="45457"/>
                  <a:pt x="6368" y="46026"/>
                  <a:pt x="6686" y="46276"/>
                </a:cubicBezTo>
                <a:close/>
                <a:moveTo>
                  <a:pt x="52075" y="70631"/>
                </a:moveTo>
                <a:cubicBezTo>
                  <a:pt x="51779" y="70722"/>
                  <a:pt x="51779" y="70494"/>
                  <a:pt x="51552" y="70767"/>
                </a:cubicBezTo>
                <a:cubicBezTo>
                  <a:pt x="51393" y="70494"/>
                  <a:pt x="52029" y="70426"/>
                  <a:pt x="52075" y="70631"/>
                </a:cubicBezTo>
                <a:close/>
                <a:moveTo>
                  <a:pt x="64423" y="64650"/>
                </a:moveTo>
                <a:cubicBezTo>
                  <a:pt x="64627" y="64150"/>
                  <a:pt x="64946" y="64604"/>
                  <a:pt x="65469" y="64286"/>
                </a:cubicBezTo>
                <a:cubicBezTo>
                  <a:pt x="65014" y="64377"/>
                  <a:pt x="65173" y="64104"/>
                  <a:pt x="65514" y="63900"/>
                </a:cubicBezTo>
                <a:cubicBezTo>
                  <a:pt x="65628" y="64286"/>
                  <a:pt x="65924" y="63854"/>
                  <a:pt x="66242" y="64059"/>
                </a:cubicBezTo>
                <a:cubicBezTo>
                  <a:pt x="66196" y="64150"/>
                  <a:pt x="65946" y="64468"/>
                  <a:pt x="66333" y="64286"/>
                </a:cubicBezTo>
                <a:cubicBezTo>
                  <a:pt x="66378" y="64627"/>
                  <a:pt x="65901" y="64559"/>
                  <a:pt x="65628" y="64673"/>
                </a:cubicBezTo>
                <a:cubicBezTo>
                  <a:pt x="65605" y="64468"/>
                  <a:pt x="66083" y="64423"/>
                  <a:pt x="65833" y="64127"/>
                </a:cubicBezTo>
                <a:cubicBezTo>
                  <a:pt x="65742" y="64172"/>
                  <a:pt x="65810" y="64263"/>
                  <a:pt x="65810" y="64332"/>
                </a:cubicBezTo>
                <a:lnTo>
                  <a:pt x="65150" y="64604"/>
                </a:lnTo>
                <a:cubicBezTo>
                  <a:pt x="65014" y="64695"/>
                  <a:pt x="65469" y="64900"/>
                  <a:pt x="65014" y="65037"/>
                </a:cubicBezTo>
                <a:cubicBezTo>
                  <a:pt x="64741" y="64877"/>
                  <a:pt x="65128" y="64309"/>
                  <a:pt x="64423" y="64650"/>
                </a:cubicBezTo>
                <a:close/>
                <a:moveTo>
                  <a:pt x="55031" y="70039"/>
                </a:moveTo>
                <a:cubicBezTo>
                  <a:pt x="54986" y="69926"/>
                  <a:pt x="55281" y="69880"/>
                  <a:pt x="55213" y="69766"/>
                </a:cubicBezTo>
                <a:cubicBezTo>
                  <a:pt x="55463" y="69653"/>
                  <a:pt x="55759" y="69494"/>
                  <a:pt x="55986" y="69403"/>
                </a:cubicBezTo>
                <a:cubicBezTo>
                  <a:pt x="56327" y="69243"/>
                  <a:pt x="56737" y="69039"/>
                  <a:pt x="56873" y="69266"/>
                </a:cubicBezTo>
                <a:cubicBezTo>
                  <a:pt x="56646" y="69403"/>
                  <a:pt x="56600" y="69221"/>
                  <a:pt x="56350" y="69403"/>
                </a:cubicBezTo>
                <a:lnTo>
                  <a:pt x="56441" y="69630"/>
                </a:lnTo>
                <a:cubicBezTo>
                  <a:pt x="56850" y="69766"/>
                  <a:pt x="57032" y="69403"/>
                  <a:pt x="57532" y="69243"/>
                </a:cubicBezTo>
                <a:cubicBezTo>
                  <a:pt x="57760" y="69494"/>
                  <a:pt x="57305" y="69494"/>
                  <a:pt x="57123" y="69607"/>
                </a:cubicBezTo>
                <a:cubicBezTo>
                  <a:pt x="57009" y="69698"/>
                  <a:pt x="56850" y="69903"/>
                  <a:pt x="56714" y="69971"/>
                </a:cubicBezTo>
                <a:cubicBezTo>
                  <a:pt x="56259" y="70267"/>
                  <a:pt x="55713" y="70426"/>
                  <a:pt x="55440" y="70676"/>
                </a:cubicBezTo>
                <a:cubicBezTo>
                  <a:pt x="55122" y="70608"/>
                  <a:pt x="55509" y="70471"/>
                  <a:pt x="55349" y="70267"/>
                </a:cubicBezTo>
                <a:cubicBezTo>
                  <a:pt x="55577" y="70540"/>
                  <a:pt x="56259" y="70130"/>
                  <a:pt x="56555" y="69880"/>
                </a:cubicBezTo>
                <a:cubicBezTo>
                  <a:pt x="56373" y="69698"/>
                  <a:pt x="56123" y="69653"/>
                  <a:pt x="55804" y="69766"/>
                </a:cubicBezTo>
                <a:cubicBezTo>
                  <a:pt x="55850" y="69994"/>
                  <a:pt x="55963" y="70017"/>
                  <a:pt x="56191" y="69857"/>
                </a:cubicBezTo>
                <a:cubicBezTo>
                  <a:pt x="55941" y="70244"/>
                  <a:pt x="55395" y="69903"/>
                  <a:pt x="55031" y="70039"/>
                </a:cubicBezTo>
                <a:close/>
                <a:moveTo>
                  <a:pt x="62194" y="65605"/>
                </a:moveTo>
                <a:cubicBezTo>
                  <a:pt x="62194" y="65696"/>
                  <a:pt x="62035" y="65741"/>
                  <a:pt x="62080" y="65832"/>
                </a:cubicBezTo>
                <a:cubicBezTo>
                  <a:pt x="62149" y="66014"/>
                  <a:pt x="62490" y="65696"/>
                  <a:pt x="62672" y="65673"/>
                </a:cubicBezTo>
                <a:cubicBezTo>
                  <a:pt x="62626" y="65605"/>
                  <a:pt x="62513" y="65673"/>
                  <a:pt x="62444" y="65673"/>
                </a:cubicBezTo>
                <a:cubicBezTo>
                  <a:pt x="62285" y="65469"/>
                  <a:pt x="62558" y="65241"/>
                  <a:pt x="62126" y="65446"/>
                </a:cubicBezTo>
                <a:cubicBezTo>
                  <a:pt x="62240" y="65173"/>
                  <a:pt x="62353" y="65218"/>
                  <a:pt x="62649" y="65127"/>
                </a:cubicBezTo>
                <a:cubicBezTo>
                  <a:pt x="62717" y="65127"/>
                  <a:pt x="62490" y="65332"/>
                  <a:pt x="62490" y="65287"/>
                </a:cubicBezTo>
                <a:cubicBezTo>
                  <a:pt x="62490" y="65378"/>
                  <a:pt x="63013" y="65037"/>
                  <a:pt x="63149" y="65014"/>
                </a:cubicBezTo>
                <a:cubicBezTo>
                  <a:pt x="63263" y="65173"/>
                  <a:pt x="63081" y="65218"/>
                  <a:pt x="62922" y="65287"/>
                </a:cubicBezTo>
                <a:cubicBezTo>
                  <a:pt x="62808" y="65696"/>
                  <a:pt x="62467" y="66060"/>
                  <a:pt x="61830" y="66310"/>
                </a:cubicBezTo>
                <a:cubicBezTo>
                  <a:pt x="61853" y="66219"/>
                  <a:pt x="61876" y="66151"/>
                  <a:pt x="61830" y="66037"/>
                </a:cubicBezTo>
                <a:cubicBezTo>
                  <a:pt x="61694" y="66219"/>
                  <a:pt x="61830" y="66492"/>
                  <a:pt x="61398" y="66583"/>
                </a:cubicBezTo>
                <a:cubicBezTo>
                  <a:pt x="61353" y="66378"/>
                  <a:pt x="61239" y="66264"/>
                  <a:pt x="60989" y="66401"/>
                </a:cubicBezTo>
                <a:cubicBezTo>
                  <a:pt x="60898" y="65901"/>
                  <a:pt x="61444" y="65878"/>
                  <a:pt x="61762" y="65605"/>
                </a:cubicBezTo>
                <a:cubicBezTo>
                  <a:pt x="61853" y="65810"/>
                  <a:pt x="61671" y="65832"/>
                  <a:pt x="61899" y="65923"/>
                </a:cubicBezTo>
                <a:cubicBezTo>
                  <a:pt x="62012" y="65832"/>
                  <a:pt x="61853" y="65651"/>
                  <a:pt x="62194" y="65605"/>
                </a:cubicBezTo>
                <a:close/>
                <a:moveTo>
                  <a:pt x="59124" y="65651"/>
                </a:moveTo>
                <a:cubicBezTo>
                  <a:pt x="59193" y="65741"/>
                  <a:pt x="59374" y="65651"/>
                  <a:pt x="59465" y="65673"/>
                </a:cubicBezTo>
                <a:cubicBezTo>
                  <a:pt x="59397" y="65355"/>
                  <a:pt x="59033" y="65605"/>
                  <a:pt x="58715" y="65719"/>
                </a:cubicBezTo>
                <a:cubicBezTo>
                  <a:pt x="58101" y="66014"/>
                  <a:pt x="58874" y="65810"/>
                  <a:pt x="59124" y="65651"/>
                </a:cubicBezTo>
                <a:close/>
                <a:moveTo>
                  <a:pt x="57442" y="66560"/>
                </a:moveTo>
                <a:cubicBezTo>
                  <a:pt x="57783" y="66355"/>
                  <a:pt x="57987" y="65969"/>
                  <a:pt x="58283" y="65719"/>
                </a:cubicBezTo>
                <a:cubicBezTo>
                  <a:pt x="58488" y="65560"/>
                  <a:pt x="58465" y="65810"/>
                  <a:pt x="58647" y="65560"/>
                </a:cubicBezTo>
                <a:cubicBezTo>
                  <a:pt x="59011" y="65105"/>
                  <a:pt x="59806" y="64695"/>
                  <a:pt x="60807" y="64195"/>
                </a:cubicBezTo>
                <a:cubicBezTo>
                  <a:pt x="60943" y="64263"/>
                  <a:pt x="61148" y="64150"/>
                  <a:pt x="61285" y="64263"/>
                </a:cubicBezTo>
                <a:cubicBezTo>
                  <a:pt x="61466" y="64604"/>
                  <a:pt x="60830" y="64695"/>
                  <a:pt x="61239" y="64923"/>
                </a:cubicBezTo>
                <a:cubicBezTo>
                  <a:pt x="60966" y="65173"/>
                  <a:pt x="60807" y="65059"/>
                  <a:pt x="60534" y="65309"/>
                </a:cubicBezTo>
                <a:cubicBezTo>
                  <a:pt x="60671" y="65651"/>
                  <a:pt x="61171" y="65287"/>
                  <a:pt x="61557" y="65150"/>
                </a:cubicBezTo>
                <a:cubicBezTo>
                  <a:pt x="61626" y="65287"/>
                  <a:pt x="61512" y="65355"/>
                  <a:pt x="61603" y="65491"/>
                </a:cubicBezTo>
                <a:cubicBezTo>
                  <a:pt x="60989" y="65400"/>
                  <a:pt x="60489" y="65923"/>
                  <a:pt x="59806" y="66174"/>
                </a:cubicBezTo>
                <a:cubicBezTo>
                  <a:pt x="59693" y="66037"/>
                  <a:pt x="59875" y="65969"/>
                  <a:pt x="60011" y="65901"/>
                </a:cubicBezTo>
                <a:cubicBezTo>
                  <a:pt x="60193" y="65764"/>
                  <a:pt x="60193" y="65560"/>
                  <a:pt x="60216" y="65355"/>
                </a:cubicBezTo>
                <a:cubicBezTo>
                  <a:pt x="59784" y="65287"/>
                  <a:pt x="59943" y="65537"/>
                  <a:pt x="59806" y="65719"/>
                </a:cubicBezTo>
                <a:cubicBezTo>
                  <a:pt x="59079" y="66014"/>
                  <a:pt x="58328" y="66060"/>
                  <a:pt x="57874" y="66537"/>
                </a:cubicBezTo>
                <a:cubicBezTo>
                  <a:pt x="57760" y="66469"/>
                  <a:pt x="57601" y="66492"/>
                  <a:pt x="57442" y="66560"/>
                </a:cubicBezTo>
                <a:close/>
                <a:moveTo>
                  <a:pt x="63081" y="65400"/>
                </a:moveTo>
                <a:cubicBezTo>
                  <a:pt x="63559" y="65241"/>
                  <a:pt x="63536" y="64900"/>
                  <a:pt x="64127" y="64764"/>
                </a:cubicBezTo>
                <a:cubicBezTo>
                  <a:pt x="64173" y="64968"/>
                  <a:pt x="64332" y="64855"/>
                  <a:pt x="64491" y="64809"/>
                </a:cubicBezTo>
                <a:cubicBezTo>
                  <a:pt x="64400" y="65241"/>
                  <a:pt x="63854" y="65469"/>
                  <a:pt x="63399" y="65355"/>
                </a:cubicBezTo>
                <a:cubicBezTo>
                  <a:pt x="63490" y="65560"/>
                  <a:pt x="63672" y="65537"/>
                  <a:pt x="63581" y="65741"/>
                </a:cubicBezTo>
                <a:cubicBezTo>
                  <a:pt x="63945" y="65514"/>
                  <a:pt x="65014" y="65059"/>
                  <a:pt x="65310" y="65469"/>
                </a:cubicBezTo>
                <a:cubicBezTo>
                  <a:pt x="64923" y="65605"/>
                  <a:pt x="64673" y="65491"/>
                  <a:pt x="64286" y="65628"/>
                </a:cubicBezTo>
                <a:cubicBezTo>
                  <a:pt x="64173" y="65651"/>
                  <a:pt x="64059" y="65992"/>
                  <a:pt x="64286" y="65901"/>
                </a:cubicBezTo>
                <a:cubicBezTo>
                  <a:pt x="63809" y="66401"/>
                  <a:pt x="62626" y="66492"/>
                  <a:pt x="62194" y="66878"/>
                </a:cubicBezTo>
                <a:cubicBezTo>
                  <a:pt x="62240" y="66537"/>
                  <a:pt x="62740" y="66378"/>
                  <a:pt x="62899" y="66219"/>
                </a:cubicBezTo>
                <a:cubicBezTo>
                  <a:pt x="62899" y="66014"/>
                  <a:pt x="62422" y="66037"/>
                  <a:pt x="62467" y="66219"/>
                </a:cubicBezTo>
                <a:cubicBezTo>
                  <a:pt x="62035" y="66174"/>
                  <a:pt x="62740" y="65901"/>
                  <a:pt x="62945" y="65832"/>
                </a:cubicBezTo>
                <a:cubicBezTo>
                  <a:pt x="63172" y="65901"/>
                  <a:pt x="63013" y="66083"/>
                  <a:pt x="63013" y="66264"/>
                </a:cubicBezTo>
                <a:cubicBezTo>
                  <a:pt x="63377" y="66037"/>
                  <a:pt x="63581" y="66105"/>
                  <a:pt x="63900" y="65969"/>
                </a:cubicBezTo>
                <a:cubicBezTo>
                  <a:pt x="63831" y="65651"/>
                  <a:pt x="63513" y="65923"/>
                  <a:pt x="63422" y="65901"/>
                </a:cubicBezTo>
                <a:cubicBezTo>
                  <a:pt x="63377" y="65901"/>
                  <a:pt x="63513" y="65719"/>
                  <a:pt x="63445" y="65719"/>
                </a:cubicBezTo>
                <a:cubicBezTo>
                  <a:pt x="63354" y="65696"/>
                  <a:pt x="63104" y="65878"/>
                  <a:pt x="63058" y="65605"/>
                </a:cubicBezTo>
                <a:cubicBezTo>
                  <a:pt x="63149" y="65560"/>
                  <a:pt x="63104" y="65469"/>
                  <a:pt x="63081" y="65400"/>
                </a:cubicBezTo>
                <a:close/>
                <a:moveTo>
                  <a:pt x="57942" y="67697"/>
                </a:moveTo>
                <a:cubicBezTo>
                  <a:pt x="57942" y="67492"/>
                  <a:pt x="58237" y="67561"/>
                  <a:pt x="58374" y="67424"/>
                </a:cubicBezTo>
                <a:cubicBezTo>
                  <a:pt x="58419" y="67379"/>
                  <a:pt x="58374" y="67242"/>
                  <a:pt x="58397" y="67242"/>
                </a:cubicBezTo>
                <a:cubicBezTo>
                  <a:pt x="58533" y="67129"/>
                  <a:pt x="58601" y="67265"/>
                  <a:pt x="58715" y="67197"/>
                </a:cubicBezTo>
                <a:cubicBezTo>
                  <a:pt x="58783" y="67151"/>
                  <a:pt x="58829" y="66765"/>
                  <a:pt x="59170" y="66719"/>
                </a:cubicBezTo>
                <a:cubicBezTo>
                  <a:pt x="59352" y="66924"/>
                  <a:pt x="59011" y="66947"/>
                  <a:pt x="58851" y="67038"/>
                </a:cubicBezTo>
                <a:cubicBezTo>
                  <a:pt x="59011" y="67265"/>
                  <a:pt x="58783" y="67447"/>
                  <a:pt x="59124" y="67379"/>
                </a:cubicBezTo>
                <a:cubicBezTo>
                  <a:pt x="59124" y="67697"/>
                  <a:pt x="58897" y="67401"/>
                  <a:pt x="58806" y="67424"/>
                </a:cubicBezTo>
                <a:cubicBezTo>
                  <a:pt x="58669" y="67470"/>
                  <a:pt x="58829" y="67561"/>
                  <a:pt x="58783" y="67606"/>
                </a:cubicBezTo>
                <a:cubicBezTo>
                  <a:pt x="58669" y="67743"/>
                  <a:pt x="58328" y="67606"/>
                  <a:pt x="58101" y="67811"/>
                </a:cubicBezTo>
                <a:cubicBezTo>
                  <a:pt x="58078" y="67720"/>
                  <a:pt x="58033" y="67697"/>
                  <a:pt x="57942" y="67697"/>
                </a:cubicBezTo>
                <a:close/>
                <a:moveTo>
                  <a:pt x="55691" y="68243"/>
                </a:moveTo>
                <a:cubicBezTo>
                  <a:pt x="55736" y="67947"/>
                  <a:pt x="56305" y="67947"/>
                  <a:pt x="56418" y="67993"/>
                </a:cubicBezTo>
                <a:cubicBezTo>
                  <a:pt x="56646" y="67879"/>
                  <a:pt x="56646" y="67720"/>
                  <a:pt x="56873" y="67788"/>
                </a:cubicBezTo>
                <a:cubicBezTo>
                  <a:pt x="56782" y="67970"/>
                  <a:pt x="56577" y="68061"/>
                  <a:pt x="56350" y="68106"/>
                </a:cubicBezTo>
                <a:cubicBezTo>
                  <a:pt x="56100" y="68175"/>
                  <a:pt x="55850" y="68197"/>
                  <a:pt x="55691" y="68243"/>
                </a:cubicBezTo>
                <a:close/>
                <a:moveTo>
                  <a:pt x="57760" y="67038"/>
                </a:moveTo>
                <a:cubicBezTo>
                  <a:pt x="58033" y="66924"/>
                  <a:pt x="58328" y="66810"/>
                  <a:pt x="58419" y="67038"/>
                </a:cubicBezTo>
                <a:cubicBezTo>
                  <a:pt x="58283" y="66901"/>
                  <a:pt x="57805" y="67379"/>
                  <a:pt x="57760" y="67038"/>
                </a:cubicBezTo>
                <a:close/>
                <a:moveTo>
                  <a:pt x="55054" y="69380"/>
                </a:moveTo>
                <a:cubicBezTo>
                  <a:pt x="54940" y="68948"/>
                  <a:pt x="55440" y="69039"/>
                  <a:pt x="55782" y="68948"/>
                </a:cubicBezTo>
                <a:cubicBezTo>
                  <a:pt x="55782" y="69152"/>
                  <a:pt x="55236" y="69221"/>
                  <a:pt x="55054" y="69380"/>
                </a:cubicBezTo>
                <a:close/>
                <a:moveTo>
                  <a:pt x="57396" y="68470"/>
                </a:moveTo>
                <a:cubicBezTo>
                  <a:pt x="57464" y="68311"/>
                  <a:pt x="57760" y="68175"/>
                  <a:pt x="57851" y="68015"/>
                </a:cubicBezTo>
                <a:cubicBezTo>
                  <a:pt x="57783" y="67970"/>
                  <a:pt x="57714" y="67902"/>
                  <a:pt x="57601" y="67947"/>
                </a:cubicBezTo>
                <a:cubicBezTo>
                  <a:pt x="57623" y="67606"/>
                  <a:pt x="57828" y="68061"/>
                  <a:pt x="58010" y="67856"/>
                </a:cubicBezTo>
                <a:cubicBezTo>
                  <a:pt x="57919" y="68084"/>
                  <a:pt x="57646" y="68516"/>
                  <a:pt x="57396" y="68470"/>
                </a:cubicBezTo>
                <a:close/>
                <a:moveTo>
                  <a:pt x="64332" y="37544"/>
                </a:moveTo>
                <a:cubicBezTo>
                  <a:pt x="64036" y="37499"/>
                  <a:pt x="63650" y="36862"/>
                  <a:pt x="63331" y="36566"/>
                </a:cubicBezTo>
                <a:cubicBezTo>
                  <a:pt x="63650" y="36612"/>
                  <a:pt x="63991" y="37271"/>
                  <a:pt x="64332" y="37544"/>
                </a:cubicBezTo>
                <a:close/>
                <a:moveTo>
                  <a:pt x="19398" y="8619"/>
                </a:moveTo>
                <a:cubicBezTo>
                  <a:pt x="19216" y="8482"/>
                  <a:pt x="19466" y="8119"/>
                  <a:pt x="19648" y="8073"/>
                </a:cubicBezTo>
                <a:cubicBezTo>
                  <a:pt x="19784" y="8187"/>
                  <a:pt x="19443" y="8437"/>
                  <a:pt x="19398" y="8619"/>
                </a:cubicBezTo>
                <a:close/>
                <a:moveTo>
                  <a:pt x="22581" y="3184"/>
                </a:moveTo>
                <a:cubicBezTo>
                  <a:pt x="22490" y="2775"/>
                  <a:pt x="23400" y="1592"/>
                  <a:pt x="23423" y="1956"/>
                </a:cubicBezTo>
                <a:cubicBezTo>
                  <a:pt x="23150" y="2161"/>
                  <a:pt x="22991" y="2684"/>
                  <a:pt x="22581" y="3184"/>
                </a:cubicBezTo>
                <a:close/>
                <a:moveTo>
                  <a:pt x="14463" y="16259"/>
                </a:moveTo>
                <a:cubicBezTo>
                  <a:pt x="14304" y="16009"/>
                  <a:pt x="14622" y="15918"/>
                  <a:pt x="14736" y="15714"/>
                </a:cubicBezTo>
                <a:cubicBezTo>
                  <a:pt x="15191" y="14986"/>
                  <a:pt x="15827" y="13940"/>
                  <a:pt x="16328" y="13258"/>
                </a:cubicBezTo>
                <a:cubicBezTo>
                  <a:pt x="16623" y="13644"/>
                  <a:pt x="16078" y="13872"/>
                  <a:pt x="15918" y="14099"/>
                </a:cubicBezTo>
                <a:cubicBezTo>
                  <a:pt x="15532" y="14690"/>
                  <a:pt x="15123" y="15327"/>
                  <a:pt x="14463" y="16259"/>
                </a:cubicBezTo>
                <a:close/>
                <a:moveTo>
                  <a:pt x="18761" y="9574"/>
                </a:moveTo>
                <a:cubicBezTo>
                  <a:pt x="18761" y="9210"/>
                  <a:pt x="18966" y="9074"/>
                  <a:pt x="19216" y="8733"/>
                </a:cubicBezTo>
                <a:cubicBezTo>
                  <a:pt x="19307" y="8937"/>
                  <a:pt x="18875" y="9301"/>
                  <a:pt x="18761" y="9574"/>
                </a:cubicBezTo>
                <a:close/>
                <a:moveTo>
                  <a:pt x="34770" y="4071"/>
                </a:moveTo>
                <a:cubicBezTo>
                  <a:pt x="34861" y="3775"/>
                  <a:pt x="35839" y="4366"/>
                  <a:pt x="35998" y="4503"/>
                </a:cubicBezTo>
                <a:cubicBezTo>
                  <a:pt x="35702" y="4594"/>
                  <a:pt x="35156" y="4185"/>
                  <a:pt x="34770" y="4071"/>
                </a:cubicBezTo>
                <a:close/>
                <a:moveTo>
                  <a:pt x="39022" y="5913"/>
                </a:moveTo>
                <a:cubicBezTo>
                  <a:pt x="39227" y="5867"/>
                  <a:pt x="39500" y="5958"/>
                  <a:pt x="39750" y="6049"/>
                </a:cubicBezTo>
                <a:cubicBezTo>
                  <a:pt x="39682" y="6368"/>
                  <a:pt x="39272" y="5958"/>
                  <a:pt x="39022" y="5913"/>
                </a:cubicBezTo>
                <a:close/>
                <a:moveTo>
                  <a:pt x="33678" y="3525"/>
                </a:moveTo>
                <a:cubicBezTo>
                  <a:pt x="33860" y="3571"/>
                  <a:pt x="34406" y="3730"/>
                  <a:pt x="34611" y="3912"/>
                </a:cubicBezTo>
                <a:cubicBezTo>
                  <a:pt x="34292" y="4048"/>
                  <a:pt x="33928" y="3752"/>
                  <a:pt x="33678" y="3525"/>
                </a:cubicBezTo>
                <a:close/>
                <a:moveTo>
                  <a:pt x="23582" y="1729"/>
                </a:moveTo>
                <a:cubicBezTo>
                  <a:pt x="23582" y="1206"/>
                  <a:pt x="24105" y="683"/>
                  <a:pt x="24378" y="296"/>
                </a:cubicBezTo>
                <a:cubicBezTo>
                  <a:pt x="24469" y="160"/>
                  <a:pt x="24560" y="0"/>
                  <a:pt x="24673" y="0"/>
                </a:cubicBezTo>
                <a:cubicBezTo>
                  <a:pt x="25719" y="387"/>
                  <a:pt x="26583" y="751"/>
                  <a:pt x="27539" y="1137"/>
                </a:cubicBezTo>
                <a:cubicBezTo>
                  <a:pt x="28062" y="1342"/>
                  <a:pt x="28789" y="1297"/>
                  <a:pt x="28971" y="1797"/>
                </a:cubicBezTo>
                <a:cubicBezTo>
                  <a:pt x="27925" y="1183"/>
                  <a:pt x="26811" y="1024"/>
                  <a:pt x="25719" y="592"/>
                </a:cubicBezTo>
                <a:cubicBezTo>
                  <a:pt x="25424" y="478"/>
                  <a:pt x="25083" y="341"/>
                  <a:pt x="24719" y="182"/>
                </a:cubicBezTo>
                <a:cubicBezTo>
                  <a:pt x="24605" y="182"/>
                  <a:pt x="24537" y="364"/>
                  <a:pt x="24423" y="478"/>
                </a:cubicBezTo>
                <a:cubicBezTo>
                  <a:pt x="24332" y="592"/>
                  <a:pt x="24241" y="728"/>
                  <a:pt x="24150" y="865"/>
                </a:cubicBezTo>
                <a:cubicBezTo>
                  <a:pt x="23968" y="1137"/>
                  <a:pt x="23764" y="1410"/>
                  <a:pt x="23582" y="1729"/>
                </a:cubicBezTo>
                <a:close/>
                <a:moveTo>
                  <a:pt x="57078" y="22945"/>
                </a:moveTo>
                <a:cubicBezTo>
                  <a:pt x="56805" y="22990"/>
                  <a:pt x="57146" y="23332"/>
                  <a:pt x="56805" y="23354"/>
                </a:cubicBezTo>
                <a:cubicBezTo>
                  <a:pt x="56691" y="23081"/>
                  <a:pt x="56941" y="22990"/>
                  <a:pt x="56805" y="22763"/>
                </a:cubicBezTo>
                <a:cubicBezTo>
                  <a:pt x="56964" y="22718"/>
                  <a:pt x="57032" y="22786"/>
                  <a:pt x="57078" y="22945"/>
                </a:cubicBezTo>
                <a:close/>
                <a:moveTo>
                  <a:pt x="57328" y="24127"/>
                </a:moveTo>
                <a:cubicBezTo>
                  <a:pt x="57214" y="23855"/>
                  <a:pt x="57032" y="23559"/>
                  <a:pt x="57305" y="23445"/>
                </a:cubicBezTo>
                <a:cubicBezTo>
                  <a:pt x="57237" y="23627"/>
                  <a:pt x="57623" y="24036"/>
                  <a:pt x="57328" y="24127"/>
                </a:cubicBezTo>
                <a:close/>
                <a:moveTo>
                  <a:pt x="58328" y="27516"/>
                </a:moveTo>
                <a:cubicBezTo>
                  <a:pt x="58101" y="27061"/>
                  <a:pt x="58283" y="26879"/>
                  <a:pt x="58192" y="26538"/>
                </a:cubicBezTo>
                <a:cubicBezTo>
                  <a:pt x="58215" y="26538"/>
                  <a:pt x="58237" y="26606"/>
                  <a:pt x="58283" y="26674"/>
                </a:cubicBezTo>
                <a:cubicBezTo>
                  <a:pt x="58328" y="26765"/>
                  <a:pt x="58374" y="26902"/>
                  <a:pt x="58419" y="27015"/>
                </a:cubicBezTo>
                <a:cubicBezTo>
                  <a:pt x="58488" y="27243"/>
                  <a:pt x="58533" y="27493"/>
                  <a:pt x="58328" y="27516"/>
                </a:cubicBezTo>
                <a:close/>
                <a:moveTo>
                  <a:pt x="57123" y="24514"/>
                </a:moveTo>
                <a:cubicBezTo>
                  <a:pt x="56919" y="24650"/>
                  <a:pt x="56987" y="24014"/>
                  <a:pt x="56782" y="24150"/>
                </a:cubicBezTo>
                <a:cubicBezTo>
                  <a:pt x="56941" y="23991"/>
                  <a:pt x="56418" y="23536"/>
                  <a:pt x="56782" y="23468"/>
                </a:cubicBezTo>
                <a:cubicBezTo>
                  <a:pt x="56919" y="23832"/>
                  <a:pt x="56896" y="24105"/>
                  <a:pt x="57123" y="24514"/>
                </a:cubicBezTo>
                <a:close/>
                <a:moveTo>
                  <a:pt x="54735" y="20694"/>
                </a:moveTo>
                <a:cubicBezTo>
                  <a:pt x="54599" y="20603"/>
                  <a:pt x="54463" y="20489"/>
                  <a:pt x="54599" y="20307"/>
                </a:cubicBezTo>
                <a:cubicBezTo>
                  <a:pt x="54758" y="20398"/>
                  <a:pt x="54917" y="20512"/>
                  <a:pt x="54735" y="20694"/>
                </a:cubicBezTo>
                <a:close/>
                <a:moveTo>
                  <a:pt x="38226" y="13553"/>
                </a:moveTo>
                <a:cubicBezTo>
                  <a:pt x="38408" y="13963"/>
                  <a:pt x="37499" y="13326"/>
                  <a:pt x="37317" y="13417"/>
                </a:cubicBezTo>
                <a:cubicBezTo>
                  <a:pt x="37339" y="13326"/>
                  <a:pt x="37180" y="13281"/>
                  <a:pt x="37067" y="13212"/>
                </a:cubicBezTo>
                <a:cubicBezTo>
                  <a:pt x="37339" y="12962"/>
                  <a:pt x="38044" y="13622"/>
                  <a:pt x="38226" y="13553"/>
                </a:cubicBezTo>
                <a:close/>
                <a:moveTo>
                  <a:pt x="56168" y="24218"/>
                </a:moveTo>
                <a:cubicBezTo>
                  <a:pt x="56214" y="24105"/>
                  <a:pt x="56168" y="23946"/>
                  <a:pt x="56100" y="23786"/>
                </a:cubicBezTo>
                <a:cubicBezTo>
                  <a:pt x="56032" y="23650"/>
                  <a:pt x="55963" y="23491"/>
                  <a:pt x="55895" y="23354"/>
                </a:cubicBezTo>
                <a:cubicBezTo>
                  <a:pt x="55804" y="23104"/>
                  <a:pt x="55509" y="22922"/>
                  <a:pt x="55759" y="22740"/>
                </a:cubicBezTo>
                <a:cubicBezTo>
                  <a:pt x="55804" y="22922"/>
                  <a:pt x="55986" y="23150"/>
                  <a:pt x="56123" y="23400"/>
                </a:cubicBezTo>
                <a:cubicBezTo>
                  <a:pt x="56282" y="23741"/>
                  <a:pt x="56395" y="24036"/>
                  <a:pt x="56168" y="24218"/>
                </a:cubicBezTo>
                <a:close/>
                <a:moveTo>
                  <a:pt x="22035" y="18693"/>
                </a:moveTo>
                <a:cubicBezTo>
                  <a:pt x="22126" y="18806"/>
                  <a:pt x="21990" y="19193"/>
                  <a:pt x="21876" y="19329"/>
                </a:cubicBezTo>
                <a:cubicBezTo>
                  <a:pt x="21785" y="19443"/>
                  <a:pt x="21512" y="19739"/>
                  <a:pt x="21376" y="19579"/>
                </a:cubicBezTo>
                <a:cubicBezTo>
                  <a:pt x="21740" y="19307"/>
                  <a:pt x="21694" y="19125"/>
                  <a:pt x="22035" y="18693"/>
                </a:cubicBezTo>
                <a:close/>
                <a:moveTo>
                  <a:pt x="58146" y="28789"/>
                </a:moveTo>
                <a:lnTo>
                  <a:pt x="57828" y="28061"/>
                </a:lnTo>
                <a:cubicBezTo>
                  <a:pt x="57965" y="28039"/>
                  <a:pt x="58465" y="28698"/>
                  <a:pt x="58146" y="28789"/>
                </a:cubicBezTo>
                <a:close/>
                <a:moveTo>
                  <a:pt x="29244" y="1729"/>
                </a:moveTo>
                <a:cubicBezTo>
                  <a:pt x="30108" y="1956"/>
                  <a:pt x="30995" y="2365"/>
                  <a:pt x="31996" y="2820"/>
                </a:cubicBezTo>
                <a:cubicBezTo>
                  <a:pt x="31245" y="2661"/>
                  <a:pt x="30404" y="2365"/>
                  <a:pt x="29494" y="2002"/>
                </a:cubicBezTo>
                <a:cubicBezTo>
                  <a:pt x="29267" y="1933"/>
                  <a:pt x="29244" y="1820"/>
                  <a:pt x="29244" y="1729"/>
                </a:cubicBezTo>
                <a:close/>
                <a:moveTo>
                  <a:pt x="31768" y="73632"/>
                </a:moveTo>
                <a:cubicBezTo>
                  <a:pt x="32132" y="73882"/>
                  <a:pt x="32200" y="73632"/>
                  <a:pt x="32496" y="73746"/>
                </a:cubicBezTo>
                <a:cubicBezTo>
                  <a:pt x="32541" y="74314"/>
                  <a:pt x="33133" y="73951"/>
                  <a:pt x="33314" y="74155"/>
                </a:cubicBezTo>
                <a:cubicBezTo>
                  <a:pt x="33246" y="74201"/>
                  <a:pt x="33178" y="74246"/>
                  <a:pt x="33133" y="74360"/>
                </a:cubicBezTo>
                <a:cubicBezTo>
                  <a:pt x="32951" y="74246"/>
                  <a:pt x="32473" y="74201"/>
                  <a:pt x="32496" y="74019"/>
                </a:cubicBezTo>
                <a:cubicBezTo>
                  <a:pt x="32268" y="73996"/>
                  <a:pt x="31586" y="74042"/>
                  <a:pt x="31768" y="73632"/>
                </a:cubicBezTo>
                <a:close/>
                <a:moveTo>
                  <a:pt x="24400" y="67356"/>
                </a:moveTo>
                <a:cubicBezTo>
                  <a:pt x="24810" y="67470"/>
                  <a:pt x="24878" y="67720"/>
                  <a:pt x="25128" y="68015"/>
                </a:cubicBezTo>
                <a:cubicBezTo>
                  <a:pt x="24901" y="68061"/>
                  <a:pt x="24651" y="67925"/>
                  <a:pt x="24400" y="67697"/>
                </a:cubicBezTo>
                <a:cubicBezTo>
                  <a:pt x="24491" y="67583"/>
                  <a:pt x="24469" y="67470"/>
                  <a:pt x="24400" y="67356"/>
                </a:cubicBezTo>
                <a:close/>
                <a:moveTo>
                  <a:pt x="23104" y="66492"/>
                </a:moveTo>
                <a:cubicBezTo>
                  <a:pt x="23354" y="66424"/>
                  <a:pt x="23445" y="66606"/>
                  <a:pt x="23605" y="66810"/>
                </a:cubicBezTo>
                <a:cubicBezTo>
                  <a:pt x="23354" y="66878"/>
                  <a:pt x="23241" y="66697"/>
                  <a:pt x="23104" y="66492"/>
                </a:cubicBezTo>
                <a:close/>
                <a:moveTo>
                  <a:pt x="25378" y="67993"/>
                </a:moveTo>
                <a:cubicBezTo>
                  <a:pt x="25651" y="68197"/>
                  <a:pt x="25901" y="68379"/>
                  <a:pt x="26174" y="68561"/>
                </a:cubicBezTo>
                <a:cubicBezTo>
                  <a:pt x="25992" y="68516"/>
                  <a:pt x="25196" y="68334"/>
                  <a:pt x="25378" y="67993"/>
                </a:cubicBezTo>
                <a:close/>
                <a:moveTo>
                  <a:pt x="43593" y="73109"/>
                </a:moveTo>
                <a:cubicBezTo>
                  <a:pt x="43070" y="72950"/>
                  <a:pt x="42433" y="72768"/>
                  <a:pt x="42024" y="72654"/>
                </a:cubicBezTo>
                <a:cubicBezTo>
                  <a:pt x="42524" y="72586"/>
                  <a:pt x="42956" y="72745"/>
                  <a:pt x="43388" y="72905"/>
                </a:cubicBezTo>
                <a:cubicBezTo>
                  <a:pt x="43798" y="73064"/>
                  <a:pt x="44252" y="73268"/>
                  <a:pt x="44821" y="73314"/>
                </a:cubicBezTo>
                <a:cubicBezTo>
                  <a:pt x="44957" y="73496"/>
                  <a:pt x="43979" y="73223"/>
                  <a:pt x="43593" y="73109"/>
                </a:cubicBezTo>
                <a:close/>
                <a:moveTo>
                  <a:pt x="35452" y="70198"/>
                </a:moveTo>
                <a:cubicBezTo>
                  <a:pt x="35725" y="70085"/>
                  <a:pt x="36271" y="70471"/>
                  <a:pt x="36657" y="70540"/>
                </a:cubicBezTo>
                <a:cubicBezTo>
                  <a:pt x="36316" y="70653"/>
                  <a:pt x="35793" y="70312"/>
                  <a:pt x="35452" y="70198"/>
                </a:cubicBezTo>
                <a:close/>
                <a:moveTo>
                  <a:pt x="25606" y="68675"/>
                </a:moveTo>
                <a:cubicBezTo>
                  <a:pt x="25742" y="68789"/>
                  <a:pt x="25833" y="68720"/>
                  <a:pt x="25992" y="68834"/>
                </a:cubicBezTo>
                <a:cubicBezTo>
                  <a:pt x="25947" y="69062"/>
                  <a:pt x="25901" y="69266"/>
                  <a:pt x="25788" y="69516"/>
                </a:cubicBezTo>
                <a:cubicBezTo>
                  <a:pt x="25560" y="69266"/>
                  <a:pt x="25446" y="68971"/>
                  <a:pt x="25606" y="68675"/>
                </a:cubicBezTo>
                <a:close/>
                <a:moveTo>
                  <a:pt x="37180" y="71063"/>
                </a:moveTo>
                <a:cubicBezTo>
                  <a:pt x="37453" y="70699"/>
                  <a:pt x="38067" y="71154"/>
                  <a:pt x="38431" y="71313"/>
                </a:cubicBezTo>
                <a:cubicBezTo>
                  <a:pt x="38681" y="71404"/>
                  <a:pt x="39159" y="71381"/>
                  <a:pt x="39113" y="71699"/>
                </a:cubicBezTo>
                <a:cubicBezTo>
                  <a:pt x="38522" y="71335"/>
                  <a:pt x="37681" y="71176"/>
                  <a:pt x="37180" y="71063"/>
                </a:cubicBezTo>
                <a:close/>
                <a:moveTo>
                  <a:pt x="79909" y="45207"/>
                </a:moveTo>
                <a:cubicBezTo>
                  <a:pt x="79977" y="45526"/>
                  <a:pt x="79886" y="46026"/>
                  <a:pt x="79863" y="46663"/>
                </a:cubicBezTo>
                <a:cubicBezTo>
                  <a:pt x="79795" y="46253"/>
                  <a:pt x="79772" y="45594"/>
                  <a:pt x="79909" y="45207"/>
                </a:cubicBezTo>
                <a:close/>
                <a:moveTo>
                  <a:pt x="70653" y="35179"/>
                </a:moveTo>
                <a:cubicBezTo>
                  <a:pt x="70926" y="35225"/>
                  <a:pt x="71586" y="35657"/>
                  <a:pt x="71722" y="35998"/>
                </a:cubicBezTo>
                <a:cubicBezTo>
                  <a:pt x="71495" y="36271"/>
                  <a:pt x="71609" y="35907"/>
                  <a:pt x="71495" y="35816"/>
                </a:cubicBezTo>
                <a:cubicBezTo>
                  <a:pt x="71176" y="35793"/>
                  <a:pt x="70835" y="35361"/>
                  <a:pt x="70653" y="35179"/>
                </a:cubicBezTo>
                <a:close/>
                <a:moveTo>
                  <a:pt x="27288" y="71972"/>
                </a:moveTo>
                <a:cubicBezTo>
                  <a:pt x="27470" y="71768"/>
                  <a:pt x="27675" y="72063"/>
                  <a:pt x="27880" y="72200"/>
                </a:cubicBezTo>
                <a:cubicBezTo>
                  <a:pt x="27675" y="72359"/>
                  <a:pt x="27448" y="72109"/>
                  <a:pt x="27288" y="71972"/>
                </a:cubicBezTo>
                <a:close/>
                <a:moveTo>
                  <a:pt x="45321" y="10779"/>
                </a:moveTo>
                <a:cubicBezTo>
                  <a:pt x="45185" y="10961"/>
                  <a:pt x="44935" y="10961"/>
                  <a:pt x="44639" y="10825"/>
                </a:cubicBezTo>
                <a:cubicBezTo>
                  <a:pt x="44730" y="10756"/>
                  <a:pt x="44821" y="10734"/>
                  <a:pt x="44980" y="10802"/>
                </a:cubicBezTo>
                <a:cubicBezTo>
                  <a:pt x="45026" y="10756"/>
                  <a:pt x="44980" y="10711"/>
                  <a:pt x="44935" y="10688"/>
                </a:cubicBezTo>
                <a:cubicBezTo>
                  <a:pt x="45003" y="10597"/>
                  <a:pt x="45185" y="10734"/>
                  <a:pt x="45321" y="10779"/>
                </a:cubicBezTo>
                <a:close/>
                <a:moveTo>
                  <a:pt x="71085" y="62103"/>
                </a:moveTo>
                <a:cubicBezTo>
                  <a:pt x="71313" y="62399"/>
                  <a:pt x="71699" y="61830"/>
                  <a:pt x="71972" y="61717"/>
                </a:cubicBezTo>
                <a:cubicBezTo>
                  <a:pt x="71881" y="61603"/>
                  <a:pt x="72132" y="61535"/>
                  <a:pt x="71995" y="61398"/>
                </a:cubicBezTo>
                <a:cubicBezTo>
                  <a:pt x="71609" y="61717"/>
                  <a:pt x="71631" y="61944"/>
                  <a:pt x="71085" y="62103"/>
                </a:cubicBezTo>
                <a:close/>
                <a:moveTo>
                  <a:pt x="71040" y="62035"/>
                </a:moveTo>
                <a:cubicBezTo>
                  <a:pt x="71176" y="61876"/>
                  <a:pt x="71699" y="61807"/>
                  <a:pt x="71472" y="61557"/>
                </a:cubicBezTo>
                <a:cubicBezTo>
                  <a:pt x="71358" y="61717"/>
                  <a:pt x="70835" y="61785"/>
                  <a:pt x="71040" y="62035"/>
                </a:cubicBezTo>
                <a:close/>
                <a:moveTo>
                  <a:pt x="72200" y="61557"/>
                </a:moveTo>
                <a:cubicBezTo>
                  <a:pt x="72359" y="61466"/>
                  <a:pt x="72427" y="61353"/>
                  <a:pt x="72450" y="61262"/>
                </a:cubicBezTo>
                <a:cubicBezTo>
                  <a:pt x="72382" y="61057"/>
                  <a:pt x="72041" y="60875"/>
                  <a:pt x="72132" y="61080"/>
                </a:cubicBezTo>
                <a:cubicBezTo>
                  <a:pt x="72313" y="61057"/>
                  <a:pt x="72222" y="61421"/>
                  <a:pt x="72200" y="61557"/>
                </a:cubicBezTo>
                <a:close/>
                <a:moveTo>
                  <a:pt x="72200" y="62194"/>
                </a:moveTo>
                <a:cubicBezTo>
                  <a:pt x="72132" y="62353"/>
                  <a:pt x="71950" y="62490"/>
                  <a:pt x="72041" y="62694"/>
                </a:cubicBezTo>
                <a:cubicBezTo>
                  <a:pt x="72200" y="62512"/>
                  <a:pt x="72291" y="62672"/>
                  <a:pt x="72427" y="62535"/>
                </a:cubicBezTo>
                <a:close/>
                <a:moveTo>
                  <a:pt x="74610" y="60943"/>
                </a:moveTo>
                <a:cubicBezTo>
                  <a:pt x="74610" y="60921"/>
                  <a:pt x="74610" y="60898"/>
                  <a:pt x="74633" y="60875"/>
                </a:cubicBezTo>
                <a:cubicBezTo>
                  <a:pt x="74724" y="60625"/>
                  <a:pt x="75020" y="60375"/>
                  <a:pt x="74769" y="60147"/>
                </a:cubicBezTo>
                <a:cubicBezTo>
                  <a:pt x="74610" y="60193"/>
                  <a:pt x="74769" y="60238"/>
                  <a:pt x="74747" y="60352"/>
                </a:cubicBezTo>
                <a:cubicBezTo>
                  <a:pt x="74701" y="60489"/>
                  <a:pt x="74496" y="60625"/>
                  <a:pt x="74496" y="60761"/>
                </a:cubicBezTo>
                <a:cubicBezTo>
                  <a:pt x="74496" y="60807"/>
                  <a:pt x="74519" y="60875"/>
                  <a:pt x="74610" y="60943"/>
                </a:cubicBezTo>
                <a:close/>
                <a:moveTo>
                  <a:pt x="73291" y="59875"/>
                </a:moveTo>
                <a:cubicBezTo>
                  <a:pt x="73359" y="59920"/>
                  <a:pt x="73428" y="59966"/>
                  <a:pt x="73496" y="59988"/>
                </a:cubicBezTo>
                <a:cubicBezTo>
                  <a:pt x="73587" y="60034"/>
                  <a:pt x="73678" y="60056"/>
                  <a:pt x="73792" y="60102"/>
                </a:cubicBezTo>
                <a:cubicBezTo>
                  <a:pt x="73610" y="59966"/>
                  <a:pt x="73359" y="59715"/>
                  <a:pt x="73314" y="59852"/>
                </a:cubicBezTo>
                <a:cubicBezTo>
                  <a:pt x="73314" y="59852"/>
                  <a:pt x="73291" y="59875"/>
                  <a:pt x="73291" y="59875"/>
                </a:cubicBezTo>
                <a:close/>
                <a:moveTo>
                  <a:pt x="73883" y="59829"/>
                </a:moveTo>
                <a:cubicBezTo>
                  <a:pt x="73792" y="59738"/>
                  <a:pt x="73769" y="59670"/>
                  <a:pt x="73814" y="59624"/>
                </a:cubicBezTo>
                <a:cubicBezTo>
                  <a:pt x="73587" y="59465"/>
                  <a:pt x="73473" y="59488"/>
                  <a:pt x="73382" y="59511"/>
                </a:cubicBezTo>
                <a:cubicBezTo>
                  <a:pt x="73519" y="59579"/>
                  <a:pt x="73541" y="59647"/>
                  <a:pt x="73450" y="59693"/>
                </a:cubicBezTo>
                <a:cubicBezTo>
                  <a:pt x="73655" y="59852"/>
                  <a:pt x="73769" y="59852"/>
                  <a:pt x="73883" y="59829"/>
                </a:cubicBezTo>
                <a:close/>
                <a:moveTo>
                  <a:pt x="74406" y="57828"/>
                </a:moveTo>
                <a:cubicBezTo>
                  <a:pt x="74519" y="57737"/>
                  <a:pt x="74610" y="57282"/>
                  <a:pt x="74383" y="57259"/>
                </a:cubicBezTo>
                <a:cubicBezTo>
                  <a:pt x="74542" y="57487"/>
                  <a:pt x="74201" y="57669"/>
                  <a:pt x="74406" y="57828"/>
                </a:cubicBezTo>
                <a:close/>
                <a:moveTo>
                  <a:pt x="75929" y="53939"/>
                </a:moveTo>
                <a:cubicBezTo>
                  <a:pt x="75997" y="53871"/>
                  <a:pt x="76293" y="53621"/>
                  <a:pt x="76043" y="53507"/>
                </a:cubicBezTo>
                <a:cubicBezTo>
                  <a:pt x="75656" y="53758"/>
                  <a:pt x="76020" y="53212"/>
                  <a:pt x="75906" y="53075"/>
                </a:cubicBezTo>
                <a:cubicBezTo>
                  <a:pt x="75406" y="53030"/>
                  <a:pt x="75747" y="53803"/>
                  <a:pt x="75929" y="53939"/>
                </a:cubicBezTo>
                <a:close/>
                <a:moveTo>
                  <a:pt x="76156" y="53280"/>
                </a:moveTo>
                <a:cubicBezTo>
                  <a:pt x="76179" y="53053"/>
                  <a:pt x="76202" y="52802"/>
                  <a:pt x="76111" y="52689"/>
                </a:cubicBezTo>
                <a:cubicBezTo>
                  <a:pt x="75952" y="52689"/>
                  <a:pt x="75815" y="52734"/>
                  <a:pt x="75770" y="52848"/>
                </a:cubicBezTo>
                <a:cubicBezTo>
                  <a:pt x="76134" y="52757"/>
                  <a:pt x="75997" y="53166"/>
                  <a:pt x="76156" y="53280"/>
                </a:cubicBezTo>
                <a:close/>
                <a:moveTo>
                  <a:pt x="74246" y="46276"/>
                </a:moveTo>
                <a:cubicBezTo>
                  <a:pt x="74315" y="46094"/>
                  <a:pt x="74383" y="46094"/>
                  <a:pt x="74110" y="46049"/>
                </a:cubicBezTo>
                <a:cubicBezTo>
                  <a:pt x="73928" y="46117"/>
                  <a:pt x="74064" y="46185"/>
                  <a:pt x="74246" y="46276"/>
                </a:cubicBezTo>
                <a:close/>
                <a:moveTo>
                  <a:pt x="77134" y="46117"/>
                </a:moveTo>
                <a:cubicBezTo>
                  <a:pt x="77089" y="45935"/>
                  <a:pt x="77089" y="45708"/>
                  <a:pt x="76930" y="45617"/>
                </a:cubicBezTo>
                <a:cubicBezTo>
                  <a:pt x="76793" y="45935"/>
                  <a:pt x="76884" y="45980"/>
                  <a:pt x="77134" y="46117"/>
                </a:cubicBezTo>
                <a:close/>
                <a:moveTo>
                  <a:pt x="74269" y="45412"/>
                </a:moveTo>
                <a:cubicBezTo>
                  <a:pt x="74383" y="45344"/>
                  <a:pt x="74360" y="45185"/>
                  <a:pt x="74110" y="45276"/>
                </a:cubicBezTo>
                <a:cubicBezTo>
                  <a:pt x="74246" y="45321"/>
                  <a:pt x="73973" y="45457"/>
                  <a:pt x="74269" y="45412"/>
                </a:cubicBezTo>
                <a:close/>
                <a:moveTo>
                  <a:pt x="74474" y="44844"/>
                </a:moveTo>
                <a:cubicBezTo>
                  <a:pt x="74542" y="44821"/>
                  <a:pt x="74565" y="44730"/>
                  <a:pt x="74451" y="44775"/>
                </a:cubicBezTo>
                <a:cubicBezTo>
                  <a:pt x="74383" y="44889"/>
                  <a:pt x="74133" y="45003"/>
                  <a:pt x="74133" y="45094"/>
                </a:cubicBezTo>
                <a:cubicBezTo>
                  <a:pt x="74406" y="45025"/>
                  <a:pt x="74315" y="44934"/>
                  <a:pt x="74474" y="44844"/>
                </a:cubicBezTo>
                <a:close/>
                <a:moveTo>
                  <a:pt x="74292" y="44866"/>
                </a:moveTo>
                <a:cubicBezTo>
                  <a:pt x="74224" y="44730"/>
                  <a:pt x="74360" y="44593"/>
                  <a:pt x="74087" y="44639"/>
                </a:cubicBezTo>
                <a:cubicBezTo>
                  <a:pt x="74087" y="44684"/>
                  <a:pt x="74019" y="44730"/>
                  <a:pt x="73928" y="44753"/>
                </a:cubicBezTo>
                <a:cubicBezTo>
                  <a:pt x="74133" y="44775"/>
                  <a:pt x="73746" y="45071"/>
                  <a:pt x="74292" y="44866"/>
                </a:cubicBezTo>
                <a:close/>
                <a:moveTo>
                  <a:pt x="69221" y="34269"/>
                </a:moveTo>
                <a:cubicBezTo>
                  <a:pt x="69107" y="34065"/>
                  <a:pt x="69153" y="33792"/>
                  <a:pt x="68925" y="33724"/>
                </a:cubicBezTo>
                <a:cubicBezTo>
                  <a:pt x="68857" y="33815"/>
                  <a:pt x="68834" y="33883"/>
                  <a:pt x="68812" y="33974"/>
                </a:cubicBezTo>
                <a:cubicBezTo>
                  <a:pt x="68402" y="33906"/>
                  <a:pt x="68539" y="33405"/>
                  <a:pt x="68288" y="33405"/>
                </a:cubicBezTo>
                <a:cubicBezTo>
                  <a:pt x="68175" y="33655"/>
                  <a:pt x="68607" y="33951"/>
                  <a:pt x="68698" y="34224"/>
                </a:cubicBezTo>
                <a:cubicBezTo>
                  <a:pt x="68812" y="34156"/>
                  <a:pt x="68902" y="33974"/>
                  <a:pt x="69016" y="34065"/>
                </a:cubicBezTo>
                <a:cubicBezTo>
                  <a:pt x="68902" y="34178"/>
                  <a:pt x="69198" y="34338"/>
                  <a:pt x="69175" y="34451"/>
                </a:cubicBezTo>
                <a:cubicBezTo>
                  <a:pt x="69789" y="34724"/>
                  <a:pt x="69380" y="34565"/>
                  <a:pt x="69221" y="34269"/>
                </a:cubicBezTo>
                <a:close/>
                <a:moveTo>
                  <a:pt x="68288" y="33269"/>
                </a:moveTo>
                <a:cubicBezTo>
                  <a:pt x="68152" y="33155"/>
                  <a:pt x="68220" y="33041"/>
                  <a:pt x="68084" y="32928"/>
                </a:cubicBezTo>
                <a:cubicBezTo>
                  <a:pt x="67970" y="33155"/>
                  <a:pt x="67834" y="32973"/>
                  <a:pt x="67697" y="33132"/>
                </a:cubicBezTo>
                <a:cubicBezTo>
                  <a:pt x="67902" y="33337"/>
                  <a:pt x="68084" y="33269"/>
                  <a:pt x="68288" y="33269"/>
                </a:cubicBezTo>
                <a:close/>
                <a:moveTo>
                  <a:pt x="64241" y="28948"/>
                </a:moveTo>
                <a:cubicBezTo>
                  <a:pt x="64218" y="28857"/>
                  <a:pt x="64241" y="28812"/>
                  <a:pt x="64332" y="28766"/>
                </a:cubicBezTo>
                <a:cubicBezTo>
                  <a:pt x="64264" y="28494"/>
                  <a:pt x="63877" y="28243"/>
                  <a:pt x="64013" y="28175"/>
                </a:cubicBezTo>
                <a:cubicBezTo>
                  <a:pt x="64173" y="28107"/>
                  <a:pt x="64218" y="28539"/>
                  <a:pt x="64423" y="28380"/>
                </a:cubicBezTo>
                <a:cubicBezTo>
                  <a:pt x="64377" y="28016"/>
                  <a:pt x="64218" y="28084"/>
                  <a:pt x="64013" y="27834"/>
                </a:cubicBezTo>
                <a:cubicBezTo>
                  <a:pt x="63854" y="28084"/>
                  <a:pt x="63718" y="27948"/>
                  <a:pt x="63604" y="28152"/>
                </a:cubicBezTo>
                <a:cubicBezTo>
                  <a:pt x="63900" y="28425"/>
                  <a:pt x="64082" y="28721"/>
                  <a:pt x="64241" y="28948"/>
                </a:cubicBezTo>
                <a:close/>
                <a:moveTo>
                  <a:pt x="62058" y="23946"/>
                </a:moveTo>
                <a:cubicBezTo>
                  <a:pt x="61967" y="23695"/>
                  <a:pt x="61830" y="23673"/>
                  <a:pt x="61626" y="23786"/>
                </a:cubicBezTo>
                <a:cubicBezTo>
                  <a:pt x="61739" y="24036"/>
                  <a:pt x="61990" y="24150"/>
                  <a:pt x="62058" y="23946"/>
                </a:cubicBezTo>
                <a:close/>
                <a:moveTo>
                  <a:pt x="62217" y="22786"/>
                </a:moveTo>
                <a:cubicBezTo>
                  <a:pt x="61853" y="22399"/>
                  <a:pt x="62126" y="21944"/>
                  <a:pt x="61762" y="21876"/>
                </a:cubicBezTo>
                <a:cubicBezTo>
                  <a:pt x="61808" y="22195"/>
                  <a:pt x="61512" y="22331"/>
                  <a:pt x="61648" y="22695"/>
                </a:cubicBezTo>
                <a:cubicBezTo>
                  <a:pt x="61808" y="22763"/>
                  <a:pt x="61876" y="22718"/>
                  <a:pt x="61944" y="22581"/>
                </a:cubicBezTo>
                <a:cubicBezTo>
                  <a:pt x="62012" y="22740"/>
                  <a:pt x="62103" y="22786"/>
                  <a:pt x="62217" y="22786"/>
                </a:cubicBezTo>
                <a:close/>
                <a:moveTo>
                  <a:pt x="57146" y="22104"/>
                </a:moveTo>
                <a:cubicBezTo>
                  <a:pt x="56987" y="21967"/>
                  <a:pt x="57146" y="21899"/>
                  <a:pt x="57032" y="21762"/>
                </a:cubicBezTo>
                <a:cubicBezTo>
                  <a:pt x="56919" y="21831"/>
                  <a:pt x="56828" y="21899"/>
                  <a:pt x="56782" y="21990"/>
                </a:cubicBezTo>
                <a:cubicBezTo>
                  <a:pt x="56850" y="22149"/>
                  <a:pt x="57009" y="22104"/>
                  <a:pt x="57146" y="22104"/>
                </a:cubicBezTo>
                <a:close/>
                <a:moveTo>
                  <a:pt x="60671" y="19966"/>
                </a:moveTo>
                <a:cubicBezTo>
                  <a:pt x="60557" y="19557"/>
                  <a:pt x="60352" y="19898"/>
                  <a:pt x="60239" y="19579"/>
                </a:cubicBezTo>
                <a:cubicBezTo>
                  <a:pt x="60193" y="19375"/>
                  <a:pt x="59943" y="18465"/>
                  <a:pt x="59556" y="18624"/>
                </a:cubicBezTo>
                <a:cubicBezTo>
                  <a:pt x="59738" y="18965"/>
                  <a:pt x="60148" y="19216"/>
                  <a:pt x="60057" y="19443"/>
                </a:cubicBezTo>
                <a:cubicBezTo>
                  <a:pt x="60079" y="19398"/>
                  <a:pt x="59806" y="19216"/>
                  <a:pt x="59920" y="19398"/>
                </a:cubicBezTo>
                <a:cubicBezTo>
                  <a:pt x="60193" y="19443"/>
                  <a:pt x="60352" y="20239"/>
                  <a:pt x="60671" y="19966"/>
                </a:cubicBezTo>
                <a:close/>
                <a:moveTo>
                  <a:pt x="56668" y="21353"/>
                </a:moveTo>
                <a:cubicBezTo>
                  <a:pt x="56600" y="21217"/>
                  <a:pt x="56486" y="21103"/>
                  <a:pt x="56350" y="21194"/>
                </a:cubicBezTo>
                <a:cubicBezTo>
                  <a:pt x="56305" y="21353"/>
                  <a:pt x="56464" y="21558"/>
                  <a:pt x="56668" y="21353"/>
                </a:cubicBezTo>
                <a:close/>
                <a:moveTo>
                  <a:pt x="55736" y="21012"/>
                </a:moveTo>
                <a:cubicBezTo>
                  <a:pt x="55531" y="21194"/>
                  <a:pt x="55645" y="21285"/>
                  <a:pt x="55759" y="21399"/>
                </a:cubicBezTo>
                <a:cubicBezTo>
                  <a:pt x="55963" y="21239"/>
                  <a:pt x="55872" y="21126"/>
                  <a:pt x="55736" y="21012"/>
                </a:cubicBezTo>
                <a:close/>
                <a:moveTo>
                  <a:pt x="56009" y="20580"/>
                </a:moveTo>
                <a:cubicBezTo>
                  <a:pt x="56009" y="20284"/>
                  <a:pt x="55668" y="20466"/>
                  <a:pt x="55486" y="20444"/>
                </a:cubicBezTo>
                <a:cubicBezTo>
                  <a:pt x="55668" y="20603"/>
                  <a:pt x="55804" y="20671"/>
                  <a:pt x="56009" y="20580"/>
                </a:cubicBezTo>
                <a:close/>
                <a:moveTo>
                  <a:pt x="59102" y="16896"/>
                </a:moveTo>
                <a:cubicBezTo>
                  <a:pt x="59329" y="16669"/>
                  <a:pt x="59033" y="16532"/>
                  <a:pt x="58760" y="16396"/>
                </a:cubicBezTo>
                <a:cubicBezTo>
                  <a:pt x="58488" y="16532"/>
                  <a:pt x="58965" y="16714"/>
                  <a:pt x="59102" y="16896"/>
                </a:cubicBezTo>
                <a:close/>
                <a:moveTo>
                  <a:pt x="59124" y="16350"/>
                </a:moveTo>
                <a:cubicBezTo>
                  <a:pt x="59056" y="16123"/>
                  <a:pt x="58692" y="15896"/>
                  <a:pt x="58510" y="15964"/>
                </a:cubicBezTo>
                <a:cubicBezTo>
                  <a:pt x="58579" y="16191"/>
                  <a:pt x="58920" y="16419"/>
                  <a:pt x="59124" y="16350"/>
                </a:cubicBezTo>
                <a:close/>
                <a:moveTo>
                  <a:pt x="58965" y="15168"/>
                </a:moveTo>
                <a:cubicBezTo>
                  <a:pt x="58692" y="14941"/>
                  <a:pt x="58283" y="14736"/>
                  <a:pt x="58215" y="14531"/>
                </a:cubicBezTo>
                <a:cubicBezTo>
                  <a:pt x="58192" y="14690"/>
                  <a:pt x="58283" y="15213"/>
                  <a:pt x="58510" y="15145"/>
                </a:cubicBezTo>
                <a:cubicBezTo>
                  <a:pt x="58465" y="15100"/>
                  <a:pt x="58397" y="15054"/>
                  <a:pt x="58465" y="15009"/>
                </a:cubicBezTo>
                <a:cubicBezTo>
                  <a:pt x="58669" y="15122"/>
                  <a:pt x="58829" y="15213"/>
                  <a:pt x="58965" y="15168"/>
                </a:cubicBezTo>
                <a:close/>
                <a:moveTo>
                  <a:pt x="55145" y="14941"/>
                </a:moveTo>
                <a:cubicBezTo>
                  <a:pt x="54940" y="15168"/>
                  <a:pt x="55327" y="15373"/>
                  <a:pt x="55531" y="15327"/>
                </a:cubicBezTo>
                <a:cubicBezTo>
                  <a:pt x="55736" y="15100"/>
                  <a:pt x="55327" y="14872"/>
                  <a:pt x="55145" y="14941"/>
                </a:cubicBezTo>
                <a:close/>
                <a:moveTo>
                  <a:pt x="50711" y="13235"/>
                </a:moveTo>
                <a:cubicBezTo>
                  <a:pt x="50460" y="12939"/>
                  <a:pt x="50301" y="13076"/>
                  <a:pt x="49960" y="12962"/>
                </a:cubicBezTo>
                <a:cubicBezTo>
                  <a:pt x="50187" y="12712"/>
                  <a:pt x="49642" y="12712"/>
                  <a:pt x="49642" y="12712"/>
                </a:cubicBezTo>
                <a:cubicBezTo>
                  <a:pt x="49460" y="12598"/>
                  <a:pt x="49505" y="12394"/>
                  <a:pt x="49301" y="12280"/>
                </a:cubicBezTo>
                <a:cubicBezTo>
                  <a:pt x="49187" y="12644"/>
                  <a:pt x="48732" y="12166"/>
                  <a:pt x="48573" y="12394"/>
                </a:cubicBezTo>
                <a:cubicBezTo>
                  <a:pt x="48414" y="12303"/>
                  <a:pt x="48073" y="12257"/>
                  <a:pt x="48277" y="12075"/>
                </a:cubicBezTo>
                <a:cubicBezTo>
                  <a:pt x="48573" y="12166"/>
                  <a:pt x="48550" y="12416"/>
                  <a:pt x="48755" y="12212"/>
                </a:cubicBezTo>
                <a:cubicBezTo>
                  <a:pt x="48641" y="12053"/>
                  <a:pt x="48527" y="11962"/>
                  <a:pt x="48346" y="11916"/>
                </a:cubicBezTo>
                <a:cubicBezTo>
                  <a:pt x="48164" y="11871"/>
                  <a:pt x="47322" y="12098"/>
                  <a:pt x="47459" y="11689"/>
                </a:cubicBezTo>
                <a:cubicBezTo>
                  <a:pt x="47504" y="11711"/>
                  <a:pt x="47595" y="11666"/>
                  <a:pt x="47481" y="11598"/>
                </a:cubicBezTo>
                <a:cubicBezTo>
                  <a:pt x="47277" y="11780"/>
                  <a:pt x="47118" y="11029"/>
                  <a:pt x="46822" y="11370"/>
                </a:cubicBezTo>
                <a:cubicBezTo>
                  <a:pt x="46822" y="11507"/>
                  <a:pt x="47163" y="11552"/>
                  <a:pt x="47118" y="11711"/>
                </a:cubicBezTo>
                <a:cubicBezTo>
                  <a:pt x="46663" y="11530"/>
                  <a:pt x="46435" y="11143"/>
                  <a:pt x="46072" y="11302"/>
                </a:cubicBezTo>
                <a:cubicBezTo>
                  <a:pt x="46003" y="11279"/>
                  <a:pt x="46026" y="11029"/>
                  <a:pt x="46003" y="11007"/>
                </a:cubicBezTo>
                <a:cubicBezTo>
                  <a:pt x="45935" y="10938"/>
                  <a:pt x="45412" y="10756"/>
                  <a:pt x="45367" y="10711"/>
                </a:cubicBezTo>
                <a:cubicBezTo>
                  <a:pt x="45344" y="10688"/>
                  <a:pt x="45458" y="10552"/>
                  <a:pt x="45435" y="10552"/>
                </a:cubicBezTo>
                <a:cubicBezTo>
                  <a:pt x="45276" y="10461"/>
                  <a:pt x="45003" y="10529"/>
                  <a:pt x="44844" y="10370"/>
                </a:cubicBezTo>
                <a:cubicBezTo>
                  <a:pt x="44889" y="10279"/>
                  <a:pt x="44980" y="10165"/>
                  <a:pt x="44866" y="10097"/>
                </a:cubicBezTo>
                <a:cubicBezTo>
                  <a:pt x="44593" y="10165"/>
                  <a:pt x="44753" y="10347"/>
                  <a:pt x="44775" y="10529"/>
                </a:cubicBezTo>
                <a:cubicBezTo>
                  <a:pt x="44366" y="10415"/>
                  <a:pt x="44548" y="10779"/>
                  <a:pt x="44048" y="10643"/>
                </a:cubicBezTo>
                <a:cubicBezTo>
                  <a:pt x="43866" y="10574"/>
                  <a:pt x="44048" y="10393"/>
                  <a:pt x="43752" y="10324"/>
                </a:cubicBezTo>
                <a:cubicBezTo>
                  <a:pt x="43638" y="10438"/>
                  <a:pt x="43456" y="10347"/>
                  <a:pt x="43320" y="10324"/>
                </a:cubicBezTo>
                <a:cubicBezTo>
                  <a:pt x="42752" y="10165"/>
                  <a:pt x="42069" y="9870"/>
                  <a:pt x="41501" y="9483"/>
                </a:cubicBezTo>
                <a:cubicBezTo>
                  <a:pt x="41364" y="9574"/>
                  <a:pt x="41251" y="9665"/>
                  <a:pt x="41023" y="9551"/>
                </a:cubicBezTo>
                <a:cubicBezTo>
                  <a:pt x="40023" y="9187"/>
                  <a:pt x="39522" y="9028"/>
                  <a:pt x="38476" y="8619"/>
                </a:cubicBezTo>
                <a:cubicBezTo>
                  <a:pt x="38181" y="9119"/>
                  <a:pt x="39090" y="9051"/>
                  <a:pt x="39432" y="9210"/>
                </a:cubicBezTo>
                <a:cubicBezTo>
                  <a:pt x="39977" y="9460"/>
                  <a:pt x="40432" y="9801"/>
                  <a:pt x="40910" y="10051"/>
                </a:cubicBezTo>
                <a:cubicBezTo>
                  <a:pt x="40955" y="9915"/>
                  <a:pt x="41069" y="9892"/>
                  <a:pt x="41205" y="9915"/>
                </a:cubicBezTo>
                <a:cubicBezTo>
                  <a:pt x="41933" y="10393"/>
                  <a:pt x="42433" y="10393"/>
                  <a:pt x="43184" y="10620"/>
                </a:cubicBezTo>
                <a:cubicBezTo>
                  <a:pt x="43161" y="10825"/>
                  <a:pt x="42820" y="10756"/>
                  <a:pt x="43161" y="10893"/>
                </a:cubicBezTo>
                <a:cubicBezTo>
                  <a:pt x="43343" y="10802"/>
                  <a:pt x="43593" y="10893"/>
                  <a:pt x="43775" y="10802"/>
                </a:cubicBezTo>
                <a:cubicBezTo>
                  <a:pt x="44412" y="11166"/>
                  <a:pt x="45139" y="11279"/>
                  <a:pt x="45367" y="11620"/>
                </a:cubicBezTo>
                <a:cubicBezTo>
                  <a:pt x="45799" y="11643"/>
                  <a:pt x="46185" y="11848"/>
                  <a:pt x="46367" y="12098"/>
                </a:cubicBezTo>
                <a:cubicBezTo>
                  <a:pt x="46435" y="11666"/>
                  <a:pt x="46913" y="12144"/>
                  <a:pt x="47140" y="12098"/>
                </a:cubicBezTo>
                <a:cubicBezTo>
                  <a:pt x="47049" y="12234"/>
                  <a:pt x="46822" y="12121"/>
                  <a:pt x="46731" y="12257"/>
                </a:cubicBezTo>
                <a:cubicBezTo>
                  <a:pt x="47095" y="12280"/>
                  <a:pt x="47163" y="12485"/>
                  <a:pt x="47550" y="12644"/>
                </a:cubicBezTo>
                <a:cubicBezTo>
                  <a:pt x="47845" y="12416"/>
                  <a:pt x="47163" y="12439"/>
                  <a:pt x="47300" y="12257"/>
                </a:cubicBezTo>
                <a:cubicBezTo>
                  <a:pt x="47481" y="12007"/>
                  <a:pt x="47709" y="12485"/>
                  <a:pt x="48141" y="12553"/>
                </a:cubicBezTo>
                <a:cubicBezTo>
                  <a:pt x="48209" y="12485"/>
                  <a:pt x="48255" y="12394"/>
                  <a:pt x="48391" y="12507"/>
                </a:cubicBezTo>
                <a:cubicBezTo>
                  <a:pt x="48095" y="12667"/>
                  <a:pt x="48414" y="12576"/>
                  <a:pt x="48641" y="12712"/>
                </a:cubicBezTo>
                <a:cubicBezTo>
                  <a:pt x="49005" y="12917"/>
                  <a:pt x="49278" y="13076"/>
                  <a:pt x="49528" y="12939"/>
                </a:cubicBezTo>
                <a:cubicBezTo>
                  <a:pt x="49460" y="13076"/>
                  <a:pt x="49392" y="13167"/>
                  <a:pt x="49278" y="13190"/>
                </a:cubicBezTo>
                <a:cubicBezTo>
                  <a:pt x="49574" y="13440"/>
                  <a:pt x="49664" y="13167"/>
                  <a:pt x="49846" y="13190"/>
                </a:cubicBezTo>
                <a:cubicBezTo>
                  <a:pt x="50392" y="13531"/>
                  <a:pt x="50961" y="13758"/>
                  <a:pt x="51006" y="14031"/>
                </a:cubicBezTo>
                <a:cubicBezTo>
                  <a:pt x="50938" y="14099"/>
                  <a:pt x="50756" y="14122"/>
                  <a:pt x="50892" y="14258"/>
                </a:cubicBezTo>
                <a:cubicBezTo>
                  <a:pt x="51074" y="14236"/>
                  <a:pt x="51165" y="14031"/>
                  <a:pt x="51347" y="14008"/>
                </a:cubicBezTo>
                <a:cubicBezTo>
                  <a:pt x="51597" y="14122"/>
                  <a:pt x="51620" y="14531"/>
                  <a:pt x="51893" y="14258"/>
                </a:cubicBezTo>
                <a:cubicBezTo>
                  <a:pt x="51552" y="13985"/>
                  <a:pt x="51165" y="14008"/>
                  <a:pt x="51143" y="13713"/>
                </a:cubicBezTo>
                <a:cubicBezTo>
                  <a:pt x="51324" y="13713"/>
                  <a:pt x="51620" y="13826"/>
                  <a:pt x="51848" y="13872"/>
                </a:cubicBezTo>
                <a:cubicBezTo>
                  <a:pt x="52280" y="13985"/>
                  <a:pt x="51961" y="13985"/>
                  <a:pt x="52280" y="14167"/>
                </a:cubicBezTo>
                <a:cubicBezTo>
                  <a:pt x="52962" y="13894"/>
                  <a:pt x="50779" y="13008"/>
                  <a:pt x="50711" y="13235"/>
                </a:cubicBezTo>
                <a:close/>
                <a:moveTo>
                  <a:pt x="49210" y="17442"/>
                </a:moveTo>
                <a:cubicBezTo>
                  <a:pt x="49141" y="17283"/>
                  <a:pt x="48823" y="17124"/>
                  <a:pt x="48709" y="17305"/>
                </a:cubicBezTo>
                <a:cubicBezTo>
                  <a:pt x="48778" y="17465"/>
                  <a:pt x="49096" y="17647"/>
                  <a:pt x="49210" y="17442"/>
                </a:cubicBezTo>
                <a:close/>
                <a:moveTo>
                  <a:pt x="43979" y="15259"/>
                </a:moveTo>
                <a:cubicBezTo>
                  <a:pt x="43570" y="15259"/>
                  <a:pt x="43707" y="15009"/>
                  <a:pt x="43434" y="14804"/>
                </a:cubicBezTo>
                <a:cubicBezTo>
                  <a:pt x="43320" y="14986"/>
                  <a:pt x="43161" y="14963"/>
                  <a:pt x="43252" y="15191"/>
                </a:cubicBezTo>
                <a:cubicBezTo>
                  <a:pt x="43456" y="15122"/>
                  <a:pt x="43889" y="15532"/>
                  <a:pt x="43979" y="15259"/>
                </a:cubicBezTo>
                <a:close/>
                <a:moveTo>
                  <a:pt x="41478" y="14281"/>
                </a:moveTo>
                <a:cubicBezTo>
                  <a:pt x="41364" y="14054"/>
                  <a:pt x="40932" y="14008"/>
                  <a:pt x="40728" y="14031"/>
                </a:cubicBezTo>
                <a:cubicBezTo>
                  <a:pt x="41092" y="14167"/>
                  <a:pt x="41205" y="14463"/>
                  <a:pt x="41478" y="14281"/>
                </a:cubicBezTo>
                <a:close/>
                <a:moveTo>
                  <a:pt x="37931" y="8369"/>
                </a:moveTo>
                <a:cubicBezTo>
                  <a:pt x="37817" y="8573"/>
                  <a:pt x="38044" y="8687"/>
                  <a:pt x="37908" y="8914"/>
                </a:cubicBezTo>
                <a:cubicBezTo>
                  <a:pt x="37840" y="8892"/>
                  <a:pt x="37726" y="8823"/>
                  <a:pt x="37703" y="8914"/>
                </a:cubicBezTo>
                <a:cubicBezTo>
                  <a:pt x="38204" y="9096"/>
                  <a:pt x="38499" y="8619"/>
                  <a:pt x="37931" y="8369"/>
                </a:cubicBezTo>
                <a:close/>
                <a:moveTo>
                  <a:pt x="50142" y="11643"/>
                </a:moveTo>
                <a:cubicBezTo>
                  <a:pt x="49937" y="11530"/>
                  <a:pt x="50097" y="11302"/>
                  <a:pt x="49801" y="11211"/>
                </a:cubicBezTo>
                <a:cubicBezTo>
                  <a:pt x="49232" y="11188"/>
                  <a:pt x="49801" y="11939"/>
                  <a:pt x="50142" y="11643"/>
                </a:cubicBezTo>
                <a:close/>
                <a:moveTo>
                  <a:pt x="49869" y="11052"/>
                </a:moveTo>
                <a:cubicBezTo>
                  <a:pt x="50142" y="11370"/>
                  <a:pt x="50415" y="10893"/>
                  <a:pt x="50233" y="10779"/>
                </a:cubicBezTo>
                <a:cubicBezTo>
                  <a:pt x="50187" y="11029"/>
                  <a:pt x="49892" y="10711"/>
                  <a:pt x="49869" y="11052"/>
                </a:cubicBezTo>
                <a:close/>
                <a:moveTo>
                  <a:pt x="51779" y="11325"/>
                </a:moveTo>
                <a:cubicBezTo>
                  <a:pt x="51575" y="11188"/>
                  <a:pt x="51461" y="10984"/>
                  <a:pt x="51234" y="11052"/>
                </a:cubicBezTo>
                <a:cubicBezTo>
                  <a:pt x="51006" y="11279"/>
                  <a:pt x="51734" y="11507"/>
                  <a:pt x="51779" y="11325"/>
                </a:cubicBezTo>
                <a:close/>
                <a:moveTo>
                  <a:pt x="37612" y="8596"/>
                </a:moveTo>
                <a:cubicBezTo>
                  <a:pt x="37408" y="8460"/>
                  <a:pt x="37271" y="8187"/>
                  <a:pt x="37067" y="8073"/>
                </a:cubicBezTo>
                <a:cubicBezTo>
                  <a:pt x="36839" y="7959"/>
                  <a:pt x="36725" y="8096"/>
                  <a:pt x="36544" y="8028"/>
                </a:cubicBezTo>
                <a:cubicBezTo>
                  <a:pt x="36453" y="8005"/>
                  <a:pt x="36521" y="7937"/>
                  <a:pt x="36498" y="7914"/>
                </a:cubicBezTo>
                <a:cubicBezTo>
                  <a:pt x="36407" y="7868"/>
                  <a:pt x="36362" y="7959"/>
                  <a:pt x="36362" y="7959"/>
                </a:cubicBezTo>
                <a:cubicBezTo>
                  <a:pt x="35884" y="7777"/>
                  <a:pt x="35611" y="7732"/>
                  <a:pt x="35407" y="7914"/>
                </a:cubicBezTo>
                <a:cubicBezTo>
                  <a:pt x="35702" y="8141"/>
                  <a:pt x="36316" y="8164"/>
                  <a:pt x="36839" y="8346"/>
                </a:cubicBezTo>
                <a:cubicBezTo>
                  <a:pt x="37112" y="8460"/>
                  <a:pt x="37362" y="8892"/>
                  <a:pt x="37612" y="8596"/>
                </a:cubicBezTo>
                <a:close/>
                <a:moveTo>
                  <a:pt x="26583" y="4344"/>
                </a:moveTo>
                <a:cubicBezTo>
                  <a:pt x="26379" y="4321"/>
                  <a:pt x="26379" y="4071"/>
                  <a:pt x="26242" y="3934"/>
                </a:cubicBezTo>
                <a:cubicBezTo>
                  <a:pt x="26106" y="3866"/>
                  <a:pt x="25992" y="3821"/>
                  <a:pt x="25879" y="3775"/>
                </a:cubicBezTo>
                <a:cubicBezTo>
                  <a:pt x="25765" y="3707"/>
                  <a:pt x="25742" y="3866"/>
                  <a:pt x="25697" y="3957"/>
                </a:cubicBezTo>
                <a:cubicBezTo>
                  <a:pt x="25651" y="4048"/>
                  <a:pt x="25628" y="4162"/>
                  <a:pt x="25628" y="4253"/>
                </a:cubicBezTo>
                <a:cubicBezTo>
                  <a:pt x="25560" y="4139"/>
                  <a:pt x="25469" y="4321"/>
                  <a:pt x="25378" y="4298"/>
                </a:cubicBezTo>
                <a:cubicBezTo>
                  <a:pt x="25219" y="5049"/>
                  <a:pt x="24742" y="5481"/>
                  <a:pt x="24400" y="5913"/>
                </a:cubicBezTo>
                <a:cubicBezTo>
                  <a:pt x="24537" y="5981"/>
                  <a:pt x="24128" y="6413"/>
                  <a:pt x="24400" y="6208"/>
                </a:cubicBezTo>
                <a:cubicBezTo>
                  <a:pt x="24491" y="6095"/>
                  <a:pt x="24446" y="5958"/>
                  <a:pt x="24560" y="5822"/>
                </a:cubicBezTo>
                <a:cubicBezTo>
                  <a:pt x="24696" y="5981"/>
                  <a:pt x="24923" y="5822"/>
                  <a:pt x="25060" y="5708"/>
                </a:cubicBezTo>
                <a:cubicBezTo>
                  <a:pt x="25151" y="5594"/>
                  <a:pt x="25128" y="5412"/>
                  <a:pt x="25265" y="5231"/>
                </a:cubicBezTo>
                <a:cubicBezTo>
                  <a:pt x="25401" y="5049"/>
                  <a:pt x="25628" y="5003"/>
                  <a:pt x="25765" y="4844"/>
                </a:cubicBezTo>
                <a:cubicBezTo>
                  <a:pt x="25833" y="4753"/>
                  <a:pt x="25788" y="4617"/>
                  <a:pt x="25879" y="4526"/>
                </a:cubicBezTo>
                <a:cubicBezTo>
                  <a:pt x="25924" y="4503"/>
                  <a:pt x="25969" y="4344"/>
                  <a:pt x="26083" y="4435"/>
                </a:cubicBezTo>
                <a:cubicBezTo>
                  <a:pt x="26356" y="4571"/>
                  <a:pt x="26652" y="4639"/>
                  <a:pt x="26583" y="4344"/>
                </a:cubicBezTo>
                <a:close/>
                <a:moveTo>
                  <a:pt x="23832" y="5549"/>
                </a:moveTo>
                <a:cubicBezTo>
                  <a:pt x="24014" y="5890"/>
                  <a:pt x="24196" y="5094"/>
                  <a:pt x="24241" y="4935"/>
                </a:cubicBezTo>
                <a:cubicBezTo>
                  <a:pt x="24082" y="5094"/>
                  <a:pt x="23832" y="5231"/>
                  <a:pt x="23832" y="5549"/>
                </a:cubicBezTo>
                <a:close/>
                <a:moveTo>
                  <a:pt x="24105" y="7277"/>
                </a:moveTo>
                <a:cubicBezTo>
                  <a:pt x="23968" y="7436"/>
                  <a:pt x="23786" y="7186"/>
                  <a:pt x="23650" y="7550"/>
                </a:cubicBezTo>
                <a:cubicBezTo>
                  <a:pt x="23786" y="7686"/>
                  <a:pt x="24173" y="7573"/>
                  <a:pt x="24105" y="7277"/>
                </a:cubicBezTo>
                <a:close/>
                <a:moveTo>
                  <a:pt x="23036" y="7891"/>
                </a:moveTo>
                <a:cubicBezTo>
                  <a:pt x="22854" y="8141"/>
                  <a:pt x="22581" y="8755"/>
                  <a:pt x="22763" y="8664"/>
                </a:cubicBezTo>
                <a:cubicBezTo>
                  <a:pt x="22786" y="8460"/>
                  <a:pt x="23218" y="7800"/>
                  <a:pt x="23036" y="7891"/>
                </a:cubicBezTo>
                <a:close/>
                <a:moveTo>
                  <a:pt x="16169" y="18488"/>
                </a:moveTo>
                <a:lnTo>
                  <a:pt x="16441" y="18693"/>
                </a:lnTo>
                <a:lnTo>
                  <a:pt x="16623" y="18442"/>
                </a:lnTo>
                <a:cubicBezTo>
                  <a:pt x="16441" y="18306"/>
                  <a:pt x="16305" y="18261"/>
                  <a:pt x="16169" y="18488"/>
                </a:cubicBezTo>
                <a:close/>
                <a:moveTo>
                  <a:pt x="10029" y="23400"/>
                </a:moveTo>
                <a:cubicBezTo>
                  <a:pt x="10165" y="23218"/>
                  <a:pt x="10370" y="23400"/>
                  <a:pt x="10506" y="23127"/>
                </a:cubicBezTo>
                <a:cubicBezTo>
                  <a:pt x="10347" y="22945"/>
                  <a:pt x="9915" y="23241"/>
                  <a:pt x="10029" y="23400"/>
                </a:cubicBezTo>
                <a:close/>
                <a:moveTo>
                  <a:pt x="12507" y="32064"/>
                </a:moveTo>
                <a:cubicBezTo>
                  <a:pt x="12598" y="32268"/>
                  <a:pt x="12416" y="32564"/>
                  <a:pt x="12689" y="32723"/>
                </a:cubicBezTo>
                <a:cubicBezTo>
                  <a:pt x="13008" y="32405"/>
                  <a:pt x="12849" y="31768"/>
                  <a:pt x="12507" y="32064"/>
                </a:cubicBezTo>
                <a:close/>
                <a:moveTo>
                  <a:pt x="12280" y="33269"/>
                </a:moveTo>
                <a:cubicBezTo>
                  <a:pt x="12189" y="33474"/>
                  <a:pt x="12144" y="33860"/>
                  <a:pt x="12416" y="33883"/>
                </a:cubicBezTo>
                <a:cubicBezTo>
                  <a:pt x="12553" y="33565"/>
                  <a:pt x="12235" y="33132"/>
                  <a:pt x="12667" y="32928"/>
                </a:cubicBezTo>
                <a:cubicBezTo>
                  <a:pt x="12507" y="32746"/>
                  <a:pt x="12348" y="33110"/>
                  <a:pt x="12280" y="33269"/>
                </a:cubicBezTo>
                <a:close/>
                <a:moveTo>
                  <a:pt x="5822" y="30154"/>
                </a:moveTo>
                <a:cubicBezTo>
                  <a:pt x="5754" y="30404"/>
                  <a:pt x="5140" y="31063"/>
                  <a:pt x="5481" y="31154"/>
                </a:cubicBezTo>
                <a:cubicBezTo>
                  <a:pt x="5754" y="31177"/>
                  <a:pt x="5390" y="30904"/>
                  <a:pt x="5617" y="30677"/>
                </a:cubicBezTo>
                <a:cubicBezTo>
                  <a:pt x="5731" y="30722"/>
                  <a:pt x="5822" y="30745"/>
                  <a:pt x="5890" y="30563"/>
                </a:cubicBezTo>
                <a:cubicBezTo>
                  <a:pt x="5708" y="30563"/>
                  <a:pt x="5754" y="30472"/>
                  <a:pt x="5799" y="30381"/>
                </a:cubicBezTo>
                <a:cubicBezTo>
                  <a:pt x="5845" y="30290"/>
                  <a:pt x="5913" y="30199"/>
                  <a:pt x="5822" y="30154"/>
                </a:cubicBezTo>
                <a:close/>
                <a:moveTo>
                  <a:pt x="12485" y="34247"/>
                </a:moveTo>
                <a:cubicBezTo>
                  <a:pt x="12348" y="34156"/>
                  <a:pt x="12303" y="34224"/>
                  <a:pt x="12212" y="34224"/>
                </a:cubicBezTo>
                <a:cubicBezTo>
                  <a:pt x="12053" y="34088"/>
                  <a:pt x="11893" y="33928"/>
                  <a:pt x="11802" y="34110"/>
                </a:cubicBezTo>
                <a:cubicBezTo>
                  <a:pt x="11893" y="34178"/>
                  <a:pt x="11962" y="34178"/>
                  <a:pt x="12053" y="34178"/>
                </a:cubicBezTo>
                <a:cubicBezTo>
                  <a:pt x="11984" y="34269"/>
                  <a:pt x="12030" y="34383"/>
                  <a:pt x="12189" y="34451"/>
                </a:cubicBezTo>
                <a:cubicBezTo>
                  <a:pt x="12235" y="34224"/>
                  <a:pt x="12394" y="34292"/>
                  <a:pt x="12485" y="34247"/>
                </a:cubicBezTo>
                <a:close/>
                <a:moveTo>
                  <a:pt x="11666" y="35748"/>
                </a:moveTo>
                <a:cubicBezTo>
                  <a:pt x="11507" y="35793"/>
                  <a:pt x="11166" y="35543"/>
                  <a:pt x="11120" y="35793"/>
                </a:cubicBezTo>
                <a:cubicBezTo>
                  <a:pt x="11189" y="35907"/>
                  <a:pt x="11279" y="35975"/>
                  <a:pt x="11484" y="36020"/>
                </a:cubicBezTo>
                <a:cubicBezTo>
                  <a:pt x="11507" y="35861"/>
                  <a:pt x="11621" y="35884"/>
                  <a:pt x="11666" y="35748"/>
                </a:cubicBezTo>
                <a:close/>
                <a:moveTo>
                  <a:pt x="5253" y="34770"/>
                </a:moveTo>
                <a:cubicBezTo>
                  <a:pt x="5026" y="34679"/>
                  <a:pt x="4935" y="34997"/>
                  <a:pt x="4844" y="35293"/>
                </a:cubicBezTo>
                <a:cubicBezTo>
                  <a:pt x="5117" y="35429"/>
                  <a:pt x="5185" y="35065"/>
                  <a:pt x="5253" y="34770"/>
                </a:cubicBezTo>
                <a:close/>
                <a:moveTo>
                  <a:pt x="4685" y="37453"/>
                </a:moveTo>
                <a:cubicBezTo>
                  <a:pt x="4526" y="37817"/>
                  <a:pt x="4958" y="37931"/>
                  <a:pt x="5003" y="37544"/>
                </a:cubicBezTo>
                <a:close/>
                <a:moveTo>
                  <a:pt x="19238" y="11552"/>
                </a:moveTo>
                <a:cubicBezTo>
                  <a:pt x="19375" y="11711"/>
                  <a:pt x="19807" y="11325"/>
                  <a:pt x="19693" y="11166"/>
                </a:cubicBezTo>
                <a:cubicBezTo>
                  <a:pt x="19534" y="11279"/>
                  <a:pt x="19375" y="11370"/>
                  <a:pt x="19238" y="11552"/>
                </a:cubicBezTo>
                <a:close/>
                <a:moveTo>
                  <a:pt x="19761" y="9892"/>
                </a:moveTo>
                <a:cubicBezTo>
                  <a:pt x="19852" y="9756"/>
                  <a:pt x="19943" y="9756"/>
                  <a:pt x="20080" y="9870"/>
                </a:cubicBezTo>
                <a:cubicBezTo>
                  <a:pt x="20284" y="9642"/>
                  <a:pt x="20148" y="9506"/>
                  <a:pt x="20375" y="9256"/>
                </a:cubicBezTo>
                <a:cubicBezTo>
                  <a:pt x="20262" y="9165"/>
                  <a:pt x="19807" y="9460"/>
                  <a:pt x="19784" y="9574"/>
                </a:cubicBezTo>
                <a:cubicBezTo>
                  <a:pt x="19761" y="9597"/>
                  <a:pt x="19966" y="9665"/>
                  <a:pt x="19875" y="9733"/>
                </a:cubicBezTo>
                <a:cubicBezTo>
                  <a:pt x="19761" y="9665"/>
                  <a:pt x="19489" y="9801"/>
                  <a:pt x="19761" y="9892"/>
                </a:cubicBezTo>
                <a:close/>
                <a:moveTo>
                  <a:pt x="21058" y="8983"/>
                </a:moveTo>
                <a:cubicBezTo>
                  <a:pt x="21126" y="8755"/>
                  <a:pt x="21581" y="8846"/>
                  <a:pt x="21444" y="8528"/>
                </a:cubicBezTo>
                <a:cubicBezTo>
                  <a:pt x="21331" y="8596"/>
                  <a:pt x="20921" y="8733"/>
                  <a:pt x="21058" y="8983"/>
                </a:cubicBezTo>
                <a:close/>
                <a:moveTo>
                  <a:pt x="63490" y="23263"/>
                </a:moveTo>
                <a:cubicBezTo>
                  <a:pt x="63513" y="23354"/>
                  <a:pt x="63468" y="23400"/>
                  <a:pt x="63377" y="23423"/>
                </a:cubicBezTo>
                <a:cubicBezTo>
                  <a:pt x="63445" y="23764"/>
                  <a:pt x="63672" y="23673"/>
                  <a:pt x="63809" y="23786"/>
                </a:cubicBezTo>
                <a:cubicBezTo>
                  <a:pt x="63695" y="23650"/>
                  <a:pt x="63672" y="23218"/>
                  <a:pt x="63490" y="23263"/>
                </a:cubicBezTo>
                <a:close/>
                <a:moveTo>
                  <a:pt x="64468" y="25196"/>
                </a:moveTo>
                <a:cubicBezTo>
                  <a:pt x="64605" y="25105"/>
                  <a:pt x="64764" y="25310"/>
                  <a:pt x="64968" y="25515"/>
                </a:cubicBezTo>
                <a:cubicBezTo>
                  <a:pt x="64900" y="25333"/>
                  <a:pt x="65128" y="25310"/>
                  <a:pt x="64968" y="25105"/>
                </a:cubicBezTo>
                <a:cubicBezTo>
                  <a:pt x="64855" y="25083"/>
                  <a:pt x="64286" y="24855"/>
                  <a:pt x="64468" y="25196"/>
                </a:cubicBezTo>
                <a:close/>
                <a:moveTo>
                  <a:pt x="79044" y="56532"/>
                </a:moveTo>
                <a:cubicBezTo>
                  <a:pt x="79022" y="56805"/>
                  <a:pt x="79044" y="57032"/>
                  <a:pt x="79181" y="57146"/>
                </a:cubicBezTo>
                <a:cubicBezTo>
                  <a:pt x="79181" y="56850"/>
                  <a:pt x="79386" y="56850"/>
                  <a:pt x="79386" y="56532"/>
                </a:cubicBezTo>
                <a:close/>
                <a:moveTo>
                  <a:pt x="77271" y="63490"/>
                </a:moveTo>
                <a:cubicBezTo>
                  <a:pt x="77021" y="63445"/>
                  <a:pt x="76770" y="63263"/>
                  <a:pt x="76475" y="63627"/>
                </a:cubicBezTo>
                <a:cubicBezTo>
                  <a:pt x="76611" y="63922"/>
                  <a:pt x="76680" y="63649"/>
                  <a:pt x="76861" y="63695"/>
                </a:cubicBezTo>
                <a:cubicBezTo>
                  <a:pt x="76839" y="63695"/>
                  <a:pt x="76839" y="63900"/>
                  <a:pt x="76975" y="63831"/>
                </a:cubicBezTo>
                <a:close/>
                <a:moveTo>
                  <a:pt x="76702" y="63991"/>
                </a:moveTo>
                <a:cubicBezTo>
                  <a:pt x="76498" y="64150"/>
                  <a:pt x="76429" y="64286"/>
                  <a:pt x="76498" y="64423"/>
                </a:cubicBezTo>
                <a:cubicBezTo>
                  <a:pt x="76611" y="64332"/>
                  <a:pt x="76725" y="64354"/>
                  <a:pt x="76861" y="64172"/>
                </a:cubicBezTo>
                <a:close/>
                <a:moveTo>
                  <a:pt x="75247" y="65469"/>
                </a:moveTo>
                <a:cubicBezTo>
                  <a:pt x="75179" y="65491"/>
                  <a:pt x="75110" y="65469"/>
                  <a:pt x="75065" y="65400"/>
                </a:cubicBezTo>
                <a:cubicBezTo>
                  <a:pt x="74838" y="65628"/>
                  <a:pt x="74951" y="65560"/>
                  <a:pt x="74633" y="65696"/>
                </a:cubicBezTo>
                <a:cubicBezTo>
                  <a:pt x="74701" y="65969"/>
                  <a:pt x="75338" y="65469"/>
                  <a:pt x="75247" y="65469"/>
                </a:cubicBezTo>
                <a:close/>
                <a:moveTo>
                  <a:pt x="70403" y="68129"/>
                </a:moveTo>
                <a:cubicBezTo>
                  <a:pt x="70312" y="67788"/>
                  <a:pt x="69858" y="68243"/>
                  <a:pt x="69585" y="68288"/>
                </a:cubicBezTo>
                <a:cubicBezTo>
                  <a:pt x="69471" y="68357"/>
                  <a:pt x="69471" y="68470"/>
                  <a:pt x="69266" y="68516"/>
                </a:cubicBezTo>
                <a:cubicBezTo>
                  <a:pt x="69221" y="68288"/>
                  <a:pt x="69107" y="68266"/>
                  <a:pt x="68880" y="68402"/>
                </a:cubicBezTo>
                <a:cubicBezTo>
                  <a:pt x="68902" y="68675"/>
                  <a:pt x="69198" y="68448"/>
                  <a:pt x="69221" y="68720"/>
                </a:cubicBezTo>
                <a:cubicBezTo>
                  <a:pt x="68834" y="68811"/>
                  <a:pt x="68880" y="69016"/>
                  <a:pt x="68766" y="69175"/>
                </a:cubicBezTo>
                <a:cubicBezTo>
                  <a:pt x="69289" y="68857"/>
                  <a:pt x="69835" y="68220"/>
                  <a:pt x="70403" y="68129"/>
                </a:cubicBezTo>
                <a:close/>
                <a:moveTo>
                  <a:pt x="68220" y="69425"/>
                </a:moveTo>
                <a:cubicBezTo>
                  <a:pt x="68607" y="69198"/>
                  <a:pt x="68766" y="68902"/>
                  <a:pt x="68857" y="68607"/>
                </a:cubicBezTo>
                <a:cubicBezTo>
                  <a:pt x="68607" y="68743"/>
                  <a:pt x="68107" y="68652"/>
                  <a:pt x="68016" y="68948"/>
                </a:cubicBezTo>
                <a:cubicBezTo>
                  <a:pt x="68243" y="68902"/>
                  <a:pt x="68266" y="69334"/>
                  <a:pt x="68220" y="69425"/>
                </a:cubicBezTo>
                <a:close/>
                <a:moveTo>
                  <a:pt x="70653" y="71040"/>
                </a:moveTo>
                <a:cubicBezTo>
                  <a:pt x="71040" y="71131"/>
                  <a:pt x="71245" y="70767"/>
                  <a:pt x="71699" y="70858"/>
                </a:cubicBezTo>
                <a:cubicBezTo>
                  <a:pt x="71654" y="70631"/>
                  <a:pt x="71472" y="70835"/>
                  <a:pt x="71336" y="70835"/>
                </a:cubicBezTo>
                <a:cubicBezTo>
                  <a:pt x="71085" y="70812"/>
                  <a:pt x="70631" y="70676"/>
                  <a:pt x="70653" y="71040"/>
                </a:cubicBezTo>
                <a:close/>
                <a:moveTo>
                  <a:pt x="71790" y="68675"/>
                </a:moveTo>
                <a:cubicBezTo>
                  <a:pt x="71972" y="68880"/>
                  <a:pt x="72245" y="68857"/>
                  <a:pt x="72609" y="68652"/>
                </a:cubicBezTo>
                <a:cubicBezTo>
                  <a:pt x="72586" y="68175"/>
                  <a:pt x="72132" y="68538"/>
                  <a:pt x="71790" y="68675"/>
                </a:cubicBezTo>
                <a:close/>
                <a:moveTo>
                  <a:pt x="74633" y="68607"/>
                </a:moveTo>
                <a:cubicBezTo>
                  <a:pt x="74997" y="68448"/>
                  <a:pt x="75361" y="67925"/>
                  <a:pt x="75042" y="67947"/>
                </a:cubicBezTo>
                <a:cubicBezTo>
                  <a:pt x="75065" y="68061"/>
                  <a:pt x="74201" y="68266"/>
                  <a:pt x="74633" y="68607"/>
                </a:cubicBezTo>
                <a:close/>
                <a:moveTo>
                  <a:pt x="76361" y="67788"/>
                </a:moveTo>
                <a:cubicBezTo>
                  <a:pt x="76611" y="67583"/>
                  <a:pt x="76975" y="67379"/>
                  <a:pt x="76839" y="67197"/>
                </a:cubicBezTo>
                <a:cubicBezTo>
                  <a:pt x="76680" y="67401"/>
                  <a:pt x="76088" y="67583"/>
                  <a:pt x="76361" y="67788"/>
                </a:cubicBezTo>
                <a:close/>
                <a:moveTo>
                  <a:pt x="76361" y="66196"/>
                </a:moveTo>
                <a:cubicBezTo>
                  <a:pt x="76520" y="66060"/>
                  <a:pt x="76680" y="65946"/>
                  <a:pt x="76816" y="65810"/>
                </a:cubicBezTo>
                <a:cubicBezTo>
                  <a:pt x="76680" y="65491"/>
                  <a:pt x="76088" y="65992"/>
                  <a:pt x="76361" y="66196"/>
                </a:cubicBezTo>
                <a:close/>
                <a:moveTo>
                  <a:pt x="79909" y="65082"/>
                </a:moveTo>
                <a:cubicBezTo>
                  <a:pt x="79931" y="65059"/>
                  <a:pt x="79954" y="65014"/>
                  <a:pt x="79977" y="64991"/>
                </a:cubicBezTo>
                <a:cubicBezTo>
                  <a:pt x="80227" y="64695"/>
                  <a:pt x="80386" y="64400"/>
                  <a:pt x="80341" y="64218"/>
                </a:cubicBezTo>
                <a:cubicBezTo>
                  <a:pt x="80136" y="64582"/>
                  <a:pt x="79863" y="64741"/>
                  <a:pt x="79818" y="64877"/>
                </a:cubicBezTo>
                <a:cubicBezTo>
                  <a:pt x="79795" y="64923"/>
                  <a:pt x="79818" y="64991"/>
                  <a:pt x="79909" y="65082"/>
                </a:cubicBezTo>
                <a:close/>
                <a:moveTo>
                  <a:pt x="82774" y="57396"/>
                </a:moveTo>
                <a:cubicBezTo>
                  <a:pt x="82706" y="57032"/>
                  <a:pt x="82933" y="57123"/>
                  <a:pt x="82978" y="56941"/>
                </a:cubicBezTo>
                <a:cubicBezTo>
                  <a:pt x="82728" y="56896"/>
                  <a:pt x="82683" y="57146"/>
                  <a:pt x="82546" y="57259"/>
                </a:cubicBezTo>
                <a:cubicBezTo>
                  <a:pt x="82365" y="57259"/>
                  <a:pt x="82455" y="56941"/>
                  <a:pt x="82228" y="57009"/>
                </a:cubicBezTo>
                <a:cubicBezTo>
                  <a:pt x="82137" y="57692"/>
                  <a:pt x="82410" y="57305"/>
                  <a:pt x="82774" y="57396"/>
                </a:cubicBezTo>
                <a:close/>
                <a:moveTo>
                  <a:pt x="80750" y="55577"/>
                </a:moveTo>
                <a:cubicBezTo>
                  <a:pt x="80727" y="55190"/>
                  <a:pt x="81159" y="55372"/>
                  <a:pt x="81023" y="54895"/>
                </a:cubicBezTo>
                <a:cubicBezTo>
                  <a:pt x="80773" y="54826"/>
                  <a:pt x="80795" y="55213"/>
                  <a:pt x="80614" y="54963"/>
                </a:cubicBezTo>
                <a:cubicBezTo>
                  <a:pt x="80568" y="55236"/>
                  <a:pt x="80614" y="55486"/>
                  <a:pt x="80750" y="55577"/>
                </a:cubicBezTo>
                <a:close/>
                <a:moveTo>
                  <a:pt x="82797" y="51233"/>
                </a:moveTo>
                <a:cubicBezTo>
                  <a:pt x="82706" y="51142"/>
                  <a:pt x="82501" y="51120"/>
                  <a:pt x="82387" y="51006"/>
                </a:cubicBezTo>
                <a:lnTo>
                  <a:pt x="82365" y="51415"/>
                </a:lnTo>
                <a:cubicBezTo>
                  <a:pt x="82569" y="51438"/>
                  <a:pt x="82774" y="51461"/>
                  <a:pt x="82797" y="51233"/>
                </a:cubicBezTo>
                <a:close/>
                <a:moveTo>
                  <a:pt x="82023" y="39113"/>
                </a:moveTo>
                <a:cubicBezTo>
                  <a:pt x="81591" y="38908"/>
                  <a:pt x="81569" y="38385"/>
                  <a:pt x="81114" y="38317"/>
                </a:cubicBezTo>
                <a:cubicBezTo>
                  <a:pt x="81137" y="38385"/>
                  <a:pt x="81318" y="38636"/>
                  <a:pt x="81523" y="38840"/>
                </a:cubicBezTo>
                <a:cubicBezTo>
                  <a:pt x="81705" y="39068"/>
                  <a:pt x="81910" y="39249"/>
                  <a:pt x="82023" y="39113"/>
                </a:cubicBezTo>
                <a:close/>
                <a:moveTo>
                  <a:pt x="80272" y="37658"/>
                </a:moveTo>
                <a:cubicBezTo>
                  <a:pt x="79840" y="37453"/>
                  <a:pt x="79863" y="37294"/>
                  <a:pt x="79545" y="37112"/>
                </a:cubicBezTo>
                <a:cubicBezTo>
                  <a:pt x="79363" y="37271"/>
                  <a:pt x="80068" y="37817"/>
                  <a:pt x="80272" y="37658"/>
                </a:cubicBezTo>
                <a:close/>
                <a:moveTo>
                  <a:pt x="74224" y="36634"/>
                </a:moveTo>
                <a:cubicBezTo>
                  <a:pt x="73883" y="36384"/>
                  <a:pt x="73769" y="36157"/>
                  <a:pt x="73405" y="36157"/>
                </a:cubicBezTo>
                <a:cubicBezTo>
                  <a:pt x="73450" y="36248"/>
                  <a:pt x="73973" y="36634"/>
                  <a:pt x="74224" y="36634"/>
                </a:cubicBezTo>
                <a:close/>
                <a:moveTo>
                  <a:pt x="72109" y="32155"/>
                </a:moveTo>
                <a:cubicBezTo>
                  <a:pt x="72018" y="32109"/>
                  <a:pt x="71950" y="31973"/>
                  <a:pt x="71859" y="32041"/>
                </a:cubicBezTo>
                <a:cubicBezTo>
                  <a:pt x="72041" y="32291"/>
                  <a:pt x="71404" y="32177"/>
                  <a:pt x="71745" y="32405"/>
                </a:cubicBezTo>
                <a:cubicBezTo>
                  <a:pt x="71881" y="32405"/>
                  <a:pt x="71881" y="32314"/>
                  <a:pt x="72109" y="32155"/>
                </a:cubicBezTo>
                <a:close/>
                <a:moveTo>
                  <a:pt x="66924" y="69425"/>
                </a:moveTo>
                <a:cubicBezTo>
                  <a:pt x="67038" y="69403"/>
                  <a:pt x="67015" y="69494"/>
                  <a:pt x="66992" y="69585"/>
                </a:cubicBezTo>
                <a:cubicBezTo>
                  <a:pt x="67242" y="69471"/>
                  <a:pt x="67288" y="69744"/>
                  <a:pt x="67538" y="69630"/>
                </a:cubicBezTo>
                <a:cubicBezTo>
                  <a:pt x="67675" y="69425"/>
                  <a:pt x="67015" y="69130"/>
                  <a:pt x="66924" y="69425"/>
                </a:cubicBezTo>
                <a:close/>
                <a:moveTo>
                  <a:pt x="66992" y="69857"/>
                </a:moveTo>
                <a:cubicBezTo>
                  <a:pt x="66401" y="70153"/>
                  <a:pt x="66970" y="69562"/>
                  <a:pt x="66651" y="69539"/>
                </a:cubicBezTo>
                <a:cubicBezTo>
                  <a:pt x="66219" y="69698"/>
                  <a:pt x="65969" y="69880"/>
                  <a:pt x="65673" y="70062"/>
                </a:cubicBezTo>
                <a:cubicBezTo>
                  <a:pt x="65491" y="70267"/>
                  <a:pt x="65924" y="70221"/>
                  <a:pt x="65696" y="70403"/>
                </a:cubicBezTo>
                <a:cubicBezTo>
                  <a:pt x="65423" y="70358"/>
                  <a:pt x="65150" y="70244"/>
                  <a:pt x="64809" y="70335"/>
                </a:cubicBezTo>
                <a:cubicBezTo>
                  <a:pt x="64696" y="70494"/>
                  <a:pt x="64673" y="70699"/>
                  <a:pt x="64718" y="70926"/>
                </a:cubicBezTo>
                <a:cubicBezTo>
                  <a:pt x="65059" y="70790"/>
                  <a:pt x="65469" y="70631"/>
                  <a:pt x="65037" y="70608"/>
                </a:cubicBezTo>
                <a:cubicBezTo>
                  <a:pt x="65378" y="70517"/>
                  <a:pt x="65605" y="70608"/>
                  <a:pt x="65969" y="70494"/>
                </a:cubicBezTo>
                <a:cubicBezTo>
                  <a:pt x="66014" y="70039"/>
                  <a:pt x="66810" y="70198"/>
                  <a:pt x="66992" y="69857"/>
                </a:cubicBezTo>
                <a:close/>
                <a:moveTo>
                  <a:pt x="67197" y="70585"/>
                </a:moveTo>
                <a:cubicBezTo>
                  <a:pt x="67061" y="70540"/>
                  <a:pt x="66833" y="70631"/>
                  <a:pt x="66628" y="70744"/>
                </a:cubicBezTo>
                <a:cubicBezTo>
                  <a:pt x="66606" y="71040"/>
                  <a:pt x="67265" y="70699"/>
                  <a:pt x="67197" y="70585"/>
                </a:cubicBezTo>
                <a:close/>
                <a:moveTo>
                  <a:pt x="67288" y="72291"/>
                </a:moveTo>
                <a:cubicBezTo>
                  <a:pt x="67061" y="72518"/>
                  <a:pt x="66901" y="72359"/>
                  <a:pt x="66901" y="72632"/>
                </a:cubicBezTo>
                <a:cubicBezTo>
                  <a:pt x="67151" y="72654"/>
                  <a:pt x="67061" y="72563"/>
                  <a:pt x="67379" y="72518"/>
                </a:cubicBezTo>
                <a:close/>
                <a:moveTo>
                  <a:pt x="64377" y="70881"/>
                </a:moveTo>
                <a:cubicBezTo>
                  <a:pt x="64036" y="70994"/>
                  <a:pt x="63786" y="71154"/>
                  <a:pt x="63581" y="71313"/>
                </a:cubicBezTo>
                <a:cubicBezTo>
                  <a:pt x="63490" y="71154"/>
                  <a:pt x="63809" y="71108"/>
                  <a:pt x="63763" y="70972"/>
                </a:cubicBezTo>
                <a:cubicBezTo>
                  <a:pt x="63695" y="70972"/>
                  <a:pt x="63581" y="71040"/>
                  <a:pt x="63559" y="70972"/>
                </a:cubicBezTo>
                <a:lnTo>
                  <a:pt x="63354" y="71040"/>
                </a:lnTo>
                <a:cubicBezTo>
                  <a:pt x="63399" y="71176"/>
                  <a:pt x="63513" y="71313"/>
                  <a:pt x="63399" y="71404"/>
                </a:cubicBezTo>
                <a:cubicBezTo>
                  <a:pt x="63127" y="71108"/>
                  <a:pt x="62922" y="71586"/>
                  <a:pt x="62672" y="71699"/>
                </a:cubicBezTo>
                <a:lnTo>
                  <a:pt x="62558" y="71472"/>
                </a:lnTo>
                <a:cubicBezTo>
                  <a:pt x="62308" y="71881"/>
                  <a:pt x="61489" y="71631"/>
                  <a:pt x="61580" y="71995"/>
                </a:cubicBezTo>
                <a:cubicBezTo>
                  <a:pt x="61944" y="71768"/>
                  <a:pt x="62353" y="71881"/>
                  <a:pt x="62217" y="72177"/>
                </a:cubicBezTo>
                <a:cubicBezTo>
                  <a:pt x="62581" y="72018"/>
                  <a:pt x="62876" y="71836"/>
                  <a:pt x="62945" y="71586"/>
                </a:cubicBezTo>
                <a:cubicBezTo>
                  <a:pt x="63399" y="71313"/>
                  <a:pt x="64445" y="71472"/>
                  <a:pt x="64377" y="70881"/>
                </a:cubicBezTo>
                <a:close/>
                <a:moveTo>
                  <a:pt x="61944" y="72291"/>
                </a:moveTo>
                <a:cubicBezTo>
                  <a:pt x="61808" y="72086"/>
                  <a:pt x="61330" y="71790"/>
                  <a:pt x="61125" y="72177"/>
                </a:cubicBezTo>
                <a:cubicBezTo>
                  <a:pt x="61239" y="72154"/>
                  <a:pt x="61307" y="72200"/>
                  <a:pt x="61376" y="72268"/>
                </a:cubicBezTo>
                <a:cubicBezTo>
                  <a:pt x="61307" y="72427"/>
                  <a:pt x="61012" y="72518"/>
                  <a:pt x="60762" y="72609"/>
                </a:cubicBezTo>
                <a:cubicBezTo>
                  <a:pt x="60762" y="72336"/>
                  <a:pt x="60534" y="72495"/>
                  <a:pt x="60443" y="72382"/>
                </a:cubicBezTo>
                <a:cubicBezTo>
                  <a:pt x="60102" y="72450"/>
                  <a:pt x="60148" y="72654"/>
                  <a:pt x="59852" y="72745"/>
                </a:cubicBezTo>
                <a:cubicBezTo>
                  <a:pt x="60011" y="72950"/>
                  <a:pt x="59966" y="72859"/>
                  <a:pt x="60011" y="73132"/>
                </a:cubicBezTo>
                <a:close/>
                <a:moveTo>
                  <a:pt x="60989" y="74815"/>
                </a:moveTo>
                <a:cubicBezTo>
                  <a:pt x="60921" y="74701"/>
                  <a:pt x="60875" y="74519"/>
                  <a:pt x="60762" y="74542"/>
                </a:cubicBezTo>
                <a:cubicBezTo>
                  <a:pt x="60853" y="74678"/>
                  <a:pt x="60489" y="74633"/>
                  <a:pt x="60443" y="74587"/>
                </a:cubicBezTo>
                <a:cubicBezTo>
                  <a:pt x="60398" y="74451"/>
                  <a:pt x="60648" y="74428"/>
                  <a:pt x="60511" y="74269"/>
                </a:cubicBezTo>
                <a:cubicBezTo>
                  <a:pt x="60102" y="74428"/>
                  <a:pt x="59602" y="74837"/>
                  <a:pt x="59193" y="74951"/>
                </a:cubicBezTo>
                <a:cubicBezTo>
                  <a:pt x="58965" y="74997"/>
                  <a:pt x="58760" y="74792"/>
                  <a:pt x="58533" y="74883"/>
                </a:cubicBezTo>
                <a:cubicBezTo>
                  <a:pt x="58806" y="74724"/>
                  <a:pt x="59193" y="74292"/>
                  <a:pt x="58965" y="74223"/>
                </a:cubicBezTo>
                <a:cubicBezTo>
                  <a:pt x="58920" y="74542"/>
                  <a:pt x="58306" y="74815"/>
                  <a:pt x="58306" y="75088"/>
                </a:cubicBezTo>
                <a:cubicBezTo>
                  <a:pt x="58306" y="75042"/>
                  <a:pt x="58624" y="74997"/>
                  <a:pt x="58556" y="75156"/>
                </a:cubicBezTo>
                <a:cubicBezTo>
                  <a:pt x="58374" y="75179"/>
                  <a:pt x="58306" y="75542"/>
                  <a:pt x="58124" y="75360"/>
                </a:cubicBezTo>
                <a:cubicBezTo>
                  <a:pt x="58215" y="75292"/>
                  <a:pt x="58374" y="75247"/>
                  <a:pt x="58351" y="75156"/>
                </a:cubicBezTo>
                <a:cubicBezTo>
                  <a:pt x="58169" y="75133"/>
                  <a:pt x="57942" y="75224"/>
                  <a:pt x="57805" y="75133"/>
                </a:cubicBezTo>
                <a:cubicBezTo>
                  <a:pt x="57851" y="74974"/>
                  <a:pt x="57805" y="74906"/>
                  <a:pt x="57601" y="74951"/>
                </a:cubicBezTo>
                <a:cubicBezTo>
                  <a:pt x="57783" y="75156"/>
                  <a:pt x="57351" y="75201"/>
                  <a:pt x="57601" y="75429"/>
                </a:cubicBezTo>
                <a:cubicBezTo>
                  <a:pt x="57828" y="75315"/>
                  <a:pt x="57828" y="75133"/>
                  <a:pt x="58010" y="75338"/>
                </a:cubicBezTo>
                <a:cubicBezTo>
                  <a:pt x="58010" y="75611"/>
                  <a:pt x="58033" y="75861"/>
                  <a:pt x="58056" y="76134"/>
                </a:cubicBezTo>
                <a:lnTo>
                  <a:pt x="58419" y="75974"/>
                </a:lnTo>
                <a:cubicBezTo>
                  <a:pt x="58442" y="75724"/>
                  <a:pt x="57942" y="75906"/>
                  <a:pt x="58192" y="75702"/>
                </a:cubicBezTo>
                <a:cubicBezTo>
                  <a:pt x="58260" y="75656"/>
                  <a:pt x="58556" y="75520"/>
                  <a:pt x="58556" y="75611"/>
                </a:cubicBezTo>
                <a:cubicBezTo>
                  <a:pt x="58556" y="75588"/>
                  <a:pt x="58351" y="75770"/>
                  <a:pt x="58419" y="75770"/>
                </a:cubicBezTo>
                <a:cubicBezTo>
                  <a:pt x="58715" y="75747"/>
                  <a:pt x="58942" y="75542"/>
                  <a:pt x="59215" y="75406"/>
                </a:cubicBezTo>
                <a:cubicBezTo>
                  <a:pt x="59374" y="75315"/>
                  <a:pt x="59784" y="75383"/>
                  <a:pt x="59693" y="75088"/>
                </a:cubicBezTo>
                <a:cubicBezTo>
                  <a:pt x="59283" y="75292"/>
                  <a:pt x="59056" y="75065"/>
                  <a:pt x="58692" y="75179"/>
                </a:cubicBezTo>
                <a:cubicBezTo>
                  <a:pt x="58829" y="74815"/>
                  <a:pt x="59261" y="75110"/>
                  <a:pt x="59465" y="75088"/>
                </a:cubicBezTo>
                <a:cubicBezTo>
                  <a:pt x="59625" y="74974"/>
                  <a:pt x="60057" y="74610"/>
                  <a:pt x="60284" y="74746"/>
                </a:cubicBezTo>
                <a:cubicBezTo>
                  <a:pt x="60398" y="74951"/>
                  <a:pt x="59647" y="74906"/>
                  <a:pt x="59943" y="75156"/>
                </a:cubicBezTo>
                <a:cubicBezTo>
                  <a:pt x="60307" y="74837"/>
                  <a:pt x="60511" y="74974"/>
                  <a:pt x="60989" y="74815"/>
                </a:cubicBezTo>
                <a:close/>
                <a:moveTo>
                  <a:pt x="59806" y="74133"/>
                </a:moveTo>
                <a:cubicBezTo>
                  <a:pt x="59920" y="74087"/>
                  <a:pt x="59966" y="74201"/>
                  <a:pt x="59988" y="74314"/>
                </a:cubicBezTo>
                <a:cubicBezTo>
                  <a:pt x="60148" y="74246"/>
                  <a:pt x="60284" y="74178"/>
                  <a:pt x="60330" y="74087"/>
                </a:cubicBezTo>
                <a:cubicBezTo>
                  <a:pt x="60307" y="73860"/>
                  <a:pt x="59784" y="73928"/>
                  <a:pt x="59806" y="74133"/>
                </a:cubicBezTo>
                <a:close/>
                <a:moveTo>
                  <a:pt x="57555" y="75542"/>
                </a:moveTo>
                <a:cubicBezTo>
                  <a:pt x="57032" y="75679"/>
                  <a:pt x="57669" y="74928"/>
                  <a:pt x="57078" y="75224"/>
                </a:cubicBezTo>
                <a:cubicBezTo>
                  <a:pt x="57055" y="75542"/>
                  <a:pt x="57419" y="75793"/>
                  <a:pt x="57555" y="75542"/>
                </a:cubicBezTo>
                <a:close/>
                <a:moveTo>
                  <a:pt x="57464" y="76043"/>
                </a:moveTo>
                <a:cubicBezTo>
                  <a:pt x="57305" y="75929"/>
                  <a:pt x="57214" y="75588"/>
                  <a:pt x="56896" y="75770"/>
                </a:cubicBezTo>
                <a:cubicBezTo>
                  <a:pt x="56987" y="76088"/>
                  <a:pt x="57260" y="76020"/>
                  <a:pt x="57464" y="76043"/>
                </a:cubicBezTo>
                <a:close/>
                <a:moveTo>
                  <a:pt x="56054" y="75906"/>
                </a:moveTo>
                <a:cubicBezTo>
                  <a:pt x="55782" y="76156"/>
                  <a:pt x="55418" y="75838"/>
                  <a:pt x="55372" y="76134"/>
                </a:cubicBezTo>
                <a:cubicBezTo>
                  <a:pt x="55782" y="76043"/>
                  <a:pt x="55668" y="76202"/>
                  <a:pt x="55509" y="76452"/>
                </a:cubicBezTo>
                <a:cubicBezTo>
                  <a:pt x="55782" y="76293"/>
                  <a:pt x="56054" y="76134"/>
                  <a:pt x="56054" y="75906"/>
                </a:cubicBezTo>
                <a:close/>
                <a:moveTo>
                  <a:pt x="54986" y="76316"/>
                </a:moveTo>
                <a:cubicBezTo>
                  <a:pt x="54667" y="76452"/>
                  <a:pt x="54531" y="76270"/>
                  <a:pt x="54167" y="76520"/>
                </a:cubicBezTo>
                <a:cubicBezTo>
                  <a:pt x="54303" y="76907"/>
                  <a:pt x="54781" y="76588"/>
                  <a:pt x="54986" y="76316"/>
                </a:cubicBezTo>
                <a:close/>
                <a:moveTo>
                  <a:pt x="59170" y="72200"/>
                </a:moveTo>
                <a:cubicBezTo>
                  <a:pt x="59011" y="72154"/>
                  <a:pt x="58556" y="72313"/>
                  <a:pt x="58647" y="72518"/>
                </a:cubicBezTo>
                <a:cubicBezTo>
                  <a:pt x="58783" y="72404"/>
                  <a:pt x="59238" y="72382"/>
                  <a:pt x="59170" y="72200"/>
                </a:cubicBezTo>
                <a:close/>
                <a:moveTo>
                  <a:pt x="58806" y="73359"/>
                </a:moveTo>
                <a:cubicBezTo>
                  <a:pt x="58669" y="72996"/>
                  <a:pt x="58442" y="73519"/>
                  <a:pt x="58283" y="73609"/>
                </a:cubicBezTo>
                <a:cubicBezTo>
                  <a:pt x="58056" y="73723"/>
                  <a:pt x="57555" y="73700"/>
                  <a:pt x="57601" y="74019"/>
                </a:cubicBezTo>
                <a:cubicBezTo>
                  <a:pt x="57987" y="73791"/>
                  <a:pt x="58601" y="73632"/>
                  <a:pt x="58806" y="73359"/>
                </a:cubicBezTo>
                <a:close/>
                <a:moveTo>
                  <a:pt x="57419" y="73655"/>
                </a:moveTo>
                <a:cubicBezTo>
                  <a:pt x="57055" y="73655"/>
                  <a:pt x="56714" y="73905"/>
                  <a:pt x="56941" y="74246"/>
                </a:cubicBezTo>
                <a:cubicBezTo>
                  <a:pt x="57009" y="74246"/>
                  <a:pt x="57373" y="74269"/>
                  <a:pt x="57282" y="74087"/>
                </a:cubicBezTo>
                <a:cubicBezTo>
                  <a:pt x="57237" y="74110"/>
                  <a:pt x="57191" y="74133"/>
                  <a:pt x="57169" y="74042"/>
                </a:cubicBezTo>
                <a:cubicBezTo>
                  <a:pt x="57487" y="73973"/>
                  <a:pt x="57396" y="73791"/>
                  <a:pt x="57419" y="73655"/>
                </a:cubicBezTo>
                <a:close/>
                <a:moveTo>
                  <a:pt x="56850" y="74292"/>
                </a:moveTo>
                <a:cubicBezTo>
                  <a:pt x="56691" y="74337"/>
                  <a:pt x="56646" y="74110"/>
                  <a:pt x="56418" y="74337"/>
                </a:cubicBezTo>
                <a:lnTo>
                  <a:pt x="56532" y="74542"/>
                </a:lnTo>
                <a:cubicBezTo>
                  <a:pt x="56646" y="74474"/>
                  <a:pt x="56873" y="74428"/>
                  <a:pt x="56850" y="74292"/>
                </a:cubicBezTo>
                <a:close/>
                <a:moveTo>
                  <a:pt x="54667" y="74155"/>
                </a:moveTo>
                <a:cubicBezTo>
                  <a:pt x="54417" y="74201"/>
                  <a:pt x="53871" y="74155"/>
                  <a:pt x="53712" y="74496"/>
                </a:cubicBezTo>
                <a:cubicBezTo>
                  <a:pt x="53962" y="74451"/>
                  <a:pt x="54576" y="74360"/>
                  <a:pt x="54667" y="74155"/>
                </a:cubicBezTo>
                <a:close/>
                <a:moveTo>
                  <a:pt x="54212" y="73428"/>
                </a:moveTo>
                <a:cubicBezTo>
                  <a:pt x="53985" y="73382"/>
                  <a:pt x="54099" y="73496"/>
                  <a:pt x="53849" y="73609"/>
                </a:cubicBezTo>
                <a:cubicBezTo>
                  <a:pt x="53917" y="73928"/>
                  <a:pt x="54417" y="73700"/>
                  <a:pt x="54212" y="73428"/>
                </a:cubicBezTo>
                <a:close/>
                <a:moveTo>
                  <a:pt x="52461" y="74860"/>
                </a:moveTo>
                <a:cubicBezTo>
                  <a:pt x="52325" y="74974"/>
                  <a:pt x="51893" y="74974"/>
                  <a:pt x="51938" y="75156"/>
                </a:cubicBezTo>
                <a:cubicBezTo>
                  <a:pt x="52098" y="75201"/>
                  <a:pt x="52552" y="75065"/>
                  <a:pt x="52461" y="74860"/>
                </a:cubicBezTo>
                <a:close/>
                <a:moveTo>
                  <a:pt x="51711" y="75952"/>
                </a:moveTo>
                <a:cubicBezTo>
                  <a:pt x="51666" y="75838"/>
                  <a:pt x="51597" y="75793"/>
                  <a:pt x="51529" y="75747"/>
                </a:cubicBezTo>
                <a:cubicBezTo>
                  <a:pt x="51279" y="75815"/>
                  <a:pt x="51279" y="75974"/>
                  <a:pt x="51234" y="76111"/>
                </a:cubicBezTo>
                <a:cubicBezTo>
                  <a:pt x="51393" y="76179"/>
                  <a:pt x="51620" y="76088"/>
                  <a:pt x="51711" y="75952"/>
                </a:cubicBezTo>
                <a:close/>
                <a:moveTo>
                  <a:pt x="49005" y="76475"/>
                </a:moveTo>
                <a:cubicBezTo>
                  <a:pt x="48459" y="76452"/>
                  <a:pt x="48778" y="76634"/>
                  <a:pt x="48618" y="76679"/>
                </a:cubicBezTo>
                <a:cubicBezTo>
                  <a:pt x="48186" y="76793"/>
                  <a:pt x="47732" y="76543"/>
                  <a:pt x="47390" y="76657"/>
                </a:cubicBezTo>
                <a:cubicBezTo>
                  <a:pt x="47550" y="76657"/>
                  <a:pt x="47481" y="76861"/>
                  <a:pt x="47504" y="76998"/>
                </a:cubicBezTo>
                <a:cubicBezTo>
                  <a:pt x="47982" y="76748"/>
                  <a:pt x="48346" y="76907"/>
                  <a:pt x="49050" y="76793"/>
                </a:cubicBezTo>
                <a:close/>
                <a:moveTo>
                  <a:pt x="47436" y="76270"/>
                </a:moveTo>
                <a:cubicBezTo>
                  <a:pt x="47459" y="76270"/>
                  <a:pt x="47504" y="76293"/>
                  <a:pt x="47595" y="76316"/>
                </a:cubicBezTo>
                <a:cubicBezTo>
                  <a:pt x="47709" y="76361"/>
                  <a:pt x="47663" y="76475"/>
                  <a:pt x="47891" y="76475"/>
                </a:cubicBezTo>
                <a:cubicBezTo>
                  <a:pt x="47982" y="76475"/>
                  <a:pt x="48277" y="76497"/>
                  <a:pt x="48300" y="76293"/>
                </a:cubicBezTo>
                <a:cubicBezTo>
                  <a:pt x="48118" y="76247"/>
                  <a:pt x="47709" y="76429"/>
                  <a:pt x="47686" y="76225"/>
                </a:cubicBezTo>
                <a:cubicBezTo>
                  <a:pt x="48164" y="76293"/>
                  <a:pt x="47959" y="76020"/>
                  <a:pt x="48073" y="75974"/>
                </a:cubicBezTo>
                <a:cubicBezTo>
                  <a:pt x="48186" y="76065"/>
                  <a:pt x="48414" y="76043"/>
                  <a:pt x="48664" y="75997"/>
                </a:cubicBezTo>
                <a:cubicBezTo>
                  <a:pt x="48550" y="75656"/>
                  <a:pt x="47891" y="75883"/>
                  <a:pt x="47595" y="75724"/>
                </a:cubicBezTo>
                <a:cubicBezTo>
                  <a:pt x="47595" y="75633"/>
                  <a:pt x="47663" y="75633"/>
                  <a:pt x="47686" y="75565"/>
                </a:cubicBezTo>
                <a:cubicBezTo>
                  <a:pt x="47390" y="75497"/>
                  <a:pt x="47504" y="75497"/>
                  <a:pt x="47231" y="75565"/>
                </a:cubicBezTo>
                <a:cubicBezTo>
                  <a:pt x="47072" y="75883"/>
                  <a:pt x="47641" y="75588"/>
                  <a:pt x="47504" y="75906"/>
                </a:cubicBezTo>
                <a:cubicBezTo>
                  <a:pt x="47345" y="75906"/>
                  <a:pt x="47186" y="75883"/>
                  <a:pt x="47027" y="75883"/>
                </a:cubicBezTo>
                <a:cubicBezTo>
                  <a:pt x="46913" y="76247"/>
                  <a:pt x="47459" y="75929"/>
                  <a:pt x="47504" y="76156"/>
                </a:cubicBezTo>
                <a:cubicBezTo>
                  <a:pt x="47527" y="76247"/>
                  <a:pt x="47481" y="76270"/>
                  <a:pt x="47436" y="76270"/>
                </a:cubicBezTo>
                <a:cubicBezTo>
                  <a:pt x="47322" y="76247"/>
                  <a:pt x="47368" y="76270"/>
                  <a:pt x="47436" y="76270"/>
                </a:cubicBezTo>
                <a:close/>
                <a:moveTo>
                  <a:pt x="47095" y="76657"/>
                </a:moveTo>
                <a:cubicBezTo>
                  <a:pt x="46913" y="76497"/>
                  <a:pt x="46435" y="76566"/>
                  <a:pt x="46094" y="76497"/>
                </a:cubicBezTo>
                <a:cubicBezTo>
                  <a:pt x="46117" y="76998"/>
                  <a:pt x="46799" y="76839"/>
                  <a:pt x="47095" y="76657"/>
                </a:cubicBezTo>
                <a:close/>
                <a:moveTo>
                  <a:pt x="46253" y="75929"/>
                </a:moveTo>
                <a:cubicBezTo>
                  <a:pt x="46072" y="75861"/>
                  <a:pt x="45844" y="75838"/>
                  <a:pt x="45799" y="75702"/>
                </a:cubicBezTo>
                <a:cubicBezTo>
                  <a:pt x="46003" y="75724"/>
                  <a:pt x="46231" y="75747"/>
                  <a:pt x="46458" y="75770"/>
                </a:cubicBezTo>
                <a:cubicBezTo>
                  <a:pt x="46549" y="75679"/>
                  <a:pt x="46595" y="75565"/>
                  <a:pt x="46572" y="75360"/>
                </a:cubicBezTo>
                <a:cubicBezTo>
                  <a:pt x="46049" y="75201"/>
                  <a:pt x="45981" y="75565"/>
                  <a:pt x="45526" y="75497"/>
                </a:cubicBezTo>
                <a:cubicBezTo>
                  <a:pt x="45435" y="75656"/>
                  <a:pt x="45685" y="75679"/>
                  <a:pt x="45685" y="75770"/>
                </a:cubicBezTo>
                <a:cubicBezTo>
                  <a:pt x="45685" y="75770"/>
                  <a:pt x="45480" y="75861"/>
                  <a:pt x="45458" y="75906"/>
                </a:cubicBezTo>
                <a:cubicBezTo>
                  <a:pt x="45480" y="75883"/>
                  <a:pt x="45640" y="76020"/>
                  <a:pt x="45640" y="76020"/>
                </a:cubicBezTo>
                <a:cubicBezTo>
                  <a:pt x="45685" y="76111"/>
                  <a:pt x="45412" y="76179"/>
                  <a:pt x="45730" y="76202"/>
                </a:cubicBezTo>
                <a:cubicBezTo>
                  <a:pt x="45571" y="75770"/>
                  <a:pt x="46185" y="76134"/>
                  <a:pt x="46253" y="75929"/>
                </a:cubicBezTo>
                <a:close/>
                <a:moveTo>
                  <a:pt x="45071" y="76452"/>
                </a:moveTo>
                <a:cubicBezTo>
                  <a:pt x="44730" y="76179"/>
                  <a:pt x="44957" y="76134"/>
                  <a:pt x="44593" y="76270"/>
                </a:cubicBezTo>
                <a:cubicBezTo>
                  <a:pt x="44753" y="75997"/>
                  <a:pt x="44412" y="75997"/>
                  <a:pt x="44503" y="75747"/>
                </a:cubicBezTo>
                <a:cubicBezTo>
                  <a:pt x="44321" y="75633"/>
                  <a:pt x="44070" y="75929"/>
                  <a:pt x="44252" y="75952"/>
                </a:cubicBezTo>
                <a:cubicBezTo>
                  <a:pt x="44275" y="75861"/>
                  <a:pt x="44457" y="75883"/>
                  <a:pt x="44457" y="75997"/>
                </a:cubicBezTo>
                <a:lnTo>
                  <a:pt x="44412" y="76156"/>
                </a:lnTo>
                <a:cubicBezTo>
                  <a:pt x="44207" y="76156"/>
                  <a:pt x="43798" y="75906"/>
                  <a:pt x="43707" y="76088"/>
                </a:cubicBezTo>
                <a:cubicBezTo>
                  <a:pt x="43866" y="76293"/>
                  <a:pt x="44161" y="76225"/>
                  <a:pt x="44389" y="76247"/>
                </a:cubicBezTo>
                <a:cubicBezTo>
                  <a:pt x="44593" y="76611"/>
                  <a:pt x="44957" y="76520"/>
                  <a:pt x="45344" y="76657"/>
                </a:cubicBezTo>
                <a:cubicBezTo>
                  <a:pt x="45458" y="76452"/>
                  <a:pt x="45185" y="76543"/>
                  <a:pt x="45071" y="76452"/>
                </a:cubicBezTo>
                <a:close/>
                <a:moveTo>
                  <a:pt x="45094" y="76952"/>
                </a:moveTo>
                <a:cubicBezTo>
                  <a:pt x="44798" y="76975"/>
                  <a:pt x="44912" y="76770"/>
                  <a:pt x="44707" y="76725"/>
                </a:cubicBezTo>
                <a:cubicBezTo>
                  <a:pt x="44480" y="76793"/>
                  <a:pt x="44798" y="76952"/>
                  <a:pt x="44571" y="76952"/>
                </a:cubicBezTo>
                <a:cubicBezTo>
                  <a:pt x="44548" y="76816"/>
                  <a:pt x="44434" y="76952"/>
                  <a:pt x="44252" y="76907"/>
                </a:cubicBezTo>
                <a:cubicBezTo>
                  <a:pt x="44252" y="76611"/>
                  <a:pt x="44503" y="76679"/>
                  <a:pt x="44343" y="76475"/>
                </a:cubicBezTo>
                <a:cubicBezTo>
                  <a:pt x="44207" y="76475"/>
                  <a:pt x="43979" y="76384"/>
                  <a:pt x="43934" y="76475"/>
                </a:cubicBezTo>
                <a:cubicBezTo>
                  <a:pt x="43979" y="76497"/>
                  <a:pt x="44025" y="76566"/>
                  <a:pt x="43911" y="76566"/>
                </a:cubicBezTo>
                <a:cubicBezTo>
                  <a:pt x="43366" y="76566"/>
                  <a:pt x="43547" y="76225"/>
                  <a:pt x="43297" y="76065"/>
                </a:cubicBezTo>
                <a:cubicBezTo>
                  <a:pt x="43252" y="76406"/>
                  <a:pt x="43002" y="76475"/>
                  <a:pt x="42979" y="76861"/>
                </a:cubicBezTo>
                <a:cubicBezTo>
                  <a:pt x="43434" y="76861"/>
                  <a:pt x="43479" y="76998"/>
                  <a:pt x="43889" y="77157"/>
                </a:cubicBezTo>
                <a:cubicBezTo>
                  <a:pt x="43911" y="77066"/>
                  <a:pt x="43957" y="76975"/>
                  <a:pt x="44116" y="77043"/>
                </a:cubicBezTo>
                <a:cubicBezTo>
                  <a:pt x="44434" y="77089"/>
                  <a:pt x="44366" y="77362"/>
                  <a:pt x="44821" y="77339"/>
                </a:cubicBezTo>
                <a:cubicBezTo>
                  <a:pt x="44889" y="77180"/>
                  <a:pt x="45139" y="77248"/>
                  <a:pt x="45094" y="76952"/>
                </a:cubicBezTo>
                <a:close/>
                <a:moveTo>
                  <a:pt x="43843" y="75520"/>
                </a:moveTo>
                <a:lnTo>
                  <a:pt x="43957" y="75110"/>
                </a:lnTo>
                <a:cubicBezTo>
                  <a:pt x="43979" y="74997"/>
                  <a:pt x="44639" y="75201"/>
                  <a:pt x="44366" y="75019"/>
                </a:cubicBezTo>
                <a:cubicBezTo>
                  <a:pt x="44002" y="74974"/>
                  <a:pt x="43684" y="74883"/>
                  <a:pt x="43456" y="74724"/>
                </a:cubicBezTo>
                <a:cubicBezTo>
                  <a:pt x="43206" y="75088"/>
                  <a:pt x="43911" y="74974"/>
                  <a:pt x="43707" y="75315"/>
                </a:cubicBezTo>
                <a:cubicBezTo>
                  <a:pt x="43525" y="75247"/>
                  <a:pt x="43479" y="75338"/>
                  <a:pt x="43297" y="75292"/>
                </a:cubicBezTo>
                <a:cubicBezTo>
                  <a:pt x="43456" y="74883"/>
                  <a:pt x="42638" y="74337"/>
                  <a:pt x="42319" y="74769"/>
                </a:cubicBezTo>
                <a:cubicBezTo>
                  <a:pt x="42706" y="74883"/>
                  <a:pt x="43047" y="75019"/>
                  <a:pt x="43161" y="75088"/>
                </a:cubicBezTo>
                <a:cubicBezTo>
                  <a:pt x="43229" y="75520"/>
                  <a:pt x="42774" y="75201"/>
                  <a:pt x="42729" y="75497"/>
                </a:cubicBezTo>
                <a:cubicBezTo>
                  <a:pt x="43184" y="75611"/>
                  <a:pt x="43343" y="75315"/>
                  <a:pt x="43843" y="75520"/>
                </a:cubicBezTo>
                <a:close/>
                <a:moveTo>
                  <a:pt x="42638" y="75110"/>
                </a:moveTo>
                <a:cubicBezTo>
                  <a:pt x="43616" y="75292"/>
                  <a:pt x="42319" y="74769"/>
                  <a:pt x="42229" y="75088"/>
                </a:cubicBezTo>
                <a:cubicBezTo>
                  <a:pt x="42410" y="75133"/>
                  <a:pt x="42479" y="75088"/>
                  <a:pt x="42638" y="75110"/>
                </a:cubicBezTo>
                <a:close/>
                <a:moveTo>
                  <a:pt x="42592" y="76406"/>
                </a:moveTo>
                <a:cubicBezTo>
                  <a:pt x="42092" y="76156"/>
                  <a:pt x="41933" y="76361"/>
                  <a:pt x="41569" y="76293"/>
                </a:cubicBezTo>
                <a:cubicBezTo>
                  <a:pt x="41637" y="76065"/>
                  <a:pt x="41887" y="76156"/>
                  <a:pt x="42047" y="76088"/>
                </a:cubicBezTo>
                <a:cubicBezTo>
                  <a:pt x="41819" y="75793"/>
                  <a:pt x="41478" y="76088"/>
                  <a:pt x="41273" y="76202"/>
                </a:cubicBezTo>
                <a:cubicBezTo>
                  <a:pt x="41751" y="76452"/>
                  <a:pt x="42115" y="76384"/>
                  <a:pt x="42365" y="76770"/>
                </a:cubicBezTo>
                <a:cubicBezTo>
                  <a:pt x="42342" y="76520"/>
                  <a:pt x="42570" y="76611"/>
                  <a:pt x="42592" y="76406"/>
                </a:cubicBezTo>
                <a:close/>
                <a:moveTo>
                  <a:pt x="41683" y="74474"/>
                </a:moveTo>
                <a:cubicBezTo>
                  <a:pt x="41751" y="74292"/>
                  <a:pt x="41615" y="74178"/>
                  <a:pt x="41501" y="74087"/>
                </a:cubicBezTo>
                <a:cubicBezTo>
                  <a:pt x="41433" y="74178"/>
                  <a:pt x="41319" y="74201"/>
                  <a:pt x="41296" y="74383"/>
                </a:cubicBezTo>
                <a:close/>
                <a:moveTo>
                  <a:pt x="40932" y="75929"/>
                </a:moveTo>
                <a:cubicBezTo>
                  <a:pt x="41023" y="75929"/>
                  <a:pt x="41137" y="75974"/>
                  <a:pt x="41160" y="75906"/>
                </a:cubicBezTo>
                <a:cubicBezTo>
                  <a:pt x="40796" y="75724"/>
                  <a:pt x="40796" y="76043"/>
                  <a:pt x="40637" y="76202"/>
                </a:cubicBezTo>
                <a:lnTo>
                  <a:pt x="41023" y="76316"/>
                </a:lnTo>
                <a:cubicBezTo>
                  <a:pt x="41160" y="76111"/>
                  <a:pt x="40887" y="76088"/>
                  <a:pt x="40932" y="75929"/>
                </a:cubicBezTo>
                <a:close/>
                <a:moveTo>
                  <a:pt x="44616" y="75179"/>
                </a:moveTo>
                <a:cubicBezTo>
                  <a:pt x="44844" y="75201"/>
                  <a:pt x="44866" y="75360"/>
                  <a:pt x="45162" y="75360"/>
                </a:cubicBezTo>
                <a:cubicBezTo>
                  <a:pt x="45344" y="75110"/>
                  <a:pt x="44662" y="75042"/>
                  <a:pt x="44616" y="75179"/>
                </a:cubicBezTo>
                <a:close/>
                <a:moveTo>
                  <a:pt x="41160" y="74155"/>
                </a:moveTo>
                <a:cubicBezTo>
                  <a:pt x="40978" y="73928"/>
                  <a:pt x="40409" y="73882"/>
                  <a:pt x="40023" y="73746"/>
                </a:cubicBezTo>
                <a:cubicBezTo>
                  <a:pt x="39841" y="74019"/>
                  <a:pt x="40546" y="73928"/>
                  <a:pt x="40409" y="74201"/>
                </a:cubicBezTo>
                <a:cubicBezTo>
                  <a:pt x="40273" y="74178"/>
                  <a:pt x="40250" y="74383"/>
                  <a:pt x="40455" y="74383"/>
                </a:cubicBezTo>
                <a:cubicBezTo>
                  <a:pt x="40546" y="74292"/>
                  <a:pt x="40478" y="73951"/>
                  <a:pt x="40682" y="74019"/>
                </a:cubicBezTo>
                <a:cubicBezTo>
                  <a:pt x="40728" y="74223"/>
                  <a:pt x="40978" y="74314"/>
                  <a:pt x="41160" y="74155"/>
                </a:cubicBezTo>
                <a:close/>
                <a:moveTo>
                  <a:pt x="40932" y="74883"/>
                </a:moveTo>
                <a:cubicBezTo>
                  <a:pt x="40682" y="74837"/>
                  <a:pt x="40614" y="74383"/>
                  <a:pt x="40409" y="74542"/>
                </a:cubicBezTo>
                <a:cubicBezTo>
                  <a:pt x="40500" y="74724"/>
                  <a:pt x="40728" y="75179"/>
                  <a:pt x="40932" y="74883"/>
                </a:cubicBezTo>
                <a:close/>
                <a:moveTo>
                  <a:pt x="40318" y="75565"/>
                </a:moveTo>
                <a:cubicBezTo>
                  <a:pt x="40091" y="75451"/>
                  <a:pt x="39636" y="75019"/>
                  <a:pt x="39454" y="75315"/>
                </a:cubicBezTo>
                <a:cubicBezTo>
                  <a:pt x="39659" y="75429"/>
                  <a:pt x="40205" y="75815"/>
                  <a:pt x="40318" y="75565"/>
                </a:cubicBezTo>
                <a:close/>
                <a:moveTo>
                  <a:pt x="39181" y="75497"/>
                </a:moveTo>
                <a:cubicBezTo>
                  <a:pt x="38931" y="75338"/>
                  <a:pt x="38863" y="75110"/>
                  <a:pt x="38476" y="75019"/>
                </a:cubicBezTo>
                <a:cubicBezTo>
                  <a:pt x="38340" y="75292"/>
                  <a:pt x="38908" y="75633"/>
                  <a:pt x="39181" y="75497"/>
                </a:cubicBezTo>
                <a:close/>
                <a:moveTo>
                  <a:pt x="39022" y="74656"/>
                </a:moveTo>
                <a:cubicBezTo>
                  <a:pt x="39204" y="74428"/>
                  <a:pt x="38295" y="74110"/>
                  <a:pt x="38499" y="74314"/>
                </a:cubicBezTo>
                <a:cubicBezTo>
                  <a:pt x="38908" y="74337"/>
                  <a:pt x="38613" y="74656"/>
                  <a:pt x="39022" y="74656"/>
                </a:cubicBezTo>
                <a:close/>
                <a:moveTo>
                  <a:pt x="37999" y="75224"/>
                </a:moveTo>
                <a:cubicBezTo>
                  <a:pt x="37726" y="75019"/>
                  <a:pt x="37840" y="75451"/>
                  <a:pt x="37567" y="75269"/>
                </a:cubicBezTo>
                <a:cubicBezTo>
                  <a:pt x="37408" y="75201"/>
                  <a:pt x="37544" y="75042"/>
                  <a:pt x="37317" y="75019"/>
                </a:cubicBezTo>
                <a:lnTo>
                  <a:pt x="37226" y="75338"/>
                </a:lnTo>
                <a:cubicBezTo>
                  <a:pt x="37612" y="75383"/>
                  <a:pt x="37658" y="75588"/>
                  <a:pt x="37976" y="75656"/>
                </a:cubicBezTo>
                <a:cubicBezTo>
                  <a:pt x="38090" y="75406"/>
                  <a:pt x="37703" y="75338"/>
                  <a:pt x="37999" y="75224"/>
                </a:cubicBezTo>
                <a:close/>
                <a:moveTo>
                  <a:pt x="37339" y="74656"/>
                </a:moveTo>
                <a:cubicBezTo>
                  <a:pt x="37430" y="74769"/>
                  <a:pt x="38181" y="75156"/>
                  <a:pt x="37976" y="74951"/>
                </a:cubicBezTo>
                <a:cubicBezTo>
                  <a:pt x="37999" y="74792"/>
                  <a:pt x="37499" y="74496"/>
                  <a:pt x="37339" y="74656"/>
                </a:cubicBezTo>
                <a:close/>
                <a:moveTo>
                  <a:pt x="37953" y="73700"/>
                </a:moveTo>
                <a:cubicBezTo>
                  <a:pt x="37976" y="73905"/>
                  <a:pt x="37908" y="74519"/>
                  <a:pt x="38272" y="74337"/>
                </a:cubicBezTo>
                <a:cubicBezTo>
                  <a:pt x="38113" y="74269"/>
                  <a:pt x="38113" y="74133"/>
                  <a:pt x="38181" y="73973"/>
                </a:cubicBezTo>
                <a:cubicBezTo>
                  <a:pt x="38363" y="73996"/>
                  <a:pt x="38636" y="74201"/>
                  <a:pt x="38613" y="73928"/>
                </a:cubicBezTo>
                <a:cubicBezTo>
                  <a:pt x="38272" y="73860"/>
                  <a:pt x="38090" y="73723"/>
                  <a:pt x="37885" y="73609"/>
                </a:cubicBezTo>
                <a:cubicBezTo>
                  <a:pt x="37771" y="73541"/>
                  <a:pt x="37203" y="73359"/>
                  <a:pt x="37476" y="73564"/>
                </a:cubicBezTo>
                <a:close/>
                <a:moveTo>
                  <a:pt x="37430" y="74064"/>
                </a:moveTo>
                <a:cubicBezTo>
                  <a:pt x="37339" y="73951"/>
                  <a:pt x="37112" y="73860"/>
                  <a:pt x="36885" y="73814"/>
                </a:cubicBezTo>
                <a:cubicBezTo>
                  <a:pt x="36680" y="74019"/>
                  <a:pt x="37158" y="73973"/>
                  <a:pt x="36953" y="74178"/>
                </a:cubicBezTo>
                <a:cubicBezTo>
                  <a:pt x="36657" y="74155"/>
                  <a:pt x="36634" y="73996"/>
                  <a:pt x="36407" y="73928"/>
                </a:cubicBezTo>
                <a:cubicBezTo>
                  <a:pt x="36202" y="74019"/>
                  <a:pt x="36384" y="74019"/>
                  <a:pt x="36316" y="74246"/>
                </a:cubicBezTo>
                <a:cubicBezTo>
                  <a:pt x="36612" y="74246"/>
                  <a:pt x="37067" y="74474"/>
                  <a:pt x="37248" y="74269"/>
                </a:cubicBezTo>
                <a:cubicBezTo>
                  <a:pt x="36794" y="74133"/>
                  <a:pt x="37362" y="74155"/>
                  <a:pt x="37430" y="74064"/>
                </a:cubicBezTo>
                <a:close/>
                <a:moveTo>
                  <a:pt x="36475" y="73132"/>
                </a:moveTo>
                <a:cubicBezTo>
                  <a:pt x="36816" y="73155"/>
                  <a:pt x="36453" y="73428"/>
                  <a:pt x="36794" y="73428"/>
                </a:cubicBezTo>
                <a:cubicBezTo>
                  <a:pt x="36953" y="73450"/>
                  <a:pt x="36953" y="73200"/>
                  <a:pt x="37226" y="73382"/>
                </a:cubicBezTo>
                <a:cubicBezTo>
                  <a:pt x="37430" y="73177"/>
                  <a:pt x="36930" y="73223"/>
                  <a:pt x="37135" y="73018"/>
                </a:cubicBezTo>
                <a:cubicBezTo>
                  <a:pt x="37430" y="73086"/>
                  <a:pt x="37499" y="73473"/>
                  <a:pt x="37703" y="73200"/>
                </a:cubicBezTo>
                <a:cubicBezTo>
                  <a:pt x="37430" y="73132"/>
                  <a:pt x="37476" y="72927"/>
                  <a:pt x="37203" y="72859"/>
                </a:cubicBezTo>
                <a:cubicBezTo>
                  <a:pt x="36794" y="72859"/>
                  <a:pt x="36498" y="73041"/>
                  <a:pt x="36021" y="72905"/>
                </a:cubicBezTo>
                <a:cubicBezTo>
                  <a:pt x="35975" y="72996"/>
                  <a:pt x="35975" y="73132"/>
                  <a:pt x="35861" y="73109"/>
                </a:cubicBezTo>
                <a:cubicBezTo>
                  <a:pt x="35361" y="73064"/>
                  <a:pt x="36089" y="73268"/>
                  <a:pt x="36157" y="73132"/>
                </a:cubicBezTo>
                <a:cubicBezTo>
                  <a:pt x="36293" y="73155"/>
                  <a:pt x="36339" y="73541"/>
                  <a:pt x="36521" y="73337"/>
                </a:cubicBezTo>
                <a:cubicBezTo>
                  <a:pt x="36407" y="73268"/>
                  <a:pt x="36339" y="73132"/>
                  <a:pt x="36475" y="73132"/>
                </a:cubicBezTo>
                <a:close/>
                <a:moveTo>
                  <a:pt x="35861" y="72768"/>
                </a:moveTo>
                <a:cubicBezTo>
                  <a:pt x="35702" y="72723"/>
                  <a:pt x="35475" y="72382"/>
                  <a:pt x="35316" y="72563"/>
                </a:cubicBezTo>
                <a:cubicBezTo>
                  <a:pt x="35384" y="72609"/>
                  <a:pt x="35384" y="72677"/>
                  <a:pt x="35338" y="72745"/>
                </a:cubicBezTo>
                <a:cubicBezTo>
                  <a:pt x="35566" y="72836"/>
                  <a:pt x="35793" y="72927"/>
                  <a:pt x="35861" y="72768"/>
                </a:cubicBezTo>
                <a:close/>
                <a:moveTo>
                  <a:pt x="35156" y="72950"/>
                </a:moveTo>
                <a:cubicBezTo>
                  <a:pt x="34770" y="72768"/>
                  <a:pt x="34974" y="73132"/>
                  <a:pt x="34793" y="73086"/>
                </a:cubicBezTo>
                <a:cubicBezTo>
                  <a:pt x="34542" y="72996"/>
                  <a:pt x="34270" y="72836"/>
                  <a:pt x="34179" y="73041"/>
                </a:cubicBezTo>
                <a:cubicBezTo>
                  <a:pt x="34520" y="73246"/>
                  <a:pt x="34815" y="73132"/>
                  <a:pt x="34929" y="73314"/>
                </a:cubicBezTo>
                <a:cubicBezTo>
                  <a:pt x="34929" y="73064"/>
                  <a:pt x="35134" y="73155"/>
                  <a:pt x="35156" y="72950"/>
                </a:cubicBezTo>
                <a:close/>
                <a:moveTo>
                  <a:pt x="34315" y="73541"/>
                </a:moveTo>
                <a:cubicBezTo>
                  <a:pt x="34611" y="73564"/>
                  <a:pt x="34520" y="73746"/>
                  <a:pt x="34770" y="73791"/>
                </a:cubicBezTo>
                <a:cubicBezTo>
                  <a:pt x="35043" y="73496"/>
                  <a:pt x="34360" y="73337"/>
                  <a:pt x="34315" y="73541"/>
                </a:cubicBezTo>
                <a:close/>
                <a:moveTo>
                  <a:pt x="34383" y="71949"/>
                </a:moveTo>
                <a:cubicBezTo>
                  <a:pt x="33997" y="71881"/>
                  <a:pt x="33678" y="71904"/>
                  <a:pt x="33337" y="71904"/>
                </a:cubicBezTo>
                <a:cubicBezTo>
                  <a:pt x="33064" y="71654"/>
                  <a:pt x="32632" y="71449"/>
                  <a:pt x="32132" y="71245"/>
                </a:cubicBezTo>
                <a:cubicBezTo>
                  <a:pt x="32018" y="71404"/>
                  <a:pt x="32018" y="71540"/>
                  <a:pt x="32064" y="71654"/>
                </a:cubicBezTo>
                <a:cubicBezTo>
                  <a:pt x="32268" y="71631"/>
                  <a:pt x="32587" y="71881"/>
                  <a:pt x="32769" y="71768"/>
                </a:cubicBezTo>
                <a:cubicBezTo>
                  <a:pt x="32587" y="71563"/>
                  <a:pt x="32405" y="71722"/>
                  <a:pt x="32337" y="71517"/>
                </a:cubicBezTo>
                <a:cubicBezTo>
                  <a:pt x="32678" y="71426"/>
                  <a:pt x="32928" y="71768"/>
                  <a:pt x="32996" y="71972"/>
                </a:cubicBezTo>
                <a:cubicBezTo>
                  <a:pt x="32473" y="71904"/>
                  <a:pt x="32723" y="72222"/>
                  <a:pt x="32359" y="72245"/>
                </a:cubicBezTo>
                <a:cubicBezTo>
                  <a:pt x="32177" y="72200"/>
                  <a:pt x="32177" y="72063"/>
                  <a:pt x="32018" y="72018"/>
                </a:cubicBezTo>
                <a:cubicBezTo>
                  <a:pt x="31905" y="72222"/>
                  <a:pt x="32223" y="72313"/>
                  <a:pt x="32132" y="72518"/>
                </a:cubicBezTo>
                <a:cubicBezTo>
                  <a:pt x="32087" y="72541"/>
                  <a:pt x="31632" y="72450"/>
                  <a:pt x="31882" y="72586"/>
                </a:cubicBezTo>
                <a:cubicBezTo>
                  <a:pt x="32223" y="72654"/>
                  <a:pt x="32337" y="72291"/>
                  <a:pt x="32791" y="72518"/>
                </a:cubicBezTo>
                <a:cubicBezTo>
                  <a:pt x="32678" y="72063"/>
                  <a:pt x="33064" y="72200"/>
                  <a:pt x="33224" y="72222"/>
                </a:cubicBezTo>
                <a:cubicBezTo>
                  <a:pt x="33042" y="72154"/>
                  <a:pt x="33405" y="71949"/>
                  <a:pt x="33519" y="71995"/>
                </a:cubicBezTo>
                <a:cubicBezTo>
                  <a:pt x="33337" y="72359"/>
                  <a:pt x="34088" y="72427"/>
                  <a:pt x="34088" y="72745"/>
                </a:cubicBezTo>
                <a:lnTo>
                  <a:pt x="34224" y="72359"/>
                </a:lnTo>
                <a:cubicBezTo>
                  <a:pt x="33974" y="72268"/>
                  <a:pt x="33678" y="72177"/>
                  <a:pt x="33747" y="71972"/>
                </a:cubicBezTo>
                <a:cubicBezTo>
                  <a:pt x="33997" y="72063"/>
                  <a:pt x="34383" y="72359"/>
                  <a:pt x="34383" y="71949"/>
                </a:cubicBezTo>
                <a:close/>
                <a:moveTo>
                  <a:pt x="32928" y="72654"/>
                </a:moveTo>
                <a:cubicBezTo>
                  <a:pt x="32837" y="73177"/>
                  <a:pt x="32223" y="72222"/>
                  <a:pt x="32314" y="72859"/>
                </a:cubicBezTo>
                <a:cubicBezTo>
                  <a:pt x="32018" y="72677"/>
                  <a:pt x="31882" y="72791"/>
                  <a:pt x="31677" y="72791"/>
                </a:cubicBezTo>
                <a:cubicBezTo>
                  <a:pt x="31450" y="72495"/>
                  <a:pt x="31200" y="72200"/>
                  <a:pt x="30836" y="71972"/>
                </a:cubicBezTo>
                <a:lnTo>
                  <a:pt x="30699" y="72268"/>
                </a:lnTo>
                <a:cubicBezTo>
                  <a:pt x="31131" y="72427"/>
                  <a:pt x="31336" y="72586"/>
                  <a:pt x="31018" y="72768"/>
                </a:cubicBezTo>
                <a:cubicBezTo>
                  <a:pt x="31541" y="72950"/>
                  <a:pt x="31950" y="72973"/>
                  <a:pt x="32428" y="73086"/>
                </a:cubicBezTo>
                <a:cubicBezTo>
                  <a:pt x="32473" y="72700"/>
                  <a:pt x="33428" y="73177"/>
                  <a:pt x="32928" y="72654"/>
                </a:cubicBezTo>
                <a:close/>
                <a:moveTo>
                  <a:pt x="31040" y="71313"/>
                </a:moveTo>
                <a:cubicBezTo>
                  <a:pt x="31245" y="71517"/>
                  <a:pt x="30972" y="71859"/>
                  <a:pt x="31495" y="71972"/>
                </a:cubicBezTo>
                <a:cubicBezTo>
                  <a:pt x="31654" y="71836"/>
                  <a:pt x="31404" y="71745"/>
                  <a:pt x="31450" y="71586"/>
                </a:cubicBezTo>
                <a:cubicBezTo>
                  <a:pt x="31450" y="71540"/>
                  <a:pt x="31700" y="71586"/>
                  <a:pt x="31723" y="71426"/>
                </a:cubicBezTo>
                <a:cubicBezTo>
                  <a:pt x="31745" y="71358"/>
                  <a:pt x="31791" y="71222"/>
                  <a:pt x="31427" y="71131"/>
                </a:cubicBezTo>
                <a:cubicBezTo>
                  <a:pt x="31336" y="71586"/>
                  <a:pt x="31222" y="71222"/>
                  <a:pt x="31040" y="71313"/>
                </a:cubicBezTo>
                <a:close/>
                <a:moveTo>
                  <a:pt x="30404" y="72404"/>
                </a:moveTo>
                <a:cubicBezTo>
                  <a:pt x="30085" y="72336"/>
                  <a:pt x="30176" y="72154"/>
                  <a:pt x="30154" y="72018"/>
                </a:cubicBezTo>
                <a:cubicBezTo>
                  <a:pt x="29972" y="71949"/>
                  <a:pt x="29813" y="71927"/>
                  <a:pt x="29722" y="71995"/>
                </a:cubicBezTo>
                <a:cubicBezTo>
                  <a:pt x="30063" y="72200"/>
                  <a:pt x="30040" y="72313"/>
                  <a:pt x="29744" y="72382"/>
                </a:cubicBezTo>
                <a:cubicBezTo>
                  <a:pt x="29972" y="72495"/>
                  <a:pt x="30517" y="72518"/>
                  <a:pt x="30404" y="72404"/>
                </a:cubicBezTo>
                <a:close/>
                <a:moveTo>
                  <a:pt x="30154" y="72950"/>
                </a:moveTo>
                <a:cubicBezTo>
                  <a:pt x="30358" y="72677"/>
                  <a:pt x="29699" y="72609"/>
                  <a:pt x="29494" y="72450"/>
                </a:cubicBezTo>
                <a:cubicBezTo>
                  <a:pt x="29767" y="72268"/>
                  <a:pt x="29608" y="72154"/>
                  <a:pt x="29267" y="71972"/>
                </a:cubicBezTo>
                <a:cubicBezTo>
                  <a:pt x="28948" y="72427"/>
                  <a:pt x="29858" y="72859"/>
                  <a:pt x="30154" y="72950"/>
                </a:cubicBezTo>
                <a:close/>
                <a:moveTo>
                  <a:pt x="30699" y="71540"/>
                </a:moveTo>
                <a:cubicBezTo>
                  <a:pt x="30745" y="71495"/>
                  <a:pt x="30768" y="71449"/>
                  <a:pt x="30836" y="71495"/>
                </a:cubicBezTo>
                <a:cubicBezTo>
                  <a:pt x="30950" y="71313"/>
                  <a:pt x="30836" y="71199"/>
                  <a:pt x="30586" y="71108"/>
                </a:cubicBezTo>
                <a:cubicBezTo>
                  <a:pt x="30472" y="71290"/>
                  <a:pt x="30472" y="71449"/>
                  <a:pt x="30699" y="71540"/>
                </a:cubicBezTo>
                <a:close/>
                <a:moveTo>
                  <a:pt x="32905" y="76429"/>
                </a:moveTo>
                <a:cubicBezTo>
                  <a:pt x="32450" y="76270"/>
                  <a:pt x="32087" y="75702"/>
                  <a:pt x="31609" y="75929"/>
                </a:cubicBezTo>
                <a:cubicBezTo>
                  <a:pt x="32155" y="76020"/>
                  <a:pt x="32496" y="76543"/>
                  <a:pt x="32905" y="76429"/>
                </a:cubicBezTo>
                <a:close/>
                <a:moveTo>
                  <a:pt x="32837" y="75429"/>
                </a:moveTo>
                <a:cubicBezTo>
                  <a:pt x="32610" y="75042"/>
                  <a:pt x="31996" y="75383"/>
                  <a:pt x="31768" y="74997"/>
                </a:cubicBezTo>
                <a:cubicBezTo>
                  <a:pt x="31768" y="75474"/>
                  <a:pt x="32496" y="75429"/>
                  <a:pt x="32837" y="75429"/>
                </a:cubicBezTo>
                <a:close/>
                <a:moveTo>
                  <a:pt x="31473" y="74883"/>
                </a:moveTo>
                <a:cubicBezTo>
                  <a:pt x="30950" y="74724"/>
                  <a:pt x="30768" y="74201"/>
                  <a:pt x="30245" y="74269"/>
                </a:cubicBezTo>
                <a:cubicBezTo>
                  <a:pt x="29949" y="74633"/>
                  <a:pt x="30540" y="74792"/>
                  <a:pt x="30768" y="74678"/>
                </a:cubicBezTo>
                <a:cubicBezTo>
                  <a:pt x="31154" y="74792"/>
                  <a:pt x="31200" y="75065"/>
                  <a:pt x="31473" y="74883"/>
                </a:cubicBezTo>
                <a:close/>
                <a:moveTo>
                  <a:pt x="30131" y="75315"/>
                </a:moveTo>
                <a:cubicBezTo>
                  <a:pt x="30085" y="75224"/>
                  <a:pt x="29449" y="74769"/>
                  <a:pt x="29403" y="75088"/>
                </a:cubicBezTo>
                <a:cubicBezTo>
                  <a:pt x="29403" y="75292"/>
                  <a:pt x="30085" y="75520"/>
                  <a:pt x="30131" y="75315"/>
                </a:cubicBezTo>
                <a:close/>
                <a:moveTo>
                  <a:pt x="28516" y="73473"/>
                </a:moveTo>
                <a:cubicBezTo>
                  <a:pt x="28243" y="73314"/>
                  <a:pt x="28039" y="73246"/>
                  <a:pt x="27880" y="73337"/>
                </a:cubicBezTo>
                <a:cubicBezTo>
                  <a:pt x="28289" y="73382"/>
                  <a:pt x="28152" y="73496"/>
                  <a:pt x="28403" y="73700"/>
                </a:cubicBezTo>
                <a:close/>
                <a:moveTo>
                  <a:pt x="29039" y="71949"/>
                </a:moveTo>
                <a:cubicBezTo>
                  <a:pt x="28857" y="71608"/>
                  <a:pt x="28425" y="71745"/>
                  <a:pt x="28062" y="71426"/>
                </a:cubicBezTo>
                <a:cubicBezTo>
                  <a:pt x="28084" y="71313"/>
                  <a:pt x="27971" y="71245"/>
                  <a:pt x="27993" y="71131"/>
                </a:cubicBezTo>
                <a:cubicBezTo>
                  <a:pt x="28039" y="71017"/>
                  <a:pt x="28175" y="71131"/>
                  <a:pt x="28243" y="71063"/>
                </a:cubicBezTo>
                <a:cubicBezTo>
                  <a:pt x="28062" y="70881"/>
                  <a:pt x="28221" y="70631"/>
                  <a:pt x="27880" y="70494"/>
                </a:cubicBezTo>
                <a:cubicBezTo>
                  <a:pt x="27698" y="70403"/>
                  <a:pt x="27561" y="70494"/>
                  <a:pt x="27402" y="70494"/>
                </a:cubicBezTo>
                <a:cubicBezTo>
                  <a:pt x="27243" y="70881"/>
                  <a:pt x="27266" y="71222"/>
                  <a:pt x="27652" y="71517"/>
                </a:cubicBezTo>
                <a:cubicBezTo>
                  <a:pt x="27811" y="71404"/>
                  <a:pt x="27584" y="71358"/>
                  <a:pt x="27561" y="71267"/>
                </a:cubicBezTo>
                <a:cubicBezTo>
                  <a:pt x="27516" y="71131"/>
                  <a:pt x="27470" y="70790"/>
                  <a:pt x="27675" y="70858"/>
                </a:cubicBezTo>
                <a:cubicBezTo>
                  <a:pt x="27857" y="71040"/>
                  <a:pt x="27971" y="71245"/>
                  <a:pt x="27789" y="71495"/>
                </a:cubicBezTo>
                <a:cubicBezTo>
                  <a:pt x="28243" y="71722"/>
                  <a:pt x="28676" y="71927"/>
                  <a:pt x="29039" y="71949"/>
                </a:cubicBezTo>
                <a:close/>
                <a:moveTo>
                  <a:pt x="27880" y="70085"/>
                </a:moveTo>
                <a:cubicBezTo>
                  <a:pt x="27971" y="70017"/>
                  <a:pt x="28084" y="70017"/>
                  <a:pt x="28130" y="69857"/>
                </a:cubicBezTo>
                <a:cubicBezTo>
                  <a:pt x="27971" y="69766"/>
                  <a:pt x="27880" y="69675"/>
                  <a:pt x="27834" y="69585"/>
                </a:cubicBezTo>
                <a:cubicBezTo>
                  <a:pt x="27698" y="69789"/>
                  <a:pt x="27584" y="69971"/>
                  <a:pt x="27880" y="70085"/>
                </a:cubicBezTo>
                <a:close/>
                <a:moveTo>
                  <a:pt x="26970" y="70653"/>
                </a:moveTo>
                <a:cubicBezTo>
                  <a:pt x="26902" y="70744"/>
                  <a:pt x="26765" y="70676"/>
                  <a:pt x="26674" y="70767"/>
                </a:cubicBezTo>
                <a:cubicBezTo>
                  <a:pt x="26788" y="70858"/>
                  <a:pt x="26788" y="70949"/>
                  <a:pt x="26993" y="71040"/>
                </a:cubicBezTo>
                <a:cubicBezTo>
                  <a:pt x="27106" y="70881"/>
                  <a:pt x="27129" y="70744"/>
                  <a:pt x="26970" y="70653"/>
                </a:cubicBezTo>
                <a:close/>
                <a:moveTo>
                  <a:pt x="27152" y="70153"/>
                </a:moveTo>
                <a:cubicBezTo>
                  <a:pt x="27288" y="69948"/>
                  <a:pt x="27766" y="69948"/>
                  <a:pt x="27311" y="69675"/>
                </a:cubicBezTo>
                <a:cubicBezTo>
                  <a:pt x="27243" y="69994"/>
                  <a:pt x="26993" y="69812"/>
                  <a:pt x="26856" y="69880"/>
                </a:cubicBezTo>
                <a:cubicBezTo>
                  <a:pt x="27015" y="69971"/>
                  <a:pt x="26993" y="70085"/>
                  <a:pt x="27152" y="70153"/>
                </a:cubicBezTo>
                <a:close/>
                <a:moveTo>
                  <a:pt x="28926" y="70653"/>
                </a:moveTo>
                <a:cubicBezTo>
                  <a:pt x="29221" y="70540"/>
                  <a:pt x="29199" y="70358"/>
                  <a:pt x="29631" y="70358"/>
                </a:cubicBezTo>
                <a:cubicBezTo>
                  <a:pt x="29312" y="70221"/>
                  <a:pt x="28607" y="70289"/>
                  <a:pt x="28926" y="70653"/>
                </a:cubicBezTo>
                <a:close/>
                <a:moveTo>
                  <a:pt x="28744" y="71426"/>
                </a:moveTo>
                <a:lnTo>
                  <a:pt x="29017" y="71563"/>
                </a:lnTo>
                <a:cubicBezTo>
                  <a:pt x="29085" y="71290"/>
                  <a:pt x="29244" y="71335"/>
                  <a:pt x="29335" y="71154"/>
                </a:cubicBezTo>
                <a:cubicBezTo>
                  <a:pt x="29017" y="70972"/>
                  <a:pt x="28926" y="71290"/>
                  <a:pt x="28744" y="71426"/>
                </a:cubicBezTo>
                <a:close/>
                <a:moveTo>
                  <a:pt x="24787" y="68811"/>
                </a:moveTo>
                <a:cubicBezTo>
                  <a:pt x="24537" y="68789"/>
                  <a:pt x="24218" y="68493"/>
                  <a:pt x="24037" y="68789"/>
                </a:cubicBezTo>
                <a:cubicBezTo>
                  <a:pt x="24264" y="69039"/>
                  <a:pt x="24332" y="68743"/>
                  <a:pt x="24514" y="68834"/>
                </a:cubicBezTo>
                <a:cubicBezTo>
                  <a:pt x="24378" y="68993"/>
                  <a:pt x="24264" y="69152"/>
                  <a:pt x="24446" y="69289"/>
                </a:cubicBezTo>
                <a:close/>
                <a:moveTo>
                  <a:pt x="67788" y="64582"/>
                </a:moveTo>
                <a:cubicBezTo>
                  <a:pt x="67493" y="64673"/>
                  <a:pt x="67515" y="64172"/>
                  <a:pt x="67083" y="64514"/>
                </a:cubicBezTo>
                <a:cubicBezTo>
                  <a:pt x="67083" y="64809"/>
                  <a:pt x="67311" y="64627"/>
                  <a:pt x="67402" y="64741"/>
                </a:cubicBezTo>
                <a:cubicBezTo>
                  <a:pt x="67402" y="64900"/>
                  <a:pt x="67902" y="64673"/>
                  <a:pt x="67788" y="64582"/>
                </a:cubicBezTo>
                <a:close/>
                <a:moveTo>
                  <a:pt x="60693" y="67447"/>
                </a:moveTo>
                <a:lnTo>
                  <a:pt x="60966" y="67311"/>
                </a:lnTo>
                <a:cubicBezTo>
                  <a:pt x="60762" y="67129"/>
                  <a:pt x="60625" y="66833"/>
                  <a:pt x="60216" y="67106"/>
                </a:cubicBezTo>
                <a:cubicBezTo>
                  <a:pt x="60216" y="67538"/>
                  <a:pt x="60693" y="67015"/>
                  <a:pt x="60693" y="67447"/>
                </a:cubicBezTo>
                <a:close/>
                <a:moveTo>
                  <a:pt x="60148" y="66469"/>
                </a:moveTo>
                <a:cubicBezTo>
                  <a:pt x="60284" y="66719"/>
                  <a:pt x="60420" y="66901"/>
                  <a:pt x="60739" y="66788"/>
                </a:cubicBezTo>
                <a:lnTo>
                  <a:pt x="60534" y="66333"/>
                </a:lnTo>
                <a:close/>
                <a:moveTo>
                  <a:pt x="69789" y="62831"/>
                </a:moveTo>
                <a:cubicBezTo>
                  <a:pt x="69494" y="62171"/>
                  <a:pt x="70085" y="61853"/>
                  <a:pt x="70653" y="61876"/>
                </a:cubicBezTo>
                <a:cubicBezTo>
                  <a:pt x="70744" y="61785"/>
                  <a:pt x="70585" y="61739"/>
                  <a:pt x="70517" y="61762"/>
                </a:cubicBezTo>
                <a:cubicBezTo>
                  <a:pt x="70562" y="61444"/>
                  <a:pt x="70995" y="61603"/>
                  <a:pt x="71176" y="61535"/>
                </a:cubicBezTo>
                <a:cubicBezTo>
                  <a:pt x="71267" y="61489"/>
                  <a:pt x="71154" y="61444"/>
                  <a:pt x="71131" y="61466"/>
                </a:cubicBezTo>
                <a:cubicBezTo>
                  <a:pt x="71245" y="61284"/>
                  <a:pt x="71631" y="61034"/>
                  <a:pt x="71859" y="61080"/>
                </a:cubicBezTo>
                <a:cubicBezTo>
                  <a:pt x="71859" y="60921"/>
                  <a:pt x="72154" y="60807"/>
                  <a:pt x="71927" y="60602"/>
                </a:cubicBezTo>
                <a:cubicBezTo>
                  <a:pt x="72291" y="60625"/>
                  <a:pt x="72450" y="60329"/>
                  <a:pt x="72677" y="60056"/>
                </a:cubicBezTo>
                <a:cubicBezTo>
                  <a:pt x="72859" y="60011"/>
                  <a:pt x="73087" y="60238"/>
                  <a:pt x="73246" y="60056"/>
                </a:cubicBezTo>
                <a:cubicBezTo>
                  <a:pt x="73223" y="59852"/>
                  <a:pt x="72882" y="60193"/>
                  <a:pt x="72791" y="59806"/>
                </a:cubicBezTo>
                <a:cubicBezTo>
                  <a:pt x="72859" y="59693"/>
                  <a:pt x="72927" y="59693"/>
                  <a:pt x="73041" y="59806"/>
                </a:cubicBezTo>
                <a:cubicBezTo>
                  <a:pt x="73041" y="59761"/>
                  <a:pt x="73087" y="59738"/>
                  <a:pt x="73109" y="59693"/>
                </a:cubicBezTo>
                <a:cubicBezTo>
                  <a:pt x="73269" y="59533"/>
                  <a:pt x="73473" y="59352"/>
                  <a:pt x="73405" y="59147"/>
                </a:cubicBezTo>
                <a:cubicBezTo>
                  <a:pt x="73428" y="59056"/>
                  <a:pt x="73496" y="59056"/>
                  <a:pt x="73678" y="59147"/>
                </a:cubicBezTo>
                <a:cubicBezTo>
                  <a:pt x="73405" y="58965"/>
                  <a:pt x="73473" y="58829"/>
                  <a:pt x="73655" y="58624"/>
                </a:cubicBezTo>
                <a:cubicBezTo>
                  <a:pt x="73473" y="58533"/>
                  <a:pt x="73564" y="58306"/>
                  <a:pt x="73519" y="58124"/>
                </a:cubicBezTo>
                <a:cubicBezTo>
                  <a:pt x="73701" y="58124"/>
                  <a:pt x="73655" y="58237"/>
                  <a:pt x="73632" y="58328"/>
                </a:cubicBezTo>
                <a:cubicBezTo>
                  <a:pt x="73928" y="58215"/>
                  <a:pt x="73587" y="57919"/>
                  <a:pt x="73814" y="57760"/>
                </a:cubicBezTo>
                <a:cubicBezTo>
                  <a:pt x="73814" y="57669"/>
                  <a:pt x="73746" y="57714"/>
                  <a:pt x="73723" y="57737"/>
                </a:cubicBezTo>
                <a:cubicBezTo>
                  <a:pt x="73428" y="57646"/>
                  <a:pt x="73814" y="57646"/>
                  <a:pt x="73837" y="57532"/>
                </a:cubicBezTo>
                <a:cubicBezTo>
                  <a:pt x="73837" y="57532"/>
                  <a:pt x="73860" y="57191"/>
                  <a:pt x="73883" y="57146"/>
                </a:cubicBezTo>
                <a:cubicBezTo>
                  <a:pt x="73905" y="57009"/>
                  <a:pt x="73860" y="56873"/>
                  <a:pt x="73905" y="56736"/>
                </a:cubicBezTo>
                <a:cubicBezTo>
                  <a:pt x="73928" y="56623"/>
                  <a:pt x="74087" y="56464"/>
                  <a:pt x="74087" y="56464"/>
                </a:cubicBezTo>
                <a:cubicBezTo>
                  <a:pt x="74087" y="56373"/>
                  <a:pt x="73883" y="56236"/>
                  <a:pt x="73837" y="56100"/>
                </a:cubicBezTo>
                <a:cubicBezTo>
                  <a:pt x="73814" y="55941"/>
                  <a:pt x="73951" y="55941"/>
                  <a:pt x="73928" y="55827"/>
                </a:cubicBezTo>
                <a:cubicBezTo>
                  <a:pt x="73928" y="55736"/>
                  <a:pt x="73860" y="55736"/>
                  <a:pt x="73860" y="55622"/>
                </a:cubicBezTo>
                <a:cubicBezTo>
                  <a:pt x="73905" y="55236"/>
                  <a:pt x="74087" y="54986"/>
                  <a:pt x="73973" y="54713"/>
                </a:cubicBezTo>
                <a:cubicBezTo>
                  <a:pt x="73951" y="54667"/>
                  <a:pt x="73860" y="54872"/>
                  <a:pt x="73860" y="54963"/>
                </a:cubicBezTo>
                <a:cubicBezTo>
                  <a:pt x="73769" y="54508"/>
                  <a:pt x="73973" y="53985"/>
                  <a:pt x="74019" y="53462"/>
                </a:cubicBezTo>
                <a:cubicBezTo>
                  <a:pt x="74042" y="53371"/>
                  <a:pt x="74019" y="53257"/>
                  <a:pt x="73996" y="53166"/>
                </a:cubicBezTo>
                <a:cubicBezTo>
                  <a:pt x="73996" y="53075"/>
                  <a:pt x="73973" y="52984"/>
                  <a:pt x="73996" y="52893"/>
                </a:cubicBezTo>
                <a:cubicBezTo>
                  <a:pt x="73996" y="52848"/>
                  <a:pt x="74110" y="52689"/>
                  <a:pt x="74110" y="52507"/>
                </a:cubicBezTo>
                <a:cubicBezTo>
                  <a:pt x="74087" y="52370"/>
                  <a:pt x="73973" y="52484"/>
                  <a:pt x="73951" y="52393"/>
                </a:cubicBezTo>
                <a:cubicBezTo>
                  <a:pt x="73860" y="52211"/>
                  <a:pt x="74064" y="51893"/>
                  <a:pt x="73996" y="51688"/>
                </a:cubicBezTo>
                <a:cubicBezTo>
                  <a:pt x="74133" y="51734"/>
                  <a:pt x="74178" y="51893"/>
                  <a:pt x="74133" y="52120"/>
                </a:cubicBezTo>
                <a:cubicBezTo>
                  <a:pt x="74292" y="51711"/>
                  <a:pt x="74428" y="52279"/>
                  <a:pt x="74633" y="52052"/>
                </a:cubicBezTo>
                <a:cubicBezTo>
                  <a:pt x="74633" y="51961"/>
                  <a:pt x="74565" y="51938"/>
                  <a:pt x="74565" y="51847"/>
                </a:cubicBezTo>
                <a:cubicBezTo>
                  <a:pt x="74542" y="51552"/>
                  <a:pt x="74383" y="51938"/>
                  <a:pt x="74246" y="51825"/>
                </a:cubicBezTo>
                <a:cubicBezTo>
                  <a:pt x="74110" y="51734"/>
                  <a:pt x="74292" y="51597"/>
                  <a:pt x="74269" y="51415"/>
                </a:cubicBezTo>
                <a:cubicBezTo>
                  <a:pt x="74269" y="51370"/>
                  <a:pt x="74133" y="51120"/>
                  <a:pt x="74133" y="51097"/>
                </a:cubicBezTo>
                <a:cubicBezTo>
                  <a:pt x="74133" y="51051"/>
                  <a:pt x="74428" y="50665"/>
                  <a:pt x="74087" y="50688"/>
                </a:cubicBezTo>
                <a:cubicBezTo>
                  <a:pt x="74042" y="50460"/>
                  <a:pt x="74246" y="50574"/>
                  <a:pt x="74269" y="50415"/>
                </a:cubicBezTo>
                <a:cubicBezTo>
                  <a:pt x="74315" y="50256"/>
                  <a:pt x="74224" y="50210"/>
                  <a:pt x="74110" y="50187"/>
                </a:cubicBezTo>
                <a:cubicBezTo>
                  <a:pt x="74315" y="49778"/>
                  <a:pt x="74406" y="49460"/>
                  <a:pt x="74201" y="49005"/>
                </a:cubicBezTo>
                <a:cubicBezTo>
                  <a:pt x="74315" y="48755"/>
                  <a:pt x="74474" y="48550"/>
                  <a:pt x="74519" y="48209"/>
                </a:cubicBezTo>
                <a:cubicBezTo>
                  <a:pt x="74383" y="48164"/>
                  <a:pt x="74360" y="48277"/>
                  <a:pt x="74337" y="48414"/>
                </a:cubicBezTo>
                <a:cubicBezTo>
                  <a:pt x="74224" y="48232"/>
                  <a:pt x="74406" y="48050"/>
                  <a:pt x="74315" y="47709"/>
                </a:cubicBezTo>
                <a:cubicBezTo>
                  <a:pt x="74315" y="47504"/>
                  <a:pt x="74042" y="47618"/>
                  <a:pt x="73996" y="47459"/>
                </a:cubicBezTo>
                <a:cubicBezTo>
                  <a:pt x="74133" y="47163"/>
                  <a:pt x="73814" y="47027"/>
                  <a:pt x="73792" y="46845"/>
                </a:cubicBezTo>
                <a:cubicBezTo>
                  <a:pt x="73769" y="46754"/>
                  <a:pt x="73860" y="46526"/>
                  <a:pt x="73837" y="46344"/>
                </a:cubicBezTo>
                <a:cubicBezTo>
                  <a:pt x="73814" y="46299"/>
                  <a:pt x="73814" y="46231"/>
                  <a:pt x="73814" y="46208"/>
                </a:cubicBezTo>
                <a:lnTo>
                  <a:pt x="73792" y="46140"/>
                </a:lnTo>
                <a:cubicBezTo>
                  <a:pt x="73792" y="46117"/>
                  <a:pt x="73792" y="46071"/>
                  <a:pt x="73792" y="46026"/>
                </a:cubicBezTo>
                <a:cubicBezTo>
                  <a:pt x="73792" y="45935"/>
                  <a:pt x="73814" y="45844"/>
                  <a:pt x="73837" y="45753"/>
                </a:cubicBezTo>
                <a:cubicBezTo>
                  <a:pt x="73860" y="45594"/>
                  <a:pt x="73928" y="45435"/>
                  <a:pt x="73951" y="45298"/>
                </a:cubicBezTo>
                <a:cubicBezTo>
                  <a:pt x="73951" y="45230"/>
                  <a:pt x="73723" y="45230"/>
                  <a:pt x="74042" y="45048"/>
                </a:cubicBezTo>
                <a:cubicBezTo>
                  <a:pt x="74087" y="44957"/>
                  <a:pt x="73860" y="45071"/>
                  <a:pt x="73860" y="45025"/>
                </a:cubicBezTo>
                <a:cubicBezTo>
                  <a:pt x="73837" y="44844"/>
                  <a:pt x="73701" y="44753"/>
                  <a:pt x="73610" y="44662"/>
                </a:cubicBezTo>
                <a:cubicBezTo>
                  <a:pt x="73496" y="44571"/>
                  <a:pt x="73428" y="44502"/>
                  <a:pt x="73405" y="44343"/>
                </a:cubicBezTo>
                <a:cubicBezTo>
                  <a:pt x="73701" y="44230"/>
                  <a:pt x="73541" y="44548"/>
                  <a:pt x="73814" y="44480"/>
                </a:cubicBezTo>
                <a:cubicBezTo>
                  <a:pt x="74110" y="44320"/>
                  <a:pt x="73860" y="44298"/>
                  <a:pt x="73769" y="44252"/>
                </a:cubicBezTo>
                <a:cubicBezTo>
                  <a:pt x="73746" y="44230"/>
                  <a:pt x="73746" y="44139"/>
                  <a:pt x="73746" y="44139"/>
                </a:cubicBezTo>
                <a:cubicBezTo>
                  <a:pt x="73655" y="44116"/>
                  <a:pt x="73496" y="44230"/>
                  <a:pt x="73473" y="44184"/>
                </a:cubicBezTo>
                <a:cubicBezTo>
                  <a:pt x="73450" y="43957"/>
                  <a:pt x="73246" y="43797"/>
                  <a:pt x="72973" y="44002"/>
                </a:cubicBezTo>
                <a:lnTo>
                  <a:pt x="72905" y="43957"/>
                </a:lnTo>
                <a:cubicBezTo>
                  <a:pt x="72905" y="43934"/>
                  <a:pt x="72882" y="43934"/>
                  <a:pt x="72814" y="43888"/>
                </a:cubicBezTo>
                <a:cubicBezTo>
                  <a:pt x="72700" y="43820"/>
                  <a:pt x="72609" y="43752"/>
                  <a:pt x="72518" y="43707"/>
                </a:cubicBezTo>
                <a:cubicBezTo>
                  <a:pt x="72313" y="43593"/>
                  <a:pt x="72109" y="43479"/>
                  <a:pt x="71927" y="43365"/>
                </a:cubicBezTo>
                <a:cubicBezTo>
                  <a:pt x="71563" y="43161"/>
                  <a:pt x="71245" y="42933"/>
                  <a:pt x="71063" y="42615"/>
                </a:cubicBezTo>
                <a:cubicBezTo>
                  <a:pt x="70335" y="42524"/>
                  <a:pt x="69425" y="41569"/>
                  <a:pt x="68834" y="41000"/>
                </a:cubicBezTo>
                <a:cubicBezTo>
                  <a:pt x="68402" y="41114"/>
                  <a:pt x="67879" y="40341"/>
                  <a:pt x="67265" y="39818"/>
                </a:cubicBezTo>
                <a:cubicBezTo>
                  <a:pt x="66810" y="39409"/>
                  <a:pt x="66265" y="39136"/>
                  <a:pt x="65878" y="38772"/>
                </a:cubicBezTo>
                <a:cubicBezTo>
                  <a:pt x="65355" y="38272"/>
                  <a:pt x="64855" y="37726"/>
                  <a:pt x="64445" y="37294"/>
                </a:cubicBezTo>
                <a:cubicBezTo>
                  <a:pt x="64013" y="36839"/>
                  <a:pt x="63740" y="36202"/>
                  <a:pt x="63240" y="36043"/>
                </a:cubicBezTo>
                <a:cubicBezTo>
                  <a:pt x="63240" y="35657"/>
                  <a:pt x="62899" y="35611"/>
                  <a:pt x="62649" y="35338"/>
                </a:cubicBezTo>
                <a:cubicBezTo>
                  <a:pt x="62535" y="35179"/>
                  <a:pt x="62603" y="35134"/>
                  <a:pt x="62513" y="35020"/>
                </a:cubicBezTo>
                <a:cubicBezTo>
                  <a:pt x="62126" y="34497"/>
                  <a:pt x="61512" y="33951"/>
                  <a:pt x="61080" y="33337"/>
                </a:cubicBezTo>
                <a:cubicBezTo>
                  <a:pt x="60830" y="33019"/>
                  <a:pt x="60716" y="32632"/>
                  <a:pt x="60511" y="32337"/>
                </a:cubicBezTo>
                <a:cubicBezTo>
                  <a:pt x="60375" y="32155"/>
                  <a:pt x="60125" y="31995"/>
                  <a:pt x="59966" y="31791"/>
                </a:cubicBezTo>
                <a:cubicBezTo>
                  <a:pt x="59806" y="31563"/>
                  <a:pt x="59761" y="31245"/>
                  <a:pt x="59602" y="30995"/>
                </a:cubicBezTo>
                <a:cubicBezTo>
                  <a:pt x="59397" y="30654"/>
                  <a:pt x="59011" y="30381"/>
                  <a:pt x="58965" y="29949"/>
                </a:cubicBezTo>
                <a:cubicBezTo>
                  <a:pt x="58920" y="29858"/>
                  <a:pt x="58829" y="29926"/>
                  <a:pt x="58760" y="29926"/>
                </a:cubicBezTo>
                <a:cubicBezTo>
                  <a:pt x="58692" y="29653"/>
                  <a:pt x="58647" y="29380"/>
                  <a:pt x="58442" y="29039"/>
                </a:cubicBezTo>
                <a:cubicBezTo>
                  <a:pt x="58465" y="28630"/>
                  <a:pt x="58669" y="28334"/>
                  <a:pt x="58328" y="27743"/>
                </a:cubicBezTo>
                <a:cubicBezTo>
                  <a:pt x="58488" y="27447"/>
                  <a:pt x="58874" y="27993"/>
                  <a:pt x="59238" y="27720"/>
                </a:cubicBezTo>
                <a:cubicBezTo>
                  <a:pt x="59397" y="27516"/>
                  <a:pt x="59011" y="27197"/>
                  <a:pt x="58942" y="27038"/>
                </a:cubicBezTo>
                <a:cubicBezTo>
                  <a:pt x="58806" y="26902"/>
                  <a:pt x="58829" y="27106"/>
                  <a:pt x="58601" y="27061"/>
                </a:cubicBezTo>
                <a:cubicBezTo>
                  <a:pt x="58397" y="26720"/>
                  <a:pt x="58806" y="26720"/>
                  <a:pt x="58715" y="26447"/>
                </a:cubicBezTo>
                <a:cubicBezTo>
                  <a:pt x="58647" y="26060"/>
                  <a:pt x="58397" y="26242"/>
                  <a:pt x="58328" y="25924"/>
                </a:cubicBezTo>
                <a:cubicBezTo>
                  <a:pt x="58465" y="25901"/>
                  <a:pt x="58442" y="25765"/>
                  <a:pt x="58601" y="25719"/>
                </a:cubicBezTo>
                <a:cubicBezTo>
                  <a:pt x="58533" y="25378"/>
                  <a:pt x="58328" y="25401"/>
                  <a:pt x="58260" y="25105"/>
                </a:cubicBezTo>
                <a:cubicBezTo>
                  <a:pt x="58374" y="25014"/>
                  <a:pt x="58442" y="25128"/>
                  <a:pt x="58533" y="25105"/>
                </a:cubicBezTo>
                <a:cubicBezTo>
                  <a:pt x="58351" y="24787"/>
                  <a:pt x="58146" y="24537"/>
                  <a:pt x="58283" y="24264"/>
                </a:cubicBezTo>
                <a:cubicBezTo>
                  <a:pt x="58237" y="24150"/>
                  <a:pt x="58169" y="24241"/>
                  <a:pt x="58215" y="24287"/>
                </a:cubicBezTo>
                <a:cubicBezTo>
                  <a:pt x="58010" y="24059"/>
                  <a:pt x="57783" y="23491"/>
                  <a:pt x="57851" y="23218"/>
                </a:cubicBezTo>
                <a:cubicBezTo>
                  <a:pt x="57714" y="23081"/>
                  <a:pt x="57601" y="23241"/>
                  <a:pt x="57669" y="22990"/>
                </a:cubicBezTo>
                <a:cubicBezTo>
                  <a:pt x="57510" y="22763"/>
                  <a:pt x="57351" y="22695"/>
                  <a:pt x="57146" y="22672"/>
                </a:cubicBezTo>
                <a:cubicBezTo>
                  <a:pt x="57169" y="22558"/>
                  <a:pt x="57373" y="22467"/>
                  <a:pt x="57351" y="22331"/>
                </a:cubicBezTo>
                <a:cubicBezTo>
                  <a:pt x="57282" y="22286"/>
                  <a:pt x="57214" y="22263"/>
                  <a:pt x="57169" y="22172"/>
                </a:cubicBezTo>
                <a:cubicBezTo>
                  <a:pt x="57009" y="22263"/>
                  <a:pt x="57009" y="22399"/>
                  <a:pt x="56759" y="22467"/>
                </a:cubicBezTo>
                <a:cubicBezTo>
                  <a:pt x="56691" y="22331"/>
                  <a:pt x="56782" y="22376"/>
                  <a:pt x="56873" y="22331"/>
                </a:cubicBezTo>
                <a:cubicBezTo>
                  <a:pt x="56873" y="22104"/>
                  <a:pt x="56668" y="22240"/>
                  <a:pt x="56646" y="22081"/>
                </a:cubicBezTo>
                <a:cubicBezTo>
                  <a:pt x="56623" y="21922"/>
                  <a:pt x="57055" y="21421"/>
                  <a:pt x="56555" y="21603"/>
                </a:cubicBezTo>
                <a:cubicBezTo>
                  <a:pt x="56464" y="21672"/>
                  <a:pt x="56555" y="21831"/>
                  <a:pt x="56646" y="21762"/>
                </a:cubicBezTo>
                <a:cubicBezTo>
                  <a:pt x="56646" y="21899"/>
                  <a:pt x="56395" y="22013"/>
                  <a:pt x="56305" y="22149"/>
                </a:cubicBezTo>
                <a:cubicBezTo>
                  <a:pt x="56168" y="22058"/>
                  <a:pt x="56054" y="21990"/>
                  <a:pt x="55963" y="21808"/>
                </a:cubicBezTo>
                <a:cubicBezTo>
                  <a:pt x="56123" y="21717"/>
                  <a:pt x="56145" y="22081"/>
                  <a:pt x="56327" y="21899"/>
                </a:cubicBezTo>
                <a:cubicBezTo>
                  <a:pt x="56373" y="21603"/>
                  <a:pt x="55941" y="21353"/>
                  <a:pt x="55691" y="21467"/>
                </a:cubicBezTo>
                <a:cubicBezTo>
                  <a:pt x="55645" y="21262"/>
                  <a:pt x="55258" y="21126"/>
                  <a:pt x="55554" y="20853"/>
                </a:cubicBezTo>
                <a:cubicBezTo>
                  <a:pt x="55463" y="20625"/>
                  <a:pt x="55304" y="20898"/>
                  <a:pt x="55168" y="20739"/>
                </a:cubicBezTo>
                <a:cubicBezTo>
                  <a:pt x="55122" y="20603"/>
                  <a:pt x="55258" y="20694"/>
                  <a:pt x="55327" y="20739"/>
                </a:cubicBezTo>
                <a:cubicBezTo>
                  <a:pt x="55486" y="20535"/>
                  <a:pt x="55213" y="20216"/>
                  <a:pt x="55600" y="20102"/>
                </a:cubicBezTo>
                <a:cubicBezTo>
                  <a:pt x="55600" y="19943"/>
                  <a:pt x="55349" y="19761"/>
                  <a:pt x="55190" y="19807"/>
                </a:cubicBezTo>
                <a:cubicBezTo>
                  <a:pt x="55190" y="19943"/>
                  <a:pt x="55327" y="20034"/>
                  <a:pt x="55395" y="20148"/>
                </a:cubicBezTo>
                <a:cubicBezTo>
                  <a:pt x="55213" y="20193"/>
                  <a:pt x="55168" y="20603"/>
                  <a:pt x="54917" y="20421"/>
                </a:cubicBezTo>
                <a:cubicBezTo>
                  <a:pt x="54667" y="20239"/>
                  <a:pt x="55054" y="20375"/>
                  <a:pt x="55122" y="20148"/>
                </a:cubicBezTo>
                <a:cubicBezTo>
                  <a:pt x="54917" y="20034"/>
                  <a:pt x="54713" y="20216"/>
                  <a:pt x="54758" y="19921"/>
                </a:cubicBezTo>
                <a:cubicBezTo>
                  <a:pt x="54554" y="19852"/>
                  <a:pt x="54735" y="20102"/>
                  <a:pt x="54576" y="20193"/>
                </a:cubicBezTo>
                <a:cubicBezTo>
                  <a:pt x="54554" y="19989"/>
                  <a:pt x="54212" y="19875"/>
                  <a:pt x="53985" y="19739"/>
                </a:cubicBezTo>
                <a:cubicBezTo>
                  <a:pt x="53917" y="19557"/>
                  <a:pt x="54281" y="19488"/>
                  <a:pt x="54053" y="19284"/>
                </a:cubicBezTo>
                <a:cubicBezTo>
                  <a:pt x="53917" y="19216"/>
                  <a:pt x="53826" y="19238"/>
                  <a:pt x="53758" y="19329"/>
                </a:cubicBezTo>
                <a:cubicBezTo>
                  <a:pt x="53712" y="19443"/>
                  <a:pt x="53940" y="19466"/>
                  <a:pt x="53894" y="19579"/>
                </a:cubicBezTo>
                <a:cubicBezTo>
                  <a:pt x="53826" y="19875"/>
                  <a:pt x="53598" y="19579"/>
                  <a:pt x="53439" y="19534"/>
                </a:cubicBezTo>
                <a:cubicBezTo>
                  <a:pt x="53371" y="19852"/>
                  <a:pt x="53712" y="19739"/>
                  <a:pt x="53894" y="19875"/>
                </a:cubicBezTo>
                <a:cubicBezTo>
                  <a:pt x="53553" y="20193"/>
                  <a:pt x="53417" y="19739"/>
                  <a:pt x="52916" y="19557"/>
                </a:cubicBezTo>
                <a:cubicBezTo>
                  <a:pt x="53007" y="19466"/>
                  <a:pt x="53144" y="19511"/>
                  <a:pt x="53212" y="19420"/>
                </a:cubicBezTo>
                <a:cubicBezTo>
                  <a:pt x="52552" y="19261"/>
                  <a:pt x="52757" y="18920"/>
                  <a:pt x="52598" y="18647"/>
                </a:cubicBezTo>
                <a:cubicBezTo>
                  <a:pt x="52530" y="18624"/>
                  <a:pt x="52461" y="18670"/>
                  <a:pt x="52393" y="18624"/>
                </a:cubicBezTo>
                <a:cubicBezTo>
                  <a:pt x="52393" y="18943"/>
                  <a:pt x="52575" y="19193"/>
                  <a:pt x="52484" y="19534"/>
                </a:cubicBezTo>
                <a:cubicBezTo>
                  <a:pt x="52325" y="19375"/>
                  <a:pt x="52211" y="19193"/>
                  <a:pt x="52325" y="18988"/>
                </a:cubicBezTo>
                <a:cubicBezTo>
                  <a:pt x="52052" y="18806"/>
                  <a:pt x="51916" y="18897"/>
                  <a:pt x="51757" y="18988"/>
                </a:cubicBezTo>
                <a:cubicBezTo>
                  <a:pt x="51666" y="18875"/>
                  <a:pt x="51688" y="18738"/>
                  <a:pt x="51734" y="18602"/>
                </a:cubicBezTo>
                <a:cubicBezTo>
                  <a:pt x="51438" y="18488"/>
                  <a:pt x="51552" y="18715"/>
                  <a:pt x="51165" y="18397"/>
                </a:cubicBezTo>
                <a:cubicBezTo>
                  <a:pt x="51052" y="18306"/>
                  <a:pt x="50824" y="18192"/>
                  <a:pt x="50892" y="18079"/>
                </a:cubicBezTo>
                <a:cubicBezTo>
                  <a:pt x="50529" y="17965"/>
                  <a:pt x="50801" y="18329"/>
                  <a:pt x="50529" y="18374"/>
                </a:cubicBezTo>
                <a:lnTo>
                  <a:pt x="50779" y="18511"/>
                </a:lnTo>
                <a:cubicBezTo>
                  <a:pt x="50620" y="18602"/>
                  <a:pt x="50119" y="18238"/>
                  <a:pt x="50369" y="18010"/>
                </a:cubicBezTo>
                <a:cubicBezTo>
                  <a:pt x="49937" y="17874"/>
                  <a:pt x="49869" y="17647"/>
                  <a:pt x="49505" y="17510"/>
                </a:cubicBezTo>
                <a:cubicBezTo>
                  <a:pt x="49642" y="17760"/>
                  <a:pt x="50369" y="18124"/>
                  <a:pt x="50006" y="18306"/>
                </a:cubicBezTo>
                <a:cubicBezTo>
                  <a:pt x="49733" y="18192"/>
                  <a:pt x="49915" y="17965"/>
                  <a:pt x="49664" y="17851"/>
                </a:cubicBezTo>
                <a:cubicBezTo>
                  <a:pt x="49596" y="17828"/>
                  <a:pt x="49528" y="17897"/>
                  <a:pt x="49460" y="17851"/>
                </a:cubicBezTo>
                <a:cubicBezTo>
                  <a:pt x="49369" y="17988"/>
                  <a:pt x="49483" y="18056"/>
                  <a:pt x="49392" y="18192"/>
                </a:cubicBezTo>
                <a:cubicBezTo>
                  <a:pt x="49551" y="18306"/>
                  <a:pt x="49642" y="18261"/>
                  <a:pt x="49778" y="18283"/>
                </a:cubicBezTo>
                <a:cubicBezTo>
                  <a:pt x="49846" y="18556"/>
                  <a:pt x="49164" y="18170"/>
                  <a:pt x="49073" y="17942"/>
                </a:cubicBezTo>
                <a:cubicBezTo>
                  <a:pt x="49119" y="17806"/>
                  <a:pt x="49255" y="17828"/>
                  <a:pt x="49301" y="17692"/>
                </a:cubicBezTo>
                <a:cubicBezTo>
                  <a:pt x="48891" y="17647"/>
                  <a:pt x="48300" y="17351"/>
                  <a:pt x="48300" y="17010"/>
                </a:cubicBezTo>
                <a:cubicBezTo>
                  <a:pt x="48073" y="17078"/>
                  <a:pt x="48255" y="17305"/>
                  <a:pt x="48300" y="17487"/>
                </a:cubicBezTo>
                <a:cubicBezTo>
                  <a:pt x="47709" y="17465"/>
                  <a:pt x="47595" y="16623"/>
                  <a:pt x="46867" y="16601"/>
                </a:cubicBezTo>
                <a:cubicBezTo>
                  <a:pt x="46549" y="16532"/>
                  <a:pt x="46867" y="16282"/>
                  <a:pt x="46481" y="16237"/>
                </a:cubicBezTo>
                <a:cubicBezTo>
                  <a:pt x="46231" y="16032"/>
                  <a:pt x="46208" y="16350"/>
                  <a:pt x="46026" y="16305"/>
                </a:cubicBezTo>
                <a:cubicBezTo>
                  <a:pt x="45662" y="15941"/>
                  <a:pt x="45321" y="15941"/>
                  <a:pt x="45139" y="15600"/>
                </a:cubicBezTo>
                <a:cubicBezTo>
                  <a:pt x="45026" y="15600"/>
                  <a:pt x="44957" y="15736"/>
                  <a:pt x="44798" y="15623"/>
                </a:cubicBezTo>
                <a:cubicBezTo>
                  <a:pt x="44639" y="15645"/>
                  <a:pt x="44548" y="15827"/>
                  <a:pt x="44389" y="15805"/>
                </a:cubicBezTo>
                <a:cubicBezTo>
                  <a:pt x="44434" y="15941"/>
                  <a:pt x="44389" y="16009"/>
                  <a:pt x="44230" y="15918"/>
                </a:cubicBezTo>
                <a:cubicBezTo>
                  <a:pt x="44298" y="15668"/>
                  <a:pt x="44684" y="15577"/>
                  <a:pt x="44389" y="15350"/>
                </a:cubicBezTo>
                <a:cubicBezTo>
                  <a:pt x="44139" y="15259"/>
                  <a:pt x="44434" y="15532"/>
                  <a:pt x="44230" y="15645"/>
                </a:cubicBezTo>
                <a:cubicBezTo>
                  <a:pt x="43911" y="15441"/>
                  <a:pt x="43616" y="15532"/>
                  <a:pt x="43366" y="15418"/>
                </a:cubicBezTo>
                <a:cubicBezTo>
                  <a:pt x="43024" y="15259"/>
                  <a:pt x="42911" y="14895"/>
                  <a:pt x="42479" y="14736"/>
                </a:cubicBezTo>
                <a:cubicBezTo>
                  <a:pt x="42274" y="14599"/>
                  <a:pt x="42365" y="15100"/>
                  <a:pt x="42092" y="14850"/>
                </a:cubicBezTo>
                <a:cubicBezTo>
                  <a:pt x="41796" y="14736"/>
                  <a:pt x="42092" y="14736"/>
                  <a:pt x="42092" y="14645"/>
                </a:cubicBezTo>
                <a:cubicBezTo>
                  <a:pt x="42069" y="14554"/>
                  <a:pt x="41796" y="14486"/>
                  <a:pt x="41910" y="14304"/>
                </a:cubicBezTo>
                <a:cubicBezTo>
                  <a:pt x="41501" y="14213"/>
                  <a:pt x="41683" y="14508"/>
                  <a:pt x="41433" y="14622"/>
                </a:cubicBezTo>
                <a:cubicBezTo>
                  <a:pt x="41205" y="14395"/>
                  <a:pt x="40773" y="14190"/>
                  <a:pt x="40455" y="14167"/>
                </a:cubicBezTo>
                <a:cubicBezTo>
                  <a:pt x="40318" y="13940"/>
                  <a:pt x="40569" y="13940"/>
                  <a:pt x="40705" y="13826"/>
                </a:cubicBezTo>
                <a:cubicBezTo>
                  <a:pt x="40637" y="13599"/>
                  <a:pt x="40159" y="13599"/>
                  <a:pt x="39773" y="13508"/>
                </a:cubicBezTo>
                <a:cubicBezTo>
                  <a:pt x="39977" y="13281"/>
                  <a:pt x="39864" y="13144"/>
                  <a:pt x="40250" y="13167"/>
                </a:cubicBezTo>
                <a:cubicBezTo>
                  <a:pt x="40273" y="13053"/>
                  <a:pt x="40045" y="13008"/>
                  <a:pt x="39932" y="12939"/>
                </a:cubicBezTo>
                <a:cubicBezTo>
                  <a:pt x="39727" y="12848"/>
                  <a:pt x="39727" y="13235"/>
                  <a:pt x="39636" y="13349"/>
                </a:cubicBezTo>
                <a:cubicBezTo>
                  <a:pt x="39341" y="13212"/>
                  <a:pt x="39272" y="13531"/>
                  <a:pt x="38977" y="13326"/>
                </a:cubicBezTo>
                <a:cubicBezTo>
                  <a:pt x="38863" y="13303"/>
                  <a:pt x="38840" y="13440"/>
                  <a:pt x="38772" y="13531"/>
                </a:cubicBezTo>
                <a:cubicBezTo>
                  <a:pt x="38249" y="13144"/>
                  <a:pt x="37658" y="13030"/>
                  <a:pt x="37180" y="12712"/>
                </a:cubicBezTo>
                <a:cubicBezTo>
                  <a:pt x="37089" y="12689"/>
                  <a:pt x="37067" y="12780"/>
                  <a:pt x="37021" y="12826"/>
                </a:cubicBezTo>
                <a:cubicBezTo>
                  <a:pt x="36657" y="12621"/>
                  <a:pt x="36339" y="12598"/>
                  <a:pt x="36134" y="12439"/>
                </a:cubicBezTo>
                <a:cubicBezTo>
                  <a:pt x="36111" y="12416"/>
                  <a:pt x="36202" y="12303"/>
                  <a:pt x="36202" y="12280"/>
                </a:cubicBezTo>
                <a:cubicBezTo>
                  <a:pt x="36134" y="12189"/>
                  <a:pt x="35816" y="12166"/>
                  <a:pt x="35748" y="12075"/>
                </a:cubicBezTo>
                <a:cubicBezTo>
                  <a:pt x="35634" y="12053"/>
                  <a:pt x="35611" y="12212"/>
                  <a:pt x="35497" y="12166"/>
                </a:cubicBezTo>
                <a:cubicBezTo>
                  <a:pt x="35270" y="12348"/>
                  <a:pt x="35748" y="12348"/>
                  <a:pt x="35543" y="12553"/>
                </a:cubicBezTo>
                <a:cubicBezTo>
                  <a:pt x="35020" y="12576"/>
                  <a:pt x="35497" y="12007"/>
                  <a:pt x="34884" y="12075"/>
                </a:cubicBezTo>
                <a:cubicBezTo>
                  <a:pt x="34906" y="11939"/>
                  <a:pt x="35020" y="11984"/>
                  <a:pt x="35065" y="11893"/>
                </a:cubicBezTo>
                <a:cubicBezTo>
                  <a:pt x="34838" y="11666"/>
                  <a:pt x="34474" y="11893"/>
                  <a:pt x="34429" y="11620"/>
                </a:cubicBezTo>
                <a:cubicBezTo>
                  <a:pt x="34315" y="11575"/>
                  <a:pt x="34292" y="11711"/>
                  <a:pt x="34247" y="11802"/>
                </a:cubicBezTo>
                <a:cubicBezTo>
                  <a:pt x="33747" y="11439"/>
                  <a:pt x="33383" y="11393"/>
                  <a:pt x="32837" y="11302"/>
                </a:cubicBezTo>
                <a:cubicBezTo>
                  <a:pt x="32905" y="11188"/>
                  <a:pt x="33133" y="11370"/>
                  <a:pt x="33178" y="11257"/>
                </a:cubicBezTo>
                <a:cubicBezTo>
                  <a:pt x="33178" y="10961"/>
                  <a:pt x="32041" y="11143"/>
                  <a:pt x="32723" y="11325"/>
                </a:cubicBezTo>
                <a:cubicBezTo>
                  <a:pt x="32610" y="11484"/>
                  <a:pt x="32246" y="11166"/>
                  <a:pt x="32041" y="11143"/>
                </a:cubicBezTo>
                <a:cubicBezTo>
                  <a:pt x="32155" y="10984"/>
                  <a:pt x="32064" y="10916"/>
                  <a:pt x="32087" y="10802"/>
                </a:cubicBezTo>
                <a:cubicBezTo>
                  <a:pt x="31973" y="10756"/>
                  <a:pt x="31996" y="10847"/>
                  <a:pt x="32064" y="10870"/>
                </a:cubicBezTo>
                <a:cubicBezTo>
                  <a:pt x="31723" y="11052"/>
                  <a:pt x="31291" y="10233"/>
                  <a:pt x="30995" y="10597"/>
                </a:cubicBezTo>
                <a:cubicBezTo>
                  <a:pt x="30677" y="10506"/>
                  <a:pt x="30881" y="10279"/>
                  <a:pt x="30495" y="10211"/>
                </a:cubicBezTo>
                <a:cubicBezTo>
                  <a:pt x="30381" y="10370"/>
                  <a:pt x="30563" y="10415"/>
                  <a:pt x="30722" y="10483"/>
                </a:cubicBezTo>
                <a:cubicBezTo>
                  <a:pt x="30540" y="10620"/>
                  <a:pt x="30199" y="10256"/>
                  <a:pt x="30108" y="10142"/>
                </a:cubicBezTo>
                <a:cubicBezTo>
                  <a:pt x="29949" y="10097"/>
                  <a:pt x="30108" y="10461"/>
                  <a:pt x="29744" y="10256"/>
                </a:cubicBezTo>
                <a:cubicBezTo>
                  <a:pt x="29517" y="10211"/>
                  <a:pt x="29608" y="10074"/>
                  <a:pt x="29653" y="9938"/>
                </a:cubicBezTo>
                <a:cubicBezTo>
                  <a:pt x="29471" y="9801"/>
                  <a:pt x="29335" y="10029"/>
                  <a:pt x="29199" y="10029"/>
                </a:cubicBezTo>
                <a:cubicBezTo>
                  <a:pt x="29176" y="10029"/>
                  <a:pt x="29176" y="9938"/>
                  <a:pt x="29153" y="9915"/>
                </a:cubicBezTo>
                <a:cubicBezTo>
                  <a:pt x="29130" y="9892"/>
                  <a:pt x="29085" y="9983"/>
                  <a:pt x="29085" y="9960"/>
                </a:cubicBezTo>
                <a:cubicBezTo>
                  <a:pt x="28994" y="9938"/>
                  <a:pt x="28857" y="9847"/>
                  <a:pt x="28744" y="9824"/>
                </a:cubicBezTo>
                <a:cubicBezTo>
                  <a:pt x="28676" y="9801"/>
                  <a:pt x="28585" y="9756"/>
                  <a:pt x="28516" y="9710"/>
                </a:cubicBezTo>
                <a:cubicBezTo>
                  <a:pt x="28425" y="9688"/>
                  <a:pt x="28380" y="9915"/>
                  <a:pt x="28289" y="9619"/>
                </a:cubicBezTo>
                <a:cubicBezTo>
                  <a:pt x="28266" y="9574"/>
                  <a:pt x="28198" y="9437"/>
                  <a:pt x="28152" y="9483"/>
                </a:cubicBezTo>
                <a:cubicBezTo>
                  <a:pt x="28152" y="9483"/>
                  <a:pt x="28152" y="9642"/>
                  <a:pt x="28152" y="9642"/>
                </a:cubicBezTo>
                <a:cubicBezTo>
                  <a:pt x="28152" y="9642"/>
                  <a:pt x="27811" y="9096"/>
                  <a:pt x="27925" y="9642"/>
                </a:cubicBezTo>
                <a:cubicBezTo>
                  <a:pt x="27857" y="9619"/>
                  <a:pt x="27811" y="9619"/>
                  <a:pt x="27720" y="9619"/>
                </a:cubicBezTo>
                <a:cubicBezTo>
                  <a:pt x="27698" y="9597"/>
                  <a:pt x="27675" y="9665"/>
                  <a:pt x="27652" y="9733"/>
                </a:cubicBezTo>
                <a:cubicBezTo>
                  <a:pt x="27629" y="9779"/>
                  <a:pt x="27607" y="9938"/>
                  <a:pt x="27607" y="9915"/>
                </a:cubicBezTo>
                <a:cubicBezTo>
                  <a:pt x="27584" y="9938"/>
                  <a:pt x="27493" y="9779"/>
                  <a:pt x="27470" y="9801"/>
                </a:cubicBezTo>
                <a:cubicBezTo>
                  <a:pt x="27402" y="9892"/>
                  <a:pt x="27561" y="10165"/>
                  <a:pt x="27379" y="9938"/>
                </a:cubicBezTo>
                <a:cubicBezTo>
                  <a:pt x="27402" y="10051"/>
                  <a:pt x="27425" y="10165"/>
                  <a:pt x="27470" y="10256"/>
                </a:cubicBezTo>
                <a:cubicBezTo>
                  <a:pt x="27357" y="10461"/>
                  <a:pt x="27266" y="10643"/>
                  <a:pt x="27175" y="10847"/>
                </a:cubicBezTo>
                <a:cubicBezTo>
                  <a:pt x="27152" y="10961"/>
                  <a:pt x="27106" y="11052"/>
                  <a:pt x="27106" y="11143"/>
                </a:cubicBezTo>
                <a:cubicBezTo>
                  <a:pt x="27084" y="11188"/>
                  <a:pt x="27084" y="11257"/>
                  <a:pt x="27061" y="11302"/>
                </a:cubicBezTo>
                <a:lnTo>
                  <a:pt x="27061" y="11370"/>
                </a:lnTo>
                <a:cubicBezTo>
                  <a:pt x="27061" y="11393"/>
                  <a:pt x="27084" y="11393"/>
                  <a:pt x="27038" y="11484"/>
                </a:cubicBezTo>
                <a:cubicBezTo>
                  <a:pt x="26925" y="11530"/>
                  <a:pt x="26811" y="11552"/>
                  <a:pt x="26697" y="11530"/>
                </a:cubicBezTo>
                <a:cubicBezTo>
                  <a:pt x="26538" y="12598"/>
                  <a:pt x="25924" y="13462"/>
                  <a:pt x="25424" y="14417"/>
                </a:cubicBezTo>
                <a:cubicBezTo>
                  <a:pt x="25242" y="14645"/>
                  <a:pt x="25651" y="14690"/>
                  <a:pt x="25378" y="14941"/>
                </a:cubicBezTo>
                <a:cubicBezTo>
                  <a:pt x="25196" y="14736"/>
                  <a:pt x="25014" y="14850"/>
                  <a:pt x="24832" y="14963"/>
                </a:cubicBezTo>
                <a:cubicBezTo>
                  <a:pt x="25014" y="15191"/>
                  <a:pt x="25151" y="14804"/>
                  <a:pt x="25310" y="15031"/>
                </a:cubicBezTo>
                <a:cubicBezTo>
                  <a:pt x="25174" y="15259"/>
                  <a:pt x="25014" y="15486"/>
                  <a:pt x="24855" y="15395"/>
                </a:cubicBezTo>
                <a:cubicBezTo>
                  <a:pt x="24810" y="15554"/>
                  <a:pt x="24878" y="15668"/>
                  <a:pt x="24992" y="15782"/>
                </a:cubicBezTo>
                <a:cubicBezTo>
                  <a:pt x="24605" y="16419"/>
                  <a:pt x="24423" y="16532"/>
                  <a:pt x="23968" y="17169"/>
                </a:cubicBezTo>
                <a:cubicBezTo>
                  <a:pt x="23832" y="16714"/>
                  <a:pt x="23764" y="16691"/>
                  <a:pt x="23400" y="16373"/>
                </a:cubicBezTo>
                <a:cubicBezTo>
                  <a:pt x="23241" y="16532"/>
                  <a:pt x="23400" y="16601"/>
                  <a:pt x="23491" y="16691"/>
                </a:cubicBezTo>
                <a:cubicBezTo>
                  <a:pt x="23286" y="16896"/>
                  <a:pt x="23059" y="16714"/>
                  <a:pt x="22854" y="16714"/>
                </a:cubicBezTo>
                <a:cubicBezTo>
                  <a:pt x="22695" y="17192"/>
                  <a:pt x="22172" y="17374"/>
                  <a:pt x="22286" y="17783"/>
                </a:cubicBezTo>
                <a:cubicBezTo>
                  <a:pt x="22195" y="17988"/>
                  <a:pt x="22058" y="17806"/>
                  <a:pt x="21967" y="17919"/>
                </a:cubicBezTo>
                <a:cubicBezTo>
                  <a:pt x="21922" y="18010"/>
                  <a:pt x="22058" y="18079"/>
                  <a:pt x="21990" y="18170"/>
                </a:cubicBezTo>
                <a:cubicBezTo>
                  <a:pt x="21831" y="18511"/>
                  <a:pt x="21672" y="18420"/>
                  <a:pt x="21512" y="18693"/>
                </a:cubicBezTo>
                <a:cubicBezTo>
                  <a:pt x="21331" y="18647"/>
                  <a:pt x="21171" y="18624"/>
                  <a:pt x="21012" y="18943"/>
                </a:cubicBezTo>
                <a:cubicBezTo>
                  <a:pt x="21103" y="19307"/>
                  <a:pt x="21581" y="18352"/>
                  <a:pt x="21331" y="18943"/>
                </a:cubicBezTo>
                <a:cubicBezTo>
                  <a:pt x="21285" y="19102"/>
                  <a:pt x="21126" y="19216"/>
                  <a:pt x="21103" y="19261"/>
                </a:cubicBezTo>
                <a:cubicBezTo>
                  <a:pt x="20989" y="19488"/>
                  <a:pt x="21058" y="19602"/>
                  <a:pt x="21012" y="19670"/>
                </a:cubicBezTo>
                <a:cubicBezTo>
                  <a:pt x="20921" y="19830"/>
                  <a:pt x="20807" y="19807"/>
                  <a:pt x="20717" y="19943"/>
                </a:cubicBezTo>
                <a:cubicBezTo>
                  <a:pt x="20262" y="20580"/>
                  <a:pt x="19852" y="21444"/>
                  <a:pt x="19511" y="21762"/>
                </a:cubicBezTo>
                <a:cubicBezTo>
                  <a:pt x="19466" y="21876"/>
                  <a:pt x="19580" y="21922"/>
                  <a:pt x="19671" y="21990"/>
                </a:cubicBezTo>
                <a:cubicBezTo>
                  <a:pt x="19261" y="22286"/>
                  <a:pt x="18875" y="23036"/>
                  <a:pt x="18852" y="23582"/>
                </a:cubicBezTo>
                <a:cubicBezTo>
                  <a:pt x="18761" y="23764"/>
                  <a:pt x="18602" y="23786"/>
                  <a:pt x="18488" y="23946"/>
                </a:cubicBezTo>
                <a:cubicBezTo>
                  <a:pt x="18397" y="24082"/>
                  <a:pt x="18511" y="24218"/>
                  <a:pt x="18465" y="24264"/>
                </a:cubicBezTo>
                <a:cubicBezTo>
                  <a:pt x="18397" y="24378"/>
                  <a:pt x="18261" y="24287"/>
                  <a:pt x="18215" y="24332"/>
                </a:cubicBezTo>
                <a:cubicBezTo>
                  <a:pt x="18192" y="24378"/>
                  <a:pt x="18033" y="24764"/>
                  <a:pt x="18010" y="24787"/>
                </a:cubicBezTo>
                <a:cubicBezTo>
                  <a:pt x="17920" y="24946"/>
                  <a:pt x="17942" y="25105"/>
                  <a:pt x="17738" y="25310"/>
                </a:cubicBezTo>
                <a:cubicBezTo>
                  <a:pt x="17851" y="25355"/>
                  <a:pt x="17942" y="25151"/>
                  <a:pt x="18033" y="25037"/>
                </a:cubicBezTo>
                <a:cubicBezTo>
                  <a:pt x="18306" y="24946"/>
                  <a:pt x="17715" y="25606"/>
                  <a:pt x="17601" y="25810"/>
                </a:cubicBezTo>
                <a:cubicBezTo>
                  <a:pt x="17556" y="25515"/>
                  <a:pt x="17237" y="25901"/>
                  <a:pt x="17328" y="25492"/>
                </a:cubicBezTo>
                <a:cubicBezTo>
                  <a:pt x="17078" y="25446"/>
                  <a:pt x="17397" y="25765"/>
                  <a:pt x="17124" y="25947"/>
                </a:cubicBezTo>
                <a:cubicBezTo>
                  <a:pt x="17192" y="26174"/>
                  <a:pt x="17510" y="25924"/>
                  <a:pt x="17397" y="26129"/>
                </a:cubicBezTo>
                <a:cubicBezTo>
                  <a:pt x="17192" y="26470"/>
                  <a:pt x="17306" y="26038"/>
                  <a:pt x="17078" y="26151"/>
                </a:cubicBezTo>
                <a:cubicBezTo>
                  <a:pt x="16942" y="26288"/>
                  <a:pt x="17169" y="26356"/>
                  <a:pt x="17169" y="26447"/>
                </a:cubicBezTo>
                <a:cubicBezTo>
                  <a:pt x="17169" y="26561"/>
                  <a:pt x="16805" y="26833"/>
                  <a:pt x="17101" y="26879"/>
                </a:cubicBezTo>
                <a:cubicBezTo>
                  <a:pt x="16828" y="27334"/>
                  <a:pt x="16555" y="27607"/>
                  <a:pt x="16282" y="27948"/>
                </a:cubicBezTo>
                <a:cubicBezTo>
                  <a:pt x="16078" y="27766"/>
                  <a:pt x="15896" y="27948"/>
                  <a:pt x="15850" y="27675"/>
                </a:cubicBezTo>
                <a:cubicBezTo>
                  <a:pt x="15532" y="27902"/>
                  <a:pt x="15009" y="28721"/>
                  <a:pt x="14918" y="29130"/>
                </a:cubicBezTo>
                <a:cubicBezTo>
                  <a:pt x="14895" y="29221"/>
                  <a:pt x="14941" y="29244"/>
                  <a:pt x="15009" y="29312"/>
                </a:cubicBezTo>
                <a:cubicBezTo>
                  <a:pt x="14668" y="30040"/>
                  <a:pt x="13917" y="30608"/>
                  <a:pt x="13940" y="31131"/>
                </a:cubicBezTo>
                <a:cubicBezTo>
                  <a:pt x="13667" y="31450"/>
                  <a:pt x="13212" y="31904"/>
                  <a:pt x="13553" y="32132"/>
                </a:cubicBezTo>
                <a:cubicBezTo>
                  <a:pt x="13326" y="32291"/>
                  <a:pt x="13349" y="32587"/>
                  <a:pt x="13212" y="32814"/>
                </a:cubicBezTo>
                <a:cubicBezTo>
                  <a:pt x="13121" y="32973"/>
                  <a:pt x="12917" y="33132"/>
                  <a:pt x="12871" y="33269"/>
                </a:cubicBezTo>
                <a:cubicBezTo>
                  <a:pt x="12826" y="33360"/>
                  <a:pt x="12871" y="33542"/>
                  <a:pt x="12871" y="33610"/>
                </a:cubicBezTo>
                <a:cubicBezTo>
                  <a:pt x="12803" y="33792"/>
                  <a:pt x="12712" y="33974"/>
                  <a:pt x="12621" y="34156"/>
                </a:cubicBezTo>
                <a:cubicBezTo>
                  <a:pt x="12553" y="34269"/>
                  <a:pt x="12507" y="34360"/>
                  <a:pt x="12462" y="34451"/>
                </a:cubicBezTo>
                <a:cubicBezTo>
                  <a:pt x="12416" y="34633"/>
                  <a:pt x="12212" y="34952"/>
                  <a:pt x="12166" y="35361"/>
                </a:cubicBezTo>
                <a:cubicBezTo>
                  <a:pt x="12144" y="35611"/>
                  <a:pt x="12235" y="35838"/>
                  <a:pt x="12166" y="36066"/>
                </a:cubicBezTo>
                <a:cubicBezTo>
                  <a:pt x="12098" y="36384"/>
                  <a:pt x="11939" y="36612"/>
                  <a:pt x="11962" y="36975"/>
                </a:cubicBezTo>
                <a:cubicBezTo>
                  <a:pt x="11734" y="36839"/>
                  <a:pt x="11643" y="36953"/>
                  <a:pt x="11461" y="36907"/>
                </a:cubicBezTo>
                <a:cubicBezTo>
                  <a:pt x="11621" y="36612"/>
                  <a:pt x="11211" y="36612"/>
                  <a:pt x="11279" y="36384"/>
                </a:cubicBezTo>
                <a:cubicBezTo>
                  <a:pt x="11029" y="36384"/>
                  <a:pt x="11302" y="36680"/>
                  <a:pt x="11120" y="36885"/>
                </a:cubicBezTo>
                <a:cubicBezTo>
                  <a:pt x="10938" y="36612"/>
                  <a:pt x="10484" y="36384"/>
                  <a:pt x="10211" y="36703"/>
                </a:cubicBezTo>
                <a:cubicBezTo>
                  <a:pt x="10165" y="36748"/>
                  <a:pt x="10302" y="36953"/>
                  <a:pt x="10302" y="37021"/>
                </a:cubicBezTo>
                <a:cubicBezTo>
                  <a:pt x="10256" y="37226"/>
                  <a:pt x="10074" y="37612"/>
                  <a:pt x="10006" y="37999"/>
                </a:cubicBezTo>
                <a:cubicBezTo>
                  <a:pt x="9961" y="38363"/>
                  <a:pt x="10120" y="38567"/>
                  <a:pt x="9870" y="38863"/>
                </a:cubicBezTo>
                <a:cubicBezTo>
                  <a:pt x="10097" y="39159"/>
                  <a:pt x="9756" y="40136"/>
                  <a:pt x="9688" y="40819"/>
                </a:cubicBezTo>
                <a:cubicBezTo>
                  <a:pt x="9688" y="41046"/>
                  <a:pt x="9801" y="41160"/>
                  <a:pt x="9801" y="41410"/>
                </a:cubicBezTo>
                <a:cubicBezTo>
                  <a:pt x="9779" y="42046"/>
                  <a:pt x="9415" y="42615"/>
                  <a:pt x="9187" y="43206"/>
                </a:cubicBezTo>
                <a:cubicBezTo>
                  <a:pt x="8892" y="43024"/>
                  <a:pt x="8778" y="43365"/>
                  <a:pt x="8528" y="43343"/>
                </a:cubicBezTo>
                <a:cubicBezTo>
                  <a:pt x="8210" y="43911"/>
                  <a:pt x="7664" y="43797"/>
                  <a:pt x="7300" y="44275"/>
                </a:cubicBezTo>
                <a:cubicBezTo>
                  <a:pt x="7095" y="43934"/>
                  <a:pt x="6982" y="44161"/>
                  <a:pt x="6777" y="44457"/>
                </a:cubicBezTo>
                <a:cubicBezTo>
                  <a:pt x="6550" y="43888"/>
                  <a:pt x="6118" y="44525"/>
                  <a:pt x="5799" y="44411"/>
                </a:cubicBezTo>
                <a:cubicBezTo>
                  <a:pt x="5890" y="44252"/>
                  <a:pt x="5799" y="44207"/>
                  <a:pt x="5845" y="44070"/>
                </a:cubicBezTo>
                <a:cubicBezTo>
                  <a:pt x="5731" y="44048"/>
                  <a:pt x="5685" y="44298"/>
                  <a:pt x="5594" y="44457"/>
                </a:cubicBezTo>
                <a:cubicBezTo>
                  <a:pt x="5504" y="44116"/>
                  <a:pt x="5367" y="44298"/>
                  <a:pt x="5344" y="43979"/>
                </a:cubicBezTo>
                <a:cubicBezTo>
                  <a:pt x="5231" y="43888"/>
                  <a:pt x="5162" y="44002"/>
                  <a:pt x="5094" y="44116"/>
                </a:cubicBezTo>
                <a:cubicBezTo>
                  <a:pt x="5117" y="43957"/>
                  <a:pt x="4912" y="43957"/>
                  <a:pt x="4867" y="43775"/>
                </a:cubicBezTo>
                <a:cubicBezTo>
                  <a:pt x="4867" y="43752"/>
                  <a:pt x="4981" y="43616"/>
                  <a:pt x="4958" y="43593"/>
                </a:cubicBezTo>
                <a:cubicBezTo>
                  <a:pt x="4867" y="43434"/>
                  <a:pt x="4571" y="43479"/>
                  <a:pt x="4617" y="43320"/>
                </a:cubicBezTo>
                <a:cubicBezTo>
                  <a:pt x="4617" y="43252"/>
                  <a:pt x="4753" y="43252"/>
                  <a:pt x="4753" y="43161"/>
                </a:cubicBezTo>
                <a:cubicBezTo>
                  <a:pt x="4753" y="42956"/>
                  <a:pt x="4708" y="42842"/>
                  <a:pt x="4503" y="42638"/>
                </a:cubicBezTo>
                <a:cubicBezTo>
                  <a:pt x="4685" y="42319"/>
                  <a:pt x="4503" y="42228"/>
                  <a:pt x="4639" y="41933"/>
                </a:cubicBezTo>
                <a:cubicBezTo>
                  <a:pt x="4685" y="41819"/>
                  <a:pt x="4526" y="41796"/>
                  <a:pt x="4435" y="41751"/>
                </a:cubicBezTo>
                <a:cubicBezTo>
                  <a:pt x="4890" y="41387"/>
                  <a:pt x="5094" y="40455"/>
                  <a:pt x="5594" y="40205"/>
                </a:cubicBezTo>
                <a:lnTo>
                  <a:pt x="5799" y="39431"/>
                </a:lnTo>
                <a:cubicBezTo>
                  <a:pt x="5322" y="39249"/>
                  <a:pt x="5071" y="39545"/>
                  <a:pt x="4639" y="39522"/>
                </a:cubicBezTo>
                <a:cubicBezTo>
                  <a:pt x="4753" y="38863"/>
                  <a:pt x="4139" y="39454"/>
                  <a:pt x="3980" y="39136"/>
                </a:cubicBezTo>
                <a:lnTo>
                  <a:pt x="4071" y="38749"/>
                </a:lnTo>
                <a:cubicBezTo>
                  <a:pt x="3889" y="38704"/>
                  <a:pt x="3798" y="38840"/>
                  <a:pt x="3571" y="38704"/>
                </a:cubicBezTo>
                <a:cubicBezTo>
                  <a:pt x="3753" y="38203"/>
                  <a:pt x="3775" y="38112"/>
                  <a:pt x="3934" y="37680"/>
                </a:cubicBezTo>
                <a:cubicBezTo>
                  <a:pt x="4116" y="37658"/>
                  <a:pt x="4253" y="37567"/>
                  <a:pt x="4344" y="37362"/>
                </a:cubicBezTo>
                <a:cubicBezTo>
                  <a:pt x="4412" y="37021"/>
                  <a:pt x="4139" y="37317"/>
                  <a:pt x="4162" y="37112"/>
                </a:cubicBezTo>
                <a:lnTo>
                  <a:pt x="4276" y="36725"/>
                </a:lnTo>
                <a:lnTo>
                  <a:pt x="4594" y="36816"/>
                </a:lnTo>
                <a:cubicBezTo>
                  <a:pt x="4594" y="36407"/>
                  <a:pt x="5026" y="36202"/>
                  <a:pt x="4730" y="35998"/>
                </a:cubicBezTo>
                <a:cubicBezTo>
                  <a:pt x="4594" y="35975"/>
                  <a:pt x="4708" y="36634"/>
                  <a:pt x="4344" y="36430"/>
                </a:cubicBezTo>
                <a:cubicBezTo>
                  <a:pt x="4617" y="35406"/>
                  <a:pt x="4912" y="34383"/>
                  <a:pt x="5299" y="33360"/>
                </a:cubicBezTo>
                <a:cubicBezTo>
                  <a:pt x="5322" y="33201"/>
                  <a:pt x="5208" y="33132"/>
                  <a:pt x="5253" y="32996"/>
                </a:cubicBezTo>
                <a:cubicBezTo>
                  <a:pt x="5049" y="32928"/>
                  <a:pt x="4958" y="33087"/>
                  <a:pt x="4730" y="32905"/>
                </a:cubicBezTo>
                <a:cubicBezTo>
                  <a:pt x="4844" y="32382"/>
                  <a:pt x="4617" y="32359"/>
                  <a:pt x="5003" y="31814"/>
                </a:cubicBezTo>
                <a:cubicBezTo>
                  <a:pt x="4799" y="31609"/>
                  <a:pt x="4753" y="31995"/>
                  <a:pt x="4662" y="32155"/>
                </a:cubicBezTo>
                <a:cubicBezTo>
                  <a:pt x="4457" y="32473"/>
                  <a:pt x="4639" y="31927"/>
                  <a:pt x="4708" y="31814"/>
                </a:cubicBezTo>
                <a:cubicBezTo>
                  <a:pt x="4912" y="31472"/>
                  <a:pt x="5094" y="30949"/>
                  <a:pt x="5322" y="30495"/>
                </a:cubicBezTo>
                <a:cubicBezTo>
                  <a:pt x="5458" y="30244"/>
                  <a:pt x="5549" y="30085"/>
                  <a:pt x="5663" y="29972"/>
                </a:cubicBezTo>
                <a:cubicBezTo>
                  <a:pt x="5776" y="29858"/>
                  <a:pt x="5890" y="29790"/>
                  <a:pt x="6027" y="29812"/>
                </a:cubicBezTo>
                <a:cubicBezTo>
                  <a:pt x="6004" y="29562"/>
                  <a:pt x="5890" y="29335"/>
                  <a:pt x="6231" y="28971"/>
                </a:cubicBezTo>
                <a:cubicBezTo>
                  <a:pt x="6322" y="29039"/>
                  <a:pt x="6095" y="29244"/>
                  <a:pt x="6208" y="29312"/>
                </a:cubicBezTo>
                <a:cubicBezTo>
                  <a:pt x="6277" y="29335"/>
                  <a:pt x="6345" y="29267"/>
                  <a:pt x="6413" y="29312"/>
                </a:cubicBezTo>
                <a:cubicBezTo>
                  <a:pt x="6481" y="29085"/>
                  <a:pt x="6550" y="28857"/>
                  <a:pt x="6390" y="28698"/>
                </a:cubicBezTo>
                <a:cubicBezTo>
                  <a:pt x="6686" y="28039"/>
                  <a:pt x="7232" y="27720"/>
                  <a:pt x="7345" y="27129"/>
                </a:cubicBezTo>
                <a:cubicBezTo>
                  <a:pt x="7277" y="27698"/>
                  <a:pt x="7732" y="26856"/>
                  <a:pt x="7596" y="26697"/>
                </a:cubicBezTo>
                <a:cubicBezTo>
                  <a:pt x="7937" y="26151"/>
                  <a:pt x="8391" y="25537"/>
                  <a:pt x="8642" y="25060"/>
                </a:cubicBezTo>
                <a:cubicBezTo>
                  <a:pt x="9324" y="23718"/>
                  <a:pt x="10688" y="22331"/>
                  <a:pt x="10984" y="21239"/>
                </a:cubicBezTo>
                <a:cubicBezTo>
                  <a:pt x="11120" y="21126"/>
                  <a:pt x="11098" y="21308"/>
                  <a:pt x="11189" y="21376"/>
                </a:cubicBezTo>
                <a:cubicBezTo>
                  <a:pt x="11234" y="21262"/>
                  <a:pt x="11302" y="21239"/>
                  <a:pt x="11370" y="21262"/>
                </a:cubicBezTo>
                <a:cubicBezTo>
                  <a:pt x="11530" y="21012"/>
                  <a:pt x="11370" y="20967"/>
                  <a:pt x="11507" y="20739"/>
                </a:cubicBezTo>
                <a:cubicBezTo>
                  <a:pt x="11598" y="20580"/>
                  <a:pt x="11893" y="20489"/>
                  <a:pt x="11984" y="20330"/>
                </a:cubicBezTo>
                <a:cubicBezTo>
                  <a:pt x="12098" y="20148"/>
                  <a:pt x="11984" y="20012"/>
                  <a:pt x="12144" y="19830"/>
                </a:cubicBezTo>
                <a:cubicBezTo>
                  <a:pt x="12257" y="19625"/>
                  <a:pt x="12394" y="19602"/>
                  <a:pt x="12530" y="19716"/>
                </a:cubicBezTo>
                <a:cubicBezTo>
                  <a:pt x="12576" y="19488"/>
                  <a:pt x="12371" y="19307"/>
                  <a:pt x="12735" y="18988"/>
                </a:cubicBezTo>
                <a:cubicBezTo>
                  <a:pt x="12780" y="19079"/>
                  <a:pt x="12644" y="19193"/>
                  <a:pt x="12735" y="19261"/>
                </a:cubicBezTo>
                <a:cubicBezTo>
                  <a:pt x="12939" y="19238"/>
                  <a:pt x="12985" y="18897"/>
                  <a:pt x="13212" y="18738"/>
                </a:cubicBezTo>
                <a:cubicBezTo>
                  <a:pt x="13258" y="18715"/>
                  <a:pt x="13462" y="18670"/>
                  <a:pt x="13462" y="18670"/>
                </a:cubicBezTo>
                <a:cubicBezTo>
                  <a:pt x="13963" y="18101"/>
                  <a:pt x="14258" y="17305"/>
                  <a:pt x="14577" y="16964"/>
                </a:cubicBezTo>
                <a:cubicBezTo>
                  <a:pt x="14577" y="16851"/>
                  <a:pt x="14531" y="16760"/>
                  <a:pt x="14486" y="16646"/>
                </a:cubicBezTo>
                <a:cubicBezTo>
                  <a:pt x="14963" y="16510"/>
                  <a:pt x="15191" y="15805"/>
                  <a:pt x="15418" y="15350"/>
                </a:cubicBezTo>
                <a:lnTo>
                  <a:pt x="15623" y="15486"/>
                </a:lnTo>
                <a:cubicBezTo>
                  <a:pt x="15714" y="15282"/>
                  <a:pt x="15918" y="15031"/>
                  <a:pt x="15782" y="14850"/>
                </a:cubicBezTo>
                <a:cubicBezTo>
                  <a:pt x="16032" y="14668"/>
                  <a:pt x="15896" y="15077"/>
                  <a:pt x="15987" y="15145"/>
                </a:cubicBezTo>
                <a:cubicBezTo>
                  <a:pt x="16214" y="14872"/>
                  <a:pt x="16146" y="14668"/>
                  <a:pt x="16191" y="14417"/>
                </a:cubicBezTo>
                <a:cubicBezTo>
                  <a:pt x="16532" y="14122"/>
                  <a:pt x="16851" y="13599"/>
                  <a:pt x="16896" y="13190"/>
                </a:cubicBezTo>
                <a:cubicBezTo>
                  <a:pt x="17010" y="13099"/>
                  <a:pt x="17146" y="13053"/>
                  <a:pt x="17260" y="12962"/>
                </a:cubicBezTo>
                <a:cubicBezTo>
                  <a:pt x="17533" y="12280"/>
                  <a:pt x="17897" y="11575"/>
                  <a:pt x="18283" y="10916"/>
                </a:cubicBezTo>
                <a:cubicBezTo>
                  <a:pt x="18693" y="10256"/>
                  <a:pt x="19125" y="9619"/>
                  <a:pt x="19648" y="9005"/>
                </a:cubicBezTo>
                <a:cubicBezTo>
                  <a:pt x="19716" y="8778"/>
                  <a:pt x="19761" y="8528"/>
                  <a:pt x="19807" y="8300"/>
                </a:cubicBezTo>
                <a:cubicBezTo>
                  <a:pt x="20057" y="7982"/>
                  <a:pt x="20307" y="7823"/>
                  <a:pt x="20580" y="7368"/>
                </a:cubicBezTo>
                <a:lnTo>
                  <a:pt x="20876" y="7550"/>
                </a:lnTo>
                <a:cubicBezTo>
                  <a:pt x="20989" y="7095"/>
                  <a:pt x="21126" y="6163"/>
                  <a:pt x="21603" y="6026"/>
                </a:cubicBezTo>
                <a:cubicBezTo>
                  <a:pt x="21694" y="6322"/>
                  <a:pt x="21262" y="6595"/>
                  <a:pt x="21126" y="6800"/>
                </a:cubicBezTo>
                <a:cubicBezTo>
                  <a:pt x="21035" y="7118"/>
                  <a:pt x="21285" y="7277"/>
                  <a:pt x="21012" y="7641"/>
                </a:cubicBezTo>
                <a:cubicBezTo>
                  <a:pt x="21149" y="7641"/>
                  <a:pt x="21285" y="7505"/>
                  <a:pt x="21399" y="7323"/>
                </a:cubicBezTo>
                <a:cubicBezTo>
                  <a:pt x="21308" y="7732"/>
                  <a:pt x="21740" y="7777"/>
                  <a:pt x="21763" y="8005"/>
                </a:cubicBezTo>
                <a:cubicBezTo>
                  <a:pt x="21876" y="8551"/>
                  <a:pt x="21399" y="8846"/>
                  <a:pt x="21308" y="9392"/>
                </a:cubicBezTo>
                <a:cubicBezTo>
                  <a:pt x="21171" y="9528"/>
                  <a:pt x="21035" y="9733"/>
                  <a:pt x="20876" y="9574"/>
                </a:cubicBezTo>
                <a:cubicBezTo>
                  <a:pt x="20830" y="9733"/>
                  <a:pt x="20830" y="9870"/>
                  <a:pt x="20807" y="10006"/>
                </a:cubicBezTo>
                <a:cubicBezTo>
                  <a:pt x="20944" y="10074"/>
                  <a:pt x="21058" y="9960"/>
                  <a:pt x="21149" y="9756"/>
                </a:cubicBezTo>
                <a:cubicBezTo>
                  <a:pt x="21194" y="10074"/>
                  <a:pt x="20694" y="10597"/>
                  <a:pt x="20489" y="10756"/>
                </a:cubicBezTo>
                <a:cubicBezTo>
                  <a:pt x="20330" y="10529"/>
                  <a:pt x="20330" y="10597"/>
                  <a:pt x="20103" y="10597"/>
                </a:cubicBezTo>
                <a:cubicBezTo>
                  <a:pt x="19966" y="10825"/>
                  <a:pt x="20171" y="11052"/>
                  <a:pt x="19830" y="11143"/>
                </a:cubicBezTo>
                <a:cubicBezTo>
                  <a:pt x="19921" y="11188"/>
                  <a:pt x="19943" y="11234"/>
                  <a:pt x="19921" y="11325"/>
                </a:cubicBezTo>
                <a:cubicBezTo>
                  <a:pt x="20148" y="11439"/>
                  <a:pt x="20262" y="10574"/>
                  <a:pt x="20512" y="10893"/>
                </a:cubicBezTo>
                <a:cubicBezTo>
                  <a:pt x="20262" y="11257"/>
                  <a:pt x="20034" y="11643"/>
                  <a:pt x="19761" y="11825"/>
                </a:cubicBezTo>
                <a:cubicBezTo>
                  <a:pt x="19602" y="12166"/>
                  <a:pt x="19989" y="11984"/>
                  <a:pt x="19989" y="12234"/>
                </a:cubicBezTo>
                <a:cubicBezTo>
                  <a:pt x="20171" y="11984"/>
                  <a:pt x="20148" y="11643"/>
                  <a:pt x="20444" y="11575"/>
                </a:cubicBezTo>
                <a:cubicBezTo>
                  <a:pt x="20557" y="11666"/>
                  <a:pt x="20648" y="11780"/>
                  <a:pt x="20603" y="11939"/>
                </a:cubicBezTo>
                <a:cubicBezTo>
                  <a:pt x="20739" y="11962"/>
                  <a:pt x="20853" y="11916"/>
                  <a:pt x="20989" y="11825"/>
                </a:cubicBezTo>
                <a:cubicBezTo>
                  <a:pt x="21058" y="11439"/>
                  <a:pt x="20694" y="11848"/>
                  <a:pt x="20580" y="11666"/>
                </a:cubicBezTo>
                <a:cubicBezTo>
                  <a:pt x="20739" y="11530"/>
                  <a:pt x="20603" y="11439"/>
                  <a:pt x="20489" y="11370"/>
                </a:cubicBezTo>
                <a:cubicBezTo>
                  <a:pt x="20626" y="11075"/>
                  <a:pt x="20762" y="11120"/>
                  <a:pt x="20898" y="10916"/>
                </a:cubicBezTo>
                <a:cubicBezTo>
                  <a:pt x="20967" y="11007"/>
                  <a:pt x="20807" y="11166"/>
                  <a:pt x="20739" y="11302"/>
                </a:cubicBezTo>
                <a:cubicBezTo>
                  <a:pt x="21149" y="11370"/>
                  <a:pt x="21012" y="10825"/>
                  <a:pt x="20989" y="10620"/>
                </a:cubicBezTo>
                <a:cubicBezTo>
                  <a:pt x="21194" y="10302"/>
                  <a:pt x="21444" y="10324"/>
                  <a:pt x="21672" y="10211"/>
                </a:cubicBezTo>
                <a:cubicBezTo>
                  <a:pt x="21717" y="10029"/>
                  <a:pt x="21331" y="9960"/>
                  <a:pt x="21603" y="9688"/>
                </a:cubicBezTo>
                <a:cubicBezTo>
                  <a:pt x="21763" y="9597"/>
                  <a:pt x="21944" y="9665"/>
                  <a:pt x="22104" y="9665"/>
                </a:cubicBezTo>
                <a:cubicBezTo>
                  <a:pt x="22126" y="9506"/>
                  <a:pt x="21944" y="9415"/>
                  <a:pt x="21990" y="9233"/>
                </a:cubicBezTo>
                <a:cubicBezTo>
                  <a:pt x="22445" y="8414"/>
                  <a:pt x="23195" y="7368"/>
                  <a:pt x="23809" y="6345"/>
                </a:cubicBezTo>
                <a:cubicBezTo>
                  <a:pt x="23946" y="6163"/>
                  <a:pt x="23718" y="6026"/>
                  <a:pt x="23809" y="5867"/>
                </a:cubicBezTo>
                <a:cubicBezTo>
                  <a:pt x="23718" y="5822"/>
                  <a:pt x="23605" y="5913"/>
                  <a:pt x="23491" y="6072"/>
                </a:cubicBezTo>
                <a:cubicBezTo>
                  <a:pt x="23468" y="5594"/>
                  <a:pt x="23081" y="5731"/>
                  <a:pt x="22854" y="5640"/>
                </a:cubicBezTo>
                <a:lnTo>
                  <a:pt x="22991" y="5435"/>
                </a:lnTo>
                <a:lnTo>
                  <a:pt x="23127" y="5253"/>
                </a:lnTo>
                <a:cubicBezTo>
                  <a:pt x="23195" y="5594"/>
                  <a:pt x="23377" y="5731"/>
                  <a:pt x="23627" y="5412"/>
                </a:cubicBezTo>
                <a:cubicBezTo>
                  <a:pt x="23514" y="5094"/>
                  <a:pt x="23354" y="5640"/>
                  <a:pt x="23241" y="5231"/>
                </a:cubicBezTo>
                <a:cubicBezTo>
                  <a:pt x="23627" y="5049"/>
                  <a:pt x="23718" y="4685"/>
                  <a:pt x="23832" y="4185"/>
                </a:cubicBezTo>
                <a:cubicBezTo>
                  <a:pt x="23605" y="4185"/>
                  <a:pt x="23582" y="4571"/>
                  <a:pt x="23445" y="4753"/>
                </a:cubicBezTo>
                <a:cubicBezTo>
                  <a:pt x="23172" y="5117"/>
                  <a:pt x="22900" y="5117"/>
                  <a:pt x="22649" y="5367"/>
                </a:cubicBezTo>
                <a:cubicBezTo>
                  <a:pt x="22649" y="5140"/>
                  <a:pt x="22604" y="4617"/>
                  <a:pt x="22308" y="4958"/>
                </a:cubicBezTo>
                <a:cubicBezTo>
                  <a:pt x="22445" y="4503"/>
                  <a:pt x="22604" y="4048"/>
                  <a:pt x="22695" y="3616"/>
                </a:cubicBezTo>
                <a:cubicBezTo>
                  <a:pt x="22854" y="3252"/>
                  <a:pt x="22945" y="3548"/>
                  <a:pt x="23081" y="3343"/>
                </a:cubicBezTo>
                <a:cubicBezTo>
                  <a:pt x="23332" y="3116"/>
                  <a:pt x="23423" y="2729"/>
                  <a:pt x="23627" y="2388"/>
                </a:cubicBezTo>
                <a:cubicBezTo>
                  <a:pt x="23741" y="2206"/>
                  <a:pt x="23809" y="2297"/>
                  <a:pt x="23900" y="2161"/>
                </a:cubicBezTo>
                <a:cubicBezTo>
                  <a:pt x="24150" y="1797"/>
                  <a:pt x="24287" y="1388"/>
                  <a:pt x="24537" y="1115"/>
                </a:cubicBezTo>
                <a:cubicBezTo>
                  <a:pt x="24582" y="1046"/>
                  <a:pt x="24628" y="978"/>
                  <a:pt x="24696" y="910"/>
                </a:cubicBezTo>
                <a:cubicBezTo>
                  <a:pt x="24719" y="865"/>
                  <a:pt x="24764" y="842"/>
                  <a:pt x="24787" y="796"/>
                </a:cubicBezTo>
                <a:cubicBezTo>
                  <a:pt x="24810" y="751"/>
                  <a:pt x="24878" y="774"/>
                  <a:pt x="24901" y="751"/>
                </a:cubicBezTo>
                <a:cubicBezTo>
                  <a:pt x="25697" y="1092"/>
                  <a:pt x="26811" y="1478"/>
                  <a:pt x="27448" y="1729"/>
                </a:cubicBezTo>
                <a:cubicBezTo>
                  <a:pt x="27675" y="1820"/>
                  <a:pt x="28062" y="2206"/>
                  <a:pt x="28198" y="1933"/>
                </a:cubicBezTo>
                <a:cubicBezTo>
                  <a:pt x="28539" y="2002"/>
                  <a:pt x="28448" y="2206"/>
                  <a:pt x="28676" y="2297"/>
                </a:cubicBezTo>
                <a:cubicBezTo>
                  <a:pt x="28903" y="2434"/>
                  <a:pt x="28926" y="2320"/>
                  <a:pt x="28948" y="2229"/>
                </a:cubicBezTo>
                <a:cubicBezTo>
                  <a:pt x="29358" y="2320"/>
                  <a:pt x="29085" y="2593"/>
                  <a:pt x="29403" y="2684"/>
                </a:cubicBezTo>
                <a:cubicBezTo>
                  <a:pt x="29835" y="2934"/>
                  <a:pt x="30108" y="2752"/>
                  <a:pt x="30381" y="3070"/>
                </a:cubicBezTo>
                <a:cubicBezTo>
                  <a:pt x="30517" y="3116"/>
                  <a:pt x="30517" y="2957"/>
                  <a:pt x="30540" y="2866"/>
                </a:cubicBezTo>
                <a:cubicBezTo>
                  <a:pt x="30881" y="3184"/>
                  <a:pt x="31427" y="3457"/>
                  <a:pt x="32087" y="3684"/>
                </a:cubicBezTo>
                <a:cubicBezTo>
                  <a:pt x="32200" y="3662"/>
                  <a:pt x="32291" y="3593"/>
                  <a:pt x="32359" y="3525"/>
                </a:cubicBezTo>
                <a:cubicBezTo>
                  <a:pt x="33383" y="3980"/>
                  <a:pt x="35907" y="5071"/>
                  <a:pt x="37681" y="5685"/>
                </a:cubicBezTo>
                <a:cubicBezTo>
                  <a:pt x="37953" y="5799"/>
                  <a:pt x="38204" y="5776"/>
                  <a:pt x="38499" y="5867"/>
                </a:cubicBezTo>
                <a:cubicBezTo>
                  <a:pt x="39136" y="6072"/>
                  <a:pt x="39636" y="6459"/>
                  <a:pt x="40205" y="6527"/>
                </a:cubicBezTo>
                <a:cubicBezTo>
                  <a:pt x="39750" y="6254"/>
                  <a:pt x="39955" y="6163"/>
                  <a:pt x="40478" y="6368"/>
                </a:cubicBezTo>
                <a:cubicBezTo>
                  <a:pt x="40182" y="6254"/>
                  <a:pt x="42365" y="7254"/>
                  <a:pt x="43161" y="7573"/>
                </a:cubicBezTo>
                <a:cubicBezTo>
                  <a:pt x="43320" y="7618"/>
                  <a:pt x="43275" y="7709"/>
                  <a:pt x="43388" y="7755"/>
                </a:cubicBezTo>
                <a:cubicBezTo>
                  <a:pt x="43570" y="7846"/>
                  <a:pt x="43843" y="7868"/>
                  <a:pt x="44070" y="7982"/>
                </a:cubicBezTo>
                <a:cubicBezTo>
                  <a:pt x="44275" y="8096"/>
                  <a:pt x="44389" y="8232"/>
                  <a:pt x="44503" y="8278"/>
                </a:cubicBezTo>
                <a:cubicBezTo>
                  <a:pt x="44730" y="8369"/>
                  <a:pt x="44980" y="8210"/>
                  <a:pt x="45389" y="8505"/>
                </a:cubicBezTo>
                <a:cubicBezTo>
                  <a:pt x="45480" y="8551"/>
                  <a:pt x="45617" y="8778"/>
                  <a:pt x="45594" y="8778"/>
                </a:cubicBezTo>
                <a:cubicBezTo>
                  <a:pt x="45753" y="8823"/>
                  <a:pt x="46003" y="8710"/>
                  <a:pt x="46163" y="8755"/>
                </a:cubicBezTo>
                <a:cubicBezTo>
                  <a:pt x="46231" y="8778"/>
                  <a:pt x="46299" y="8914"/>
                  <a:pt x="46413" y="8960"/>
                </a:cubicBezTo>
                <a:cubicBezTo>
                  <a:pt x="46640" y="9051"/>
                  <a:pt x="46958" y="9028"/>
                  <a:pt x="47209" y="9142"/>
                </a:cubicBezTo>
                <a:cubicBezTo>
                  <a:pt x="47459" y="9256"/>
                  <a:pt x="48414" y="9779"/>
                  <a:pt x="48755" y="9870"/>
                </a:cubicBezTo>
                <a:cubicBezTo>
                  <a:pt x="48869" y="9915"/>
                  <a:pt x="48960" y="9733"/>
                  <a:pt x="49119" y="9847"/>
                </a:cubicBezTo>
                <a:cubicBezTo>
                  <a:pt x="49073" y="9983"/>
                  <a:pt x="48960" y="9938"/>
                  <a:pt x="48914" y="10051"/>
                </a:cubicBezTo>
                <a:cubicBezTo>
                  <a:pt x="49073" y="10120"/>
                  <a:pt x="49141" y="10051"/>
                  <a:pt x="49323" y="10142"/>
                </a:cubicBezTo>
                <a:cubicBezTo>
                  <a:pt x="49369" y="10051"/>
                  <a:pt x="49369" y="10006"/>
                  <a:pt x="49301" y="9938"/>
                </a:cubicBezTo>
                <a:cubicBezTo>
                  <a:pt x="49437" y="9756"/>
                  <a:pt x="49574" y="10074"/>
                  <a:pt x="49414" y="10188"/>
                </a:cubicBezTo>
                <a:cubicBezTo>
                  <a:pt x="49664" y="10188"/>
                  <a:pt x="49778" y="10256"/>
                  <a:pt x="49983" y="10370"/>
                </a:cubicBezTo>
                <a:cubicBezTo>
                  <a:pt x="50051" y="10415"/>
                  <a:pt x="50551" y="10461"/>
                  <a:pt x="50711" y="10529"/>
                </a:cubicBezTo>
                <a:cubicBezTo>
                  <a:pt x="50870" y="10597"/>
                  <a:pt x="51006" y="10779"/>
                  <a:pt x="51211" y="10870"/>
                </a:cubicBezTo>
                <a:cubicBezTo>
                  <a:pt x="51757" y="11097"/>
                  <a:pt x="52507" y="11348"/>
                  <a:pt x="52985" y="11620"/>
                </a:cubicBezTo>
                <a:cubicBezTo>
                  <a:pt x="53212" y="11757"/>
                  <a:pt x="53553" y="11711"/>
                  <a:pt x="53780" y="11825"/>
                </a:cubicBezTo>
                <a:cubicBezTo>
                  <a:pt x="53917" y="11893"/>
                  <a:pt x="53894" y="11962"/>
                  <a:pt x="54008" y="12030"/>
                </a:cubicBezTo>
                <a:cubicBezTo>
                  <a:pt x="54258" y="12212"/>
                  <a:pt x="54576" y="12189"/>
                  <a:pt x="54781" y="12325"/>
                </a:cubicBezTo>
                <a:cubicBezTo>
                  <a:pt x="54940" y="12416"/>
                  <a:pt x="55031" y="12621"/>
                  <a:pt x="55145" y="12689"/>
                </a:cubicBezTo>
                <a:cubicBezTo>
                  <a:pt x="55304" y="12803"/>
                  <a:pt x="55531" y="12985"/>
                  <a:pt x="55668" y="13030"/>
                </a:cubicBezTo>
                <a:cubicBezTo>
                  <a:pt x="55736" y="13076"/>
                  <a:pt x="55963" y="13008"/>
                  <a:pt x="56009" y="13030"/>
                </a:cubicBezTo>
                <a:cubicBezTo>
                  <a:pt x="56168" y="13076"/>
                  <a:pt x="56123" y="13167"/>
                  <a:pt x="56236" y="13235"/>
                </a:cubicBezTo>
                <a:cubicBezTo>
                  <a:pt x="56395" y="13326"/>
                  <a:pt x="56486" y="13258"/>
                  <a:pt x="56691" y="13371"/>
                </a:cubicBezTo>
                <a:cubicBezTo>
                  <a:pt x="56896" y="13462"/>
                  <a:pt x="57055" y="13667"/>
                  <a:pt x="57260" y="13758"/>
                </a:cubicBezTo>
                <a:cubicBezTo>
                  <a:pt x="57555" y="13917"/>
                  <a:pt x="58556" y="14122"/>
                  <a:pt x="58965" y="14759"/>
                </a:cubicBezTo>
                <a:cubicBezTo>
                  <a:pt x="59147" y="14690"/>
                  <a:pt x="59988" y="15191"/>
                  <a:pt x="60557" y="15759"/>
                </a:cubicBezTo>
                <a:cubicBezTo>
                  <a:pt x="60716" y="15896"/>
                  <a:pt x="60853" y="16146"/>
                  <a:pt x="60989" y="16305"/>
                </a:cubicBezTo>
                <a:cubicBezTo>
                  <a:pt x="62035" y="17328"/>
                  <a:pt x="63036" y="18511"/>
                  <a:pt x="63422" y="19625"/>
                </a:cubicBezTo>
                <a:cubicBezTo>
                  <a:pt x="63513" y="19852"/>
                  <a:pt x="63377" y="20125"/>
                  <a:pt x="63627" y="20284"/>
                </a:cubicBezTo>
                <a:cubicBezTo>
                  <a:pt x="63718" y="20239"/>
                  <a:pt x="63604" y="20080"/>
                  <a:pt x="63581" y="19943"/>
                </a:cubicBezTo>
                <a:cubicBezTo>
                  <a:pt x="63809" y="20102"/>
                  <a:pt x="64241" y="21035"/>
                  <a:pt x="63900" y="21103"/>
                </a:cubicBezTo>
                <a:cubicBezTo>
                  <a:pt x="64127" y="21103"/>
                  <a:pt x="64082" y="21308"/>
                  <a:pt x="64286" y="21626"/>
                </a:cubicBezTo>
                <a:cubicBezTo>
                  <a:pt x="64400" y="21785"/>
                  <a:pt x="64718" y="21922"/>
                  <a:pt x="64787" y="22422"/>
                </a:cubicBezTo>
                <a:cubicBezTo>
                  <a:pt x="64650" y="22536"/>
                  <a:pt x="64605" y="22354"/>
                  <a:pt x="64536" y="22217"/>
                </a:cubicBezTo>
                <a:cubicBezTo>
                  <a:pt x="64468" y="22286"/>
                  <a:pt x="64332" y="22536"/>
                  <a:pt x="64264" y="22217"/>
                </a:cubicBezTo>
                <a:cubicBezTo>
                  <a:pt x="64036" y="22354"/>
                  <a:pt x="64400" y="22376"/>
                  <a:pt x="64400" y="22581"/>
                </a:cubicBezTo>
                <a:cubicBezTo>
                  <a:pt x="64309" y="22536"/>
                  <a:pt x="64195" y="22558"/>
                  <a:pt x="64059" y="22604"/>
                </a:cubicBezTo>
                <a:cubicBezTo>
                  <a:pt x="64104" y="22899"/>
                  <a:pt x="64264" y="22809"/>
                  <a:pt x="64332" y="23059"/>
                </a:cubicBezTo>
                <a:cubicBezTo>
                  <a:pt x="63968" y="23081"/>
                  <a:pt x="64059" y="23491"/>
                  <a:pt x="64264" y="23604"/>
                </a:cubicBezTo>
                <a:cubicBezTo>
                  <a:pt x="64491" y="23400"/>
                  <a:pt x="64354" y="22968"/>
                  <a:pt x="64673" y="22809"/>
                </a:cubicBezTo>
                <a:cubicBezTo>
                  <a:pt x="64855" y="22899"/>
                  <a:pt x="64968" y="23150"/>
                  <a:pt x="65173" y="23150"/>
                </a:cubicBezTo>
                <a:cubicBezTo>
                  <a:pt x="65128" y="23309"/>
                  <a:pt x="64923" y="23400"/>
                  <a:pt x="64900" y="23582"/>
                </a:cubicBezTo>
                <a:cubicBezTo>
                  <a:pt x="65014" y="23832"/>
                  <a:pt x="65355" y="23650"/>
                  <a:pt x="65173" y="23354"/>
                </a:cubicBezTo>
                <a:cubicBezTo>
                  <a:pt x="65582" y="23582"/>
                  <a:pt x="65241" y="24014"/>
                  <a:pt x="65037" y="24150"/>
                </a:cubicBezTo>
                <a:cubicBezTo>
                  <a:pt x="65264" y="24241"/>
                  <a:pt x="65401" y="24605"/>
                  <a:pt x="65764" y="24355"/>
                </a:cubicBezTo>
                <a:cubicBezTo>
                  <a:pt x="65810" y="24491"/>
                  <a:pt x="65833" y="24605"/>
                  <a:pt x="65946" y="24582"/>
                </a:cubicBezTo>
                <a:cubicBezTo>
                  <a:pt x="65855" y="24832"/>
                  <a:pt x="66060" y="25196"/>
                  <a:pt x="65810" y="25333"/>
                </a:cubicBezTo>
                <a:cubicBezTo>
                  <a:pt x="65696" y="25128"/>
                  <a:pt x="65605" y="24923"/>
                  <a:pt x="65901" y="24901"/>
                </a:cubicBezTo>
                <a:lnTo>
                  <a:pt x="65719" y="24491"/>
                </a:lnTo>
                <a:cubicBezTo>
                  <a:pt x="65378" y="24537"/>
                  <a:pt x="65787" y="24923"/>
                  <a:pt x="65469" y="24992"/>
                </a:cubicBezTo>
                <a:cubicBezTo>
                  <a:pt x="65264" y="24764"/>
                  <a:pt x="65332" y="24764"/>
                  <a:pt x="65378" y="24514"/>
                </a:cubicBezTo>
                <a:cubicBezTo>
                  <a:pt x="65105" y="24650"/>
                  <a:pt x="65310" y="24992"/>
                  <a:pt x="65082" y="25151"/>
                </a:cubicBezTo>
                <a:cubicBezTo>
                  <a:pt x="65196" y="25424"/>
                  <a:pt x="65514" y="25424"/>
                  <a:pt x="65423" y="25696"/>
                </a:cubicBezTo>
                <a:cubicBezTo>
                  <a:pt x="65059" y="25856"/>
                  <a:pt x="64582" y="25355"/>
                  <a:pt x="64423" y="25537"/>
                </a:cubicBezTo>
                <a:cubicBezTo>
                  <a:pt x="64195" y="25401"/>
                  <a:pt x="64286" y="25037"/>
                  <a:pt x="64013" y="24764"/>
                </a:cubicBezTo>
                <a:cubicBezTo>
                  <a:pt x="64218" y="24855"/>
                  <a:pt x="64104" y="24719"/>
                  <a:pt x="64332" y="24628"/>
                </a:cubicBezTo>
                <a:cubicBezTo>
                  <a:pt x="64173" y="24196"/>
                  <a:pt x="63718" y="24673"/>
                  <a:pt x="63604" y="24196"/>
                </a:cubicBezTo>
                <a:cubicBezTo>
                  <a:pt x="63490" y="23946"/>
                  <a:pt x="63604" y="24059"/>
                  <a:pt x="63718" y="24036"/>
                </a:cubicBezTo>
                <a:cubicBezTo>
                  <a:pt x="63672" y="23809"/>
                  <a:pt x="63513" y="23968"/>
                  <a:pt x="63445" y="23832"/>
                </a:cubicBezTo>
                <a:cubicBezTo>
                  <a:pt x="63195" y="23445"/>
                  <a:pt x="63513" y="23377"/>
                  <a:pt x="63308" y="23013"/>
                </a:cubicBezTo>
                <a:cubicBezTo>
                  <a:pt x="63058" y="22740"/>
                  <a:pt x="63195" y="23286"/>
                  <a:pt x="62967" y="23263"/>
                </a:cubicBezTo>
                <a:cubicBezTo>
                  <a:pt x="63058" y="23150"/>
                  <a:pt x="62763" y="22809"/>
                  <a:pt x="62922" y="22740"/>
                </a:cubicBezTo>
                <a:cubicBezTo>
                  <a:pt x="62808" y="22513"/>
                  <a:pt x="62763" y="22922"/>
                  <a:pt x="62763" y="23013"/>
                </a:cubicBezTo>
                <a:cubicBezTo>
                  <a:pt x="62535" y="22831"/>
                  <a:pt x="62581" y="22308"/>
                  <a:pt x="62217" y="22126"/>
                </a:cubicBezTo>
                <a:cubicBezTo>
                  <a:pt x="62035" y="22422"/>
                  <a:pt x="62490" y="22399"/>
                  <a:pt x="62535" y="22672"/>
                </a:cubicBezTo>
                <a:cubicBezTo>
                  <a:pt x="62376" y="22786"/>
                  <a:pt x="62490" y="23172"/>
                  <a:pt x="62217" y="23013"/>
                </a:cubicBezTo>
                <a:cubicBezTo>
                  <a:pt x="62308" y="23468"/>
                  <a:pt x="62581" y="23286"/>
                  <a:pt x="62672" y="23695"/>
                </a:cubicBezTo>
                <a:cubicBezTo>
                  <a:pt x="62785" y="24036"/>
                  <a:pt x="62513" y="23855"/>
                  <a:pt x="62785" y="24196"/>
                </a:cubicBezTo>
                <a:cubicBezTo>
                  <a:pt x="62922" y="24355"/>
                  <a:pt x="63036" y="24423"/>
                  <a:pt x="63127" y="24582"/>
                </a:cubicBezTo>
                <a:cubicBezTo>
                  <a:pt x="63081" y="24810"/>
                  <a:pt x="63104" y="25060"/>
                  <a:pt x="63149" y="25333"/>
                </a:cubicBezTo>
                <a:cubicBezTo>
                  <a:pt x="63354" y="25606"/>
                  <a:pt x="63081" y="25060"/>
                  <a:pt x="63354" y="25128"/>
                </a:cubicBezTo>
                <a:cubicBezTo>
                  <a:pt x="63740" y="25378"/>
                  <a:pt x="63695" y="26310"/>
                  <a:pt x="64036" y="26333"/>
                </a:cubicBezTo>
                <a:cubicBezTo>
                  <a:pt x="64013" y="26515"/>
                  <a:pt x="63968" y="26720"/>
                  <a:pt x="64173" y="26993"/>
                </a:cubicBezTo>
                <a:cubicBezTo>
                  <a:pt x="63695" y="27038"/>
                  <a:pt x="64104" y="26447"/>
                  <a:pt x="63763" y="26333"/>
                </a:cubicBezTo>
                <a:cubicBezTo>
                  <a:pt x="63604" y="26765"/>
                  <a:pt x="63604" y="27288"/>
                  <a:pt x="63513" y="27766"/>
                </a:cubicBezTo>
                <a:cubicBezTo>
                  <a:pt x="63922" y="27948"/>
                  <a:pt x="63786" y="27334"/>
                  <a:pt x="63740" y="27106"/>
                </a:cubicBezTo>
                <a:cubicBezTo>
                  <a:pt x="64036" y="26993"/>
                  <a:pt x="64104" y="27766"/>
                  <a:pt x="64445" y="27402"/>
                </a:cubicBezTo>
                <a:cubicBezTo>
                  <a:pt x="64536" y="27538"/>
                  <a:pt x="64514" y="27652"/>
                  <a:pt x="64445" y="27720"/>
                </a:cubicBezTo>
                <a:cubicBezTo>
                  <a:pt x="64696" y="27766"/>
                  <a:pt x="64877" y="28198"/>
                  <a:pt x="65082" y="28562"/>
                </a:cubicBezTo>
                <a:cubicBezTo>
                  <a:pt x="64923" y="28630"/>
                  <a:pt x="64855" y="28198"/>
                  <a:pt x="64673" y="28357"/>
                </a:cubicBezTo>
                <a:cubicBezTo>
                  <a:pt x="64696" y="28584"/>
                  <a:pt x="64741" y="28812"/>
                  <a:pt x="64809" y="29062"/>
                </a:cubicBezTo>
                <a:cubicBezTo>
                  <a:pt x="64946" y="29267"/>
                  <a:pt x="65150" y="29062"/>
                  <a:pt x="65332" y="28948"/>
                </a:cubicBezTo>
                <a:cubicBezTo>
                  <a:pt x="65401" y="29176"/>
                  <a:pt x="65787" y="29494"/>
                  <a:pt x="65673" y="29653"/>
                </a:cubicBezTo>
                <a:cubicBezTo>
                  <a:pt x="65355" y="29881"/>
                  <a:pt x="65537" y="29244"/>
                  <a:pt x="65219" y="29244"/>
                </a:cubicBezTo>
                <a:cubicBezTo>
                  <a:pt x="65037" y="29699"/>
                  <a:pt x="65605" y="29676"/>
                  <a:pt x="65628" y="30040"/>
                </a:cubicBezTo>
                <a:cubicBezTo>
                  <a:pt x="65764" y="29949"/>
                  <a:pt x="65719" y="29835"/>
                  <a:pt x="65855" y="29767"/>
                </a:cubicBezTo>
                <a:lnTo>
                  <a:pt x="66356" y="30472"/>
                </a:lnTo>
                <a:cubicBezTo>
                  <a:pt x="66378" y="30836"/>
                  <a:pt x="65992" y="29881"/>
                  <a:pt x="65810" y="30154"/>
                </a:cubicBezTo>
                <a:cubicBezTo>
                  <a:pt x="65787" y="30449"/>
                  <a:pt x="66310" y="30654"/>
                  <a:pt x="66492" y="30972"/>
                </a:cubicBezTo>
                <a:cubicBezTo>
                  <a:pt x="66401" y="30381"/>
                  <a:pt x="66924" y="31313"/>
                  <a:pt x="67174" y="31563"/>
                </a:cubicBezTo>
                <a:cubicBezTo>
                  <a:pt x="67220" y="31859"/>
                  <a:pt x="66810" y="31200"/>
                  <a:pt x="66674" y="31063"/>
                </a:cubicBezTo>
                <a:cubicBezTo>
                  <a:pt x="66469" y="31404"/>
                  <a:pt x="67083" y="31723"/>
                  <a:pt x="67288" y="31836"/>
                </a:cubicBezTo>
                <a:cubicBezTo>
                  <a:pt x="67265" y="32177"/>
                  <a:pt x="67629" y="32814"/>
                  <a:pt x="68016" y="32860"/>
                </a:cubicBezTo>
                <a:cubicBezTo>
                  <a:pt x="68084" y="32632"/>
                  <a:pt x="67606" y="32314"/>
                  <a:pt x="67470" y="32064"/>
                </a:cubicBezTo>
                <a:cubicBezTo>
                  <a:pt x="67584" y="31927"/>
                  <a:pt x="67697" y="32314"/>
                  <a:pt x="67834" y="32382"/>
                </a:cubicBezTo>
                <a:cubicBezTo>
                  <a:pt x="68061" y="32655"/>
                  <a:pt x="68288" y="32996"/>
                  <a:pt x="68539" y="32928"/>
                </a:cubicBezTo>
                <a:cubicBezTo>
                  <a:pt x="68721" y="33496"/>
                  <a:pt x="69107" y="33678"/>
                  <a:pt x="69539" y="34224"/>
                </a:cubicBezTo>
                <a:cubicBezTo>
                  <a:pt x="69630" y="34292"/>
                  <a:pt x="69698" y="34156"/>
                  <a:pt x="69789" y="34247"/>
                </a:cubicBezTo>
                <a:cubicBezTo>
                  <a:pt x="69994" y="34406"/>
                  <a:pt x="69926" y="34542"/>
                  <a:pt x="69767" y="34679"/>
                </a:cubicBezTo>
                <a:cubicBezTo>
                  <a:pt x="70426" y="34952"/>
                  <a:pt x="70426" y="35543"/>
                  <a:pt x="70972" y="35816"/>
                </a:cubicBezTo>
                <a:cubicBezTo>
                  <a:pt x="71017" y="36066"/>
                  <a:pt x="70835" y="35907"/>
                  <a:pt x="70676" y="35998"/>
                </a:cubicBezTo>
                <a:cubicBezTo>
                  <a:pt x="70813" y="36089"/>
                  <a:pt x="70767" y="36157"/>
                  <a:pt x="70858" y="36248"/>
                </a:cubicBezTo>
                <a:cubicBezTo>
                  <a:pt x="70949" y="36316"/>
                  <a:pt x="71108" y="36157"/>
                  <a:pt x="71017" y="36066"/>
                </a:cubicBezTo>
                <a:cubicBezTo>
                  <a:pt x="71427" y="35998"/>
                  <a:pt x="71631" y="36407"/>
                  <a:pt x="71995" y="36543"/>
                </a:cubicBezTo>
                <a:cubicBezTo>
                  <a:pt x="72086" y="36475"/>
                  <a:pt x="72177" y="36384"/>
                  <a:pt x="72086" y="36293"/>
                </a:cubicBezTo>
                <a:cubicBezTo>
                  <a:pt x="72359" y="36316"/>
                  <a:pt x="72450" y="36680"/>
                  <a:pt x="72814" y="36771"/>
                </a:cubicBezTo>
                <a:cubicBezTo>
                  <a:pt x="72541" y="36794"/>
                  <a:pt x="72518" y="37112"/>
                  <a:pt x="72677" y="37294"/>
                </a:cubicBezTo>
                <a:cubicBezTo>
                  <a:pt x="72473" y="37453"/>
                  <a:pt x="72564" y="37089"/>
                  <a:pt x="72359" y="37044"/>
                </a:cubicBezTo>
                <a:cubicBezTo>
                  <a:pt x="72245" y="37180"/>
                  <a:pt x="72268" y="37317"/>
                  <a:pt x="72450" y="37430"/>
                </a:cubicBezTo>
                <a:cubicBezTo>
                  <a:pt x="72836" y="37635"/>
                  <a:pt x="72655" y="37044"/>
                  <a:pt x="72950" y="37066"/>
                </a:cubicBezTo>
                <a:cubicBezTo>
                  <a:pt x="73200" y="37453"/>
                  <a:pt x="73246" y="37476"/>
                  <a:pt x="73723" y="37840"/>
                </a:cubicBezTo>
                <a:lnTo>
                  <a:pt x="73587" y="38044"/>
                </a:lnTo>
                <a:cubicBezTo>
                  <a:pt x="73973" y="38317"/>
                  <a:pt x="74269" y="38135"/>
                  <a:pt x="74701" y="38476"/>
                </a:cubicBezTo>
                <a:cubicBezTo>
                  <a:pt x="74451" y="38590"/>
                  <a:pt x="74724" y="38726"/>
                  <a:pt x="74724" y="38795"/>
                </a:cubicBezTo>
                <a:cubicBezTo>
                  <a:pt x="74724" y="38908"/>
                  <a:pt x="74474" y="39045"/>
                  <a:pt x="74724" y="39181"/>
                </a:cubicBezTo>
                <a:cubicBezTo>
                  <a:pt x="75088" y="39181"/>
                  <a:pt x="74542" y="38772"/>
                  <a:pt x="74860" y="38567"/>
                </a:cubicBezTo>
                <a:cubicBezTo>
                  <a:pt x="75224" y="38726"/>
                  <a:pt x="74929" y="38999"/>
                  <a:pt x="75315" y="39136"/>
                </a:cubicBezTo>
                <a:cubicBezTo>
                  <a:pt x="75452" y="39181"/>
                  <a:pt x="75406" y="39022"/>
                  <a:pt x="75315" y="38954"/>
                </a:cubicBezTo>
                <a:cubicBezTo>
                  <a:pt x="75588" y="38863"/>
                  <a:pt x="75633" y="39227"/>
                  <a:pt x="75906" y="39386"/>
                </a:cubicBezTo>
                <a:cubicBezTo>
                  <a:pt x="76134" y="39522"/>
                  <a:pt x="76520" y="39545"/>
                  <a:pt x="76793" y="39659"/>
                </a:cubicBezTo>
                <a:cubicBezTo>
                  <a:pt x="77066" y="39773"/>
                  <a:pt x="77203" y="40000"/>
                  <a:pt x="77475" y="40000"/>
                </a:cubicBezTo>
                <a:cubicBezTo>
                  <a:pt x="77407" y="40114"/>
                  <a:pt x="77293" y="40068"/>
                  <a:pt x="77203" y="40136"/>
                </a:cubicBezTo>
                <a:cubicBezTo>
                  <a:pt x="77475" y="40296"/>
                  <a:pt x="77771" y="40136"/>
                  <a:pt x="77839" y="40386"/>
                </a:cubicBezTo>
                <a:cubicBezTo>
                  <a:pt x="77726" y="40523"/>
                  <a:pt x="77498" y="40296"/>
                  <a:pt x="77362" y="40409"/>
                </a:cubicBezTo>
                <a:cubicBezTo>
                  <a:pt x="77635" y="40659"/>
                  <a:pt x="77794" y="40409"/>
                  <a:pt x="78044" y="40614"/>
                </a:cubicBezTo>
                <a:cubicBezTo>
                  <a:pt x="78180" y="40432"/>
                  <a:pt x="77817" y="40227"/>
                  <a:pt x="78067" y="40045"/>
                </a:cubicBezTo>
                <a:cubicBezTo>
                  <a:pt x="78112" y="40114"/>
                  <a:pt x="78430" y="40205"/>
                  <a:pt x="78453" y="40273"/>
                </a:cubicBezTo>
                <a:cubicBezTo>
                  <a:pt x="78453" y="40318"/>
                  <a:pt x="78203" y="40273"/>
                  <a:pt x="78226" y="40318"/>
                </a:cubicBezTo>
                <a:cubicBezTo>
                  <a:pt x="78271" y="40614"/>
                  <a:pt x="78385" y="40819"/>
                  <a:pt x="78726" y="41228"/>
                </a:cubicBezTo>
                <a:cubicBezTo>
                  <a:pt x="79022" y="41387"/>
                  <a:pt x="78658" y="40909"/>
                  <a:pt x="79022" y="41046"/>
                </a:cubicBezTo>
                <a:cubicBezTo>
                  <a:pt x="79204" y="41296"/>
                  <a:pt x="79295" y="41546"/>
                  <a:pt x="79408" y="41819"/>
                </a:cubicBezTo>
                <a:lnTo>
                  <a:pt x="79181" y="41933"/>
                </a:lnTo>
                <a:cubicBezTo>
                  <a:pt x="79181" y="42183"/>
                  <a:pt x="79317" y="42137"/>
                  <a:pt x="79340" y="42319"/>
                </a:cubicBezTo>
                <a:cubicBezTo>
                  <a:pt x="79386" y="42706"/>
                  <a:pt x="79158" y="42820"/>
                  <a:pt x="79522" y="42911"/>
                </a:cubicBezTo>
                <a:cubicBezTo>
                  <a:pt x="79613" y="42660"/>
                  <a:pt x="79681" y="42115"/>
                  <a:pt x="79840" y="42683"/>
                </a:cubicBezTo>
                <a:cubicBezTo>
                  <a:pt x="79909" y="42547"/>
                  <a:pt x="79886" y="42342"/>
                  <a:pt x="79818" y="42115"/>
                </a:cubicBezTo>
                <a:cubicBezTo>
                  <a:pt x="79727" y="41910"/>
                  <a:pt x="79590" y="41683"/>
                  <a:pt x="79499" y="41523"/>
                </a:cubicBezTo>
                <a:cubicBezTo>
                  <a:pt x="79749" y="41319"/>
                  <a:pt x="79909" y="41887"/>
                  <a:pt x="79977" y="42160"/>
                </a:cubicBezTo>
                <a:cubicBezTo>
                  <a:pt x="80091" y="42501"/>
                  <a:pt x="80091" y="42911"/>
                  <a:pt x="80091" y="43138"/>
                </a:cubicBezTo>
                <a:lnTo>
                  <a:pt x="79681" y="43274"/>
                </a:lnTo>
                <a:cubicBezTo>
                  <a:pt x="79658" y="43729"/>
                  <a:pt x="79818" y="43820"/>
                  <a:pt x="80068" y="43593"/>
                </a:cubicBezTo>
                <a:cubicBezTo>
                  <a:pt x="80068" y="43820"/>
                  <a:pt x="80068" y="44048"/>
                  <a:pt x="80045" y="44275"/>
                </a:cubicBezTo>
                <a:cubicBezTo>
                  <a:pt x="79931" y="44252"/>
                  <a:pt x="79931" y="44116"/>
                  <a:pt x="79818" y="44116"/>
                </a:cubicBezTo>
                <a:cubicBezTo>
                  <a:pt x="79818" y="44411"/>
                  <a:pt x="79749" y="44593"/>
                  <a:pt x="79704" y="44821"/>
                </a:cubicBezTo>
                <a:cubicBezTo>
                  <a:pt x="79658" y="44957"/>
                  <a:pt x="79636" y="45116"/>
                  <a:pt x="79636" y="45344"/>
                </a:cubicBezTo>
                <a:cubicBezTo>
                  <a:pt x="79567" y="45321"/>
                  <a:pt x="79567" y="45230"/>
                  <a:pt x="79477" y="45230"/>
                </a:cubicBezTo>
                <a:cubicBezTo>
                  <a:pt x="79317" y="46071"/>
                  <a:pt x="79386" y="46526"/>
                  <a:pt x="79249" y="47208"/>
                </a:cubicBezTo>
                <a:cubicBezTo>
                  <a:pt x="79522" y="47322"/>
                  <a:pt x="79613" y="47641"/>
                  <a:pt x="79499" y="48141"/>
                </a:cubicBezTo>
                <a:cubicBezTo>
                  <a:pt x="79840" y="48141"/>
                  <a:pt x="79454" y="47572"/>
                  <a:pt x="79727" y="47368"/>
                </a:cubicBezTo>
                <a:cubicBezTo>
                  <a:pt x="79909" y="47550"/>
                  <a:pt x="79704" y="48118"/>
                  <a:pt x="79727" y="48459"/>
                </a:cubicBezTo>
                <a:cubicBezTo>
                  <a:pt x="79590" y="48482"/>
                  <a:pt x="79590" y="48368"/>
                  <a:pt x="79590" y="48254"/>
                </a:cubicBezTo>
                <a:cubicBezTo>
                  <a:pt x="79477" y="48596"/>
                  <a:pt x="79272" y="48209"/>
                  <a:pt x="79135" y="48414"/>
                </a:cubicBezTo>
                <a:cubicBezTo>
                  <a:pt x="79044" y="48868"/>
                  <a:pt x="79363" y="48300"/>
                  <a:pt x="79386" y="48641"/>
                </a:cubicBezTo>
                <a:cubicBezTo>
                  <a:pt x="79454" y="49096"/>
                  <a:pt x="78999" y="48823"/>
                  <a:pt x="79067" y="49323"/>
                </a:cubicBezTo>
                <a:cubicBezTo>
                  <a:pt x="79067" y="49505"/>
                  <a:pt x="79408" y="49187"/>
                  <a:pt x="79477" y="49460"/>
                </a:cubicBezTo>
                <a:cubicBezTo>
                  <a:pt x="79249" y="49664"/>
                  <a:pt x="79590" y="50324"/>
                  <a:pt x="79272" y="50028"/>
                </a:cubicBezTo>
                <a:cubicBezTo>
                  <a:pt x="79386" y="50528"/>
                  <a:pt x="79363" y="51006"/>
                  <a:pt x="79249" y="51438"/>
                </a:cubicBezTo>
                <a:cubicBezTo>
                  <a:pt x="79636" y="51620"/>
                  <a:pt x="79477" y="51051"/>
                  <a:pt x="79545" y="50756"/>
                </a:cubicBezTo>
                <a:cubicBezTo>
                  <a:pt x="79863" y="50870"/>
                  <a:pt x="79567" y="51211"/>
                  <a:pt x="79567" y="51461"/>
                </a:cubicBezTo>
                <a:cubicBezTo>
                  <a:pt x="79590" y="51711"/>
                  <a:pt x="79772" y="51825"/>
                  <a:pt x="79704" y="52075"/>
                </a:cubicBezTo>
                <a:cubicBezTo>
                  <a:pt x="79408" y="52166"/>
                  <a:pt x="79431" y="51916"/>
                  <a:pt x="79477" y="51665"/>
                </a:cubicBezTo>
                <a:cubicBezTo>
                  <a:pt x="79295" y="51665"/>
                  <a:pt x="79272" y="51893"/>
                  <a:pt x="79272" y="52143"/>
                </a:cubicBezTo>
                <a:cubicBezTo>
                  <a:pt x="79067" y="52075"/>
                  <a:pt x="78999" y="51984"/>
                  <a:pt x="78840" y="52211"/>
                </a:cubicBezTo>
                <a:cubicBezTo>
                  <a:pt x="78863" y="52348"/>
                  <a:pt x="79226" y="52120"/>
                  <a:pt x="79249" y="52439"/>
                </a:cubicBezTo>
                <a:cubicBezTo>
                  <a:pt x="79454" y="52575"/>
                  <a:pt x="79567" y="52052"/>
                  <a:pt x="79681" y="52393"/>
                </a:cubicBezTo>
                <a:cubicBezTo>
                  <a:pt x="79658" y="52643"/>
                  <a:pt x="79613" y="52507"/>
                  <a:pt x="79499" y="52461"/>
                </a:cubicBezTo>
                <a:cubicBezTo>
                  <a:pt x="79545" y="52984"/>
                  <a:pt x="79477" y="53121"/>
                  <a:pt x="79408" y="53667"/>
                </a:cubicBezTo>
                <a:cubicBezTo>
                  <a:pt x="78976" y="53644"/>
                  <a:pt x="79567" y="53166"/>
                  <a:pt x="79204" y="53144"/>
                </a:cubicBezTo>
                <a:cubicBezTo>
                  <a:pt x="78954" y="53325"/>
                  <a:pt x="79113" y="53439"/>
                  <a:pt x="78976" y="53735"/>
                </a:cubicBezTo>
                <a:cubicBezTo>
                  <a:pt x="78976" y="53939"/>
                  <a:pt x="79249" y="53758"/>
                  <a:pt x="79226" y="53735"/>
                </a:cubicBezTo>
                <a:cubicBezTo>
                  <a:pt x="79522" y="53849"/>
                  <a:pt x="79158" y="54076"/>
                  <a:pt x="79545" y="54053"/>
                </a:cubicBezTo>
                <a:cubicBezTo>
                  <a:pt x="79477" y="54417"/>
                  <a:pt x="79727" y="54667"/>
                  <a:pt x="79522" y="54940"/>
                </a:cubicBezTo>
                <a:cubicBezTo>
                  <a:pt x="79772" y="55167"/>
                  <a:pt x="79590" y="56077"/>
                  <a:pt x="79613" y="56850"/>
                </a:cubicBezTo>
                <a:cubicBezTo>
                  <a:pt x="79613" y="57305"/>
                  <a:pt x="79704" y="57350"/>
                  <a:pt x="79477" y="57692"/>
                </a:cubicBezTo>
                <a:cubicBezTo>
                  <a:pt x="79499" y="57805"/>
                  <a:pt x="79636" y="57783"/>
                  <a:pt x="79636" y="57919"/>
                </a:cubicBezTo>
                <a:cubicBezTo>
                  <a:pt x="79522" y="58601"/>
                  <a:pt x="79499" y="59170"/>
                  <a:pt x="79408" y="59715"/>
                </a:cubicBezTo>
                <a:cubicBezTo>
                  <a:pt x="79340" y="60261"/>
                  <a:pt x="79204" y="60807"/>
                  <a:pt x="78863" y="61353"/>
                </a:cubicBezTo>
                <a:cubicBezTo>
                  <a:pt x="78840" y="61466"/>
                  <a:pt x="78976" y="61489"/>
                  <a:pt x="78931" y="61626"/>
                </a:cubicBezTo>
                <a:cubicBezTo>
                  <a:pt x="78817" y="61898"/>
                  <a:pt x="78681" y="61807"/>
                  <a:pt x="78590" y="62126"/>
                </a:cubicBezTo>
                <a:cubicBezTo>
                  <a:pt x="78249" y="62080"/>
                  <a:pt x="78453" y="61785"/>
                  <a:pt x="78362" y="61626"/>
                </a:cubicBezTo>
                <a:cubicBezTo>
                  <a:pt x="78590" y="61512"/>
                  <a:pt x="78999" y="61171"/>
                  <a:pt x="78908" y="60739"/>
                </a:cubicBezTo>
                <a:cubicBezTo>
                  <a:pt x="78658" y="60716"/>
                  <a:pt x="78749" y="61125"/>
                  <a:pt x="78521" y="61307"/>
                </a:cubicBezTo>
                <a:cubicBezTo>
                  <a:pt x="78453" y="61353"/>
                  <a:pt x="78271" y="61262"/>
                  <a:pt x="78249" y="61307"/>
                </a:cubicBezTo>
                <a:cubicBezTo>
                  <a:pt x="78089" y="61444"/>
                  <a:pt x="78044" y="61694"/>
                  <a:pt x="77862" y="61853"/>
                </a:cubicBezTo>
                <a:cubicBezTo>
                  <a:pt x="78044" y="62103"/>
                  <a:pt x="78089" y="61580"/>
                  <a:pt x="78271" y="61830"/>
                </a:cubicBezTo>
                <a:cubicBezTo>
                  <a:pt x="78294" y="62035"/>
                  <a:pt x="78067" y="62740"/>
                  <a:pt x="78453" y="62330"/>
                </a:cubicBezTo>
                <a:cubicBezTo>
                  <a:pt x="78567" y="62467"/>
                  <a:pt x="78021" y="63354"/>
                  <a:pt x="77862" y="63081"/>
                </a:cubicBezTo>
                <a:cubicBezTo>
                  <a:pt x="77839" y="63149"/>
                  <a:pt x="77817" y="63217"/>
                  <a:pt x="77794" y="63308"/>
                </a:cubicBezTo>
                <a:cubicBezTo>
                  <a:pt x="77521" y="63877"/>
                  <a:pt x="76907" y="64286"/>
                  <a:pt x="76293" y="64832"/>
                </a:cubicBezTo>
                <a:cubicBezTo>
                  <a:pt x="75543" y="65514"/>
                  <a:pt x="74587" y="66310"/>
                  <a:pt x="73928" y="66765"/>
                </a:cubicBezTo>
                <a:cubicBezTo>
                  <a:pt x="73723" y="66969"/>
                  <a:pt x="73655" y="66742"/>
                  <a:pt x="73473" y="66833"/>
                </a:cubicBezTo>
                <a:cubicBezTo>
                  <a:pt x="73337" y="67038"/>
                  <a:pt x="73041" y="67083"/>
                  <a:pt x="73018" y="67106"/>
                </a:cubicBezTo>
                <a:cubicBezTo>
                  <a:pt x="72882" y="67220"/>
                  <a:pt x="73018" y="67447"/>
                  <a:pt x="72632" y="67515"/>
                </a:cubicBezTo>
                <a:cubicBezTo>
                  <a:pt x="72336" y="67356"/>
                  <a:pt x="72723" y="67288"/>
                  <a:pt x="72791" y="67129"/>
                </a:cubicBezTo>
                <a:cubicBezTo>
                  <a:pt x="72836" y="67060"/>
                  <a:pt x="72814" y="66878"/>
                  <a:pt x="72859" y="66810"/>
                </a:cubicBezTo>
                <a:cubicBezTo>
                  <a:pt x="72950" y="66697"/>
                  <a:pt x="73496" y="66742"/>
                  <a:pt x="73269" y="66469"/>
                </a:cubicBezTo>
                <a:cubicBezTo>
                  <a:pt x="73178" y="66378"/>
                  <a:pt x="73178" y="66606"/>
                  <a:pt x="72996" y="66628"/>
                </a:cubicBezTo>
                <a:cubicBezTo>
                  <a:pt x="72950" y="66651"/>
                  <a:pt x="72746" y="66310"/>
                  <a:pt x="72518" y="66606"/>
                </a:cubicBezTo>
                <a:cubicBezTo>
                  <a:pt x="72586" y="66810"/>
                  <a:pt x="72905" y="66355"/>
                  <a:pt x="72905" y="66697"/>
                </a:cubicBezTo>
                <a:cubicBezTo>
                  <a:pt x="72541" y="67015"/>
                  <a:pt x="71859" y="67038"/>
                  <a:pt x="71472" y="67265"/>
                </a:cubicBezTo>
                <a:cubicBezTo>
                  <a:pt x="71609" y="67538"/>
                  <a:pt x="72086" y="67015"/>
                  <a:pt x="72313" y="67106"/>
                </a:cubicBezTo>
                <a:cubicBezTo>
                  <a:pt x="72609" y="67356"/>
                  <a:pt x="72245" y="67447"/>
                  <a:pt x="72359" y="67652"/>
                </a:cubicBezTo>
                <a:cubicBezTo>
                  <a:pt x="71495" y="68266"/>
                  <a:pt x="70585" y="68470"/>
                  <a:pt x="69858" y="68629"/>
                </a:cubicBezTo>
                <a:cubicBezTo>
                  <a:pt x="69403" y="69107"/>
                  <a:pt x="68812" y="69425"/>
                  <a:pt x="68175" y="69539"/>
                </a:cubicBezTo>
                <a:cubicBezTo>
                  <a:pt x="68220" y="69857"/>
                  <a:pt x="68425" y="69880"/>
                  <a:pt x="68698" y="69766"/>
                </a:cubicBezTo>
                <a:cubicBezTo>
                  <a:pt x="68743" y="69948"/>
                  <a:pt x="68334" y="70017"/>
                  <a:pt x="68334" y="70198"/>
                </a:cubicBezTo>
                <a:cubicBezTo>
                  <a:pt x="68470" y="70471"/>
                  <a:pt x="68607" y="70085"/>
                  <a:pt x="68698" y="70039"/>
                </a:cubicBezTo>
                <a:cubicBezTo>
                  <a:pt x="69016" y="69903"/>
                  <a:pt x="69380" y="69857"/>
                  <a:pt x="69744" y="69675"/>
                </a:cubicBezTo>
                <a:cubicBezTo>
                  <a:pt x="69835" y="69607"/>
                  <a:pt x="69744" y="69494"/>
                  <a:pt x="69880" y="69448"/>
                </a:cubicBezTo>
                <a:cubicBezTo>
                  <a:pt x="70176" y="69266"/>
                  <a:pt x="70358" y="69357"/>
                  <a:pt x="70585" y="69334"/>
                </a:cubicBezTo>
                <a:cubicBezTo>
                  <a:pt x="70767" y="69198"/>
                  <a:pt x="70426" y="69243"/>
                  <a:pt x="70562" y="69062"/>
                </a:cubicBezTo>
                <a:cubicBezTo>
                  <a:pt x="71290" y="68925"/>
                  <a:pt x="71904" y="68311"/>
                  <a:pt x="72632" y="68175"/>
                </a:cubicBezTo>
                <a:cubicBezTo>
                  <a:pt x="72495" y="68584"/>
                  <a:pt x="73269" y="68084"/>
                  <a:pt x="73428" y="68311"/>
                </a:cubicBezTo>
                <a:cubicBezTo>
                  <a:pt x="73701" y="68197"/>
                  <a:pt x="73132" y="67947"/>
                  <a:pt x="73564" y="67856"/>
                </a:cubicBezTo>
                <a:cubicBezTo>
                  <a:pt x="73496" y="67788"/>
                  <a:pt x="73359" y="67902"/>
                  <a:pt x="73246" y="67947"/>
                </a:cubicBezTo>
                <a:cubicBezTo>
                  <a:pt x="72905" y="68061"/>
                  <a:pt x="73359" y="67765"/>
                  <a:pt x="73473" y="67720"/>
                </a:cubicBezTo>
                <a:cubicBezTo>
                  <a:pt x="73746" y="67674"/>
                  <a:pt x="73951" y="67743"/>
                  <a:pt x="74269" y="67538"/>
                </a:cubicBezTo>
                <a:cubicBezTo>
                  <a:pt x="74246" y="67265"/>
                  <a:pt x="73996" y="67538"/>
                  <a:pt x="73814" y="67629"/>
                </a:cubicBezTo>
                <a:cubicBezTo>
                  <a:pt x="73678" y="67379"/>
                  <a:pt x="74042" y="67401"/>
                  <a:pt x="74246" y="67265"/>
                </a:cubicBezTo>
                <a:cubicBezTo>
                  <a:pt x="74610" y="66992"/>
                  <a:pt x="75133" y="66515"/>
                  <a:pt x="75679" y="66196"/>
                </a:cubicBezTo>
                <a:cubicBezTo>
                  <a:pt x="75815" y="66310"/>
                  <a:pt x="75633" y="66424"/>
                  <a:pt x="75497" y="66537"/>
                </a:cubicBezTo>
                <a:cubicBezTo>
                  <a:pt x="75884" y="66742"/>
                  <a:pt x="75997" y="66128"/>
                  <a:pt x="76020" y="65923"/>
                </a:cubicBezTo>
                <a:cubicBezTo>
                  <a:pt x="76748" y="65378"/>
                  <a:pt x="77066" y="65605"/>
                  <a:pt x="77635" y="64968"/>
                </a:cubicBezTo>
                <a:cubicBezTo>
                  <a:pt x="77475" y="64673"/>
                  <a:pt x="77157" y="65264"/>
                  <a:pt x="76930" y="65400"/>
                </a:cubicBezTo>
                <a:cubicBezTo>
                  <a:pt x="77203" y="64718"/>
                  <a:pt x="77839" y="64332"/>
                  <a:pt x="78385" y="63763"/>
                </a:cubicBezTo>
                <a:cubicBezTo>
                  <a:pt x="78567" y="63558"/>
                  <a:pt x="78726" y="63354"/>
                  <a:pt x="78840" y="63172"/>
                </a:cubicBezTo>
                <a:cubicBezTo>
                  <a:pt x="78885" y="63081"/>
                  <a:pt x="78817" y="62876"/>
                  <a:pt x="78840" y="62854"/>
                </a:cubicBezTo>
                <a:cubicBezTo>
                  <a:pt x="78931" y="62694"/>
                  <a:pt x="78954" y="62967"/>
                  <a:pt x="78976" y="62944"/>
                </a:cubicBezTo>
                <a:cubicBezTo>
                  <a:pt x="79113" y="62740"/>
                  <a:pt x="79113" y="62399"/>
                  <a:pt x="79204" y="62194"/>
                </a:cubicBezTo>
                <a:cubicBezTo>
                  <a:pt x="79431" y="61762"/>
                  <a:pt x="79727" y="61762"/>
                  <a:pt x="79840" y="61353"/>
                </a:cubicBezTo>
                <a:cubicBezTo>
                  <a:pt x="79886" y="61216"/>
                  <a:pt x="79749" y="61193"/>
                  <a:pt x="79658" y="61148"/>
                </a:cubicBezTo>
                <a:cubicBezTo>
                  <a:pt x="80159" y="59988"/>
                  <a:pt x="79954" y="58988"/>
                  <a:pt x="80341" y="58328"/>
                </a:cubicBezTo>
                <a:cubicBezTo>
                  <a:pt x="80363" y="58192"/>
                  <a:pt x="80250" y="58260"/>
                  <a:pt x="80272" y="58328"/>
                </a:cubicBezTo>
                <a:cubicBezTo>
                  <a:pt x="80159" y="57919"/>
                  <a:pt x="80250" y="56918"/>
                  <a:pt x="80454" y="56691"/>
                </a:cubicBezTo>
                <a:cubicBezTo>
                  <a:pt x="80409" y="56464"/>
                  <a:pt x="80363" y="56236"/>
                  <a:pt x="80227" y="56054"/>
                </a:cubicBezTo>
                <a:cubicBezTo>
                  <a:pt x="80295" y="55236"/>
                  <a:pt x="80500" y="54190"/>
                  <a:pt x="80773" y="53371"/>
                </a:cubicBezTo>
                <a:cubicBezTo>
                  <a:pt x="81182" y="53280"/>
                  <a:pt x="81318" y="53007"/>
                  <a:pt x="81637" y="53053"/>
                </a:cubicBezTo>
                <a:cubicBezTo>
                  <a:pt x="81614" y="52188"/>
                  <a:pt x="81751" y="51802"/>
                  <a:pt x="81819" y="50961"/>
                </a:cubicBezTo>
                <a:cubicBezTo>
                  <a:pt x="81751" y="50870"/>
                  <a:pt x="81660" y="50801"/>
                  <a:pt x="81569" y="50733"/>
                </a:cubicBezTo>
                <a:cubicBezTo>
                  <a:pt x="81569" y="50506"/>
                  <a:pt x="81614" y="50347"/>
                  <a:pt x="81705" y="50233"/>
                </a:cubicBezTo>
                <a:cubicBezTo>
                  <a:pt x="81682" y="50005"/>
                  <a:pt x="81455" y="50324"/>
                  <a:pt x="81432" y="50415"/>
                </a:cubicBezTo>
                <a:cubicBezTo>
                  <a:pt x="81296" y="50870"/>
                  <a:pt x="81728" y="51006"/>
                  <a:pt x="81455" y="51324"/>
                </a:cubicBezTo>
                <a:cubicBezTo>
                  <a:pt x="81296" y="51120"/>
                  <a:pt x="81228" y="50801"/>
                  <a:pt x="81273" y="50415"/>
                </a:cubicBezTo>
                <a:cubicBezTo>
                  <a:pt x="81182" y="50438"/>
                  <a:pt x="81114" y="50483"/>
                  <a:pt x="81091" y="50597"/>
                </a:cubicBezTo>
                <a:cubicBezTo>
                  <a:pt x="80932" y="50528"/>
                  <a:pt x="81068" y="50438"/>
                  <a:pt x="81091" y="50392"/>
                </a:cubicBezTo>
                <a:cubicBezTo>
                  <a:pt x="81137" y="50324"/>
                  <a:pt x="81205" y="50142"/>
                  <a:pt x="81455" y="50233"/>
                </a:cubicBezTo>
                <a:cubicBezTo>
                  <a:pt x="81478" y="50096"/>
                  <a:pt x="81455" y="49960"/>
                  <a:pt x="81478" y="49824"/>
                </a:cubicBezTo>
                <a:cubicBezTo>
                  <a:pt x="81500" y="49710"/>
                  <a:pt x="81660" y="49528"/>
                  <a:pt x="81660" y="49528"/>
                </a:cubicBezTo>
                <a:cubicBezTo>
                  <a:pt x="81682" y="49346"/>
                  <a:pt x="81409" y="49323"/>
                  <a:pt x="81546" y="49028"/>
                </a:cubicBezTo>
                <a:cubicBezTo>
                  <a:pt x="81864" y="49028"/>
                  <a:pt x="81796" y="48482"/>
                  <a:pt x="82092" y="48459"/>
                </a:cubicBezTo>
                <a:cubicBezTo>
                  <a:pt x="82023" y="48164"/>
                  <a:pt x="81751" y="48596"/>
                  <a:pt x="81682" y="48323"/>
                </a:cubicBezTo>
                <a:cubicBezTo>
                  <a:pt x="81660" y="48027"/>
                  <a:pt x="81819" y="47868"/>
                  <a:pt x="81955" y="48050"/>
                </a:cubicBezTo>
                <a:cubicBezTo>
                  <a:pt x="81728" y="47777"/>
                  <a:pt x="82228" y="47345"/>
                  <a:pt x="81751" y="47345"/>
                </a:cubicBezTo>
                <a:cubicBezTo>
                  <a:pt x="81455" y="47390"/>
                  <a:pt x="81978" y="47822"/>
                  <a:pt x="81728" y="47822"/>
                </a:cubicBezTo>
                <a:cubicBezTo>
                  <a:pt x="81432" y="47913"/>
                  <a:pt x="81614" y="47390"/>
                  <a:pt x="81591" y="47231"/>
                </a:cubicBezTo>
                <a:cubicBezTo>
                  <a:pt x="81591" y="47140"/>
                  <a:pt x="81455" y="46958"/>
                  <a:pt x="81455" y="46913"/>
                </a:cubicBezTo>
                <a:cubicBezTo>
                  <a:pt x="81455" y="46845"/>
                  <a:pt x="81455" y="46776"/>
                  <a:pt x="81455" y="46685"/>
                </a:cubicBezTo>
                <a:cubicBezTo>
                  <a:pt x="81455" y="46594"/>
                  <a:pt x="81455" y="46481"/>
                  <a:pt x="81455" y="46390"/>
                </a:cubicBezTo>
                <a:cubicBezTo>
                  <a:pt x="81455" y="46162"/>
                  <a:pt x="81478" y="45958"/>
                  <a:pt x="81500" y="45753"/>
                </a:cubicBezTo>
                <a:cubicBezTo>
                  <a:pt x="81546" y="45344"/>
                  <a:pt x="81637" y="44980"/>
                  <a:pt x="81796" y="44775"/>
                </a:cubicBezTo>
                <a:cubicBezTo>
                  <a:pt x="81773" y="44684"/>
                  <a:pt x="81751" y="44593"/>
                  <a:pt x="81773" y="44480"/>
                </a:cubicBezTo>
                <a:cubicBezTo>
                  <a:pt x="81751" y="44139"/>
                  <a:pt x="81910" y="43661"/>
                  <a:pt x="81841" y="43274"/>
                </a:cubicBezTo>
                <a:cubicBezTo>
                  <a:pt x="81773" y="42956"/>
                  <a:pt x="81637" y="42706"/>
                  <a:pt x="81546" y="42547"/>
                </a:cubicBezTo>
                <a:cubicBezTo>
                  <a:pt x="81341" y="43183"/>
                  <a:pt x="81705" y="43547"/>
                  <a:pt x="81569" y="44139"/>
                </a:cubicBezTo>
                <a:cubicBezTo>
                  <a:pt x="81432" y="44025"/>
                  <a:pt x="81364" y="43843"/>
                  <a:pt x="81364" y="43638"/>
                </a:cubicBezTo>
                <a:cubicBezTo>
                  <a:pt x="81318" y="43434"/>
                  <a:pt x="81318" y="43206"/>
                  <a:pt x="81318" y="43002"/>
                </a:cubicBezTo>
                <a:cubicBezTo>
                  <a:pt x="81296" y="42615"/>
                  <a:pt x="81455" y="42046"/>
                  <a:pt x="81182" y="41478"/>
                </a:cubicBezTo>
                <a:cubicBezTo>
                  <a:pt x="81387" y="41273"/>
                  <a:pt x="81432" y="41728"/>
                  <a:pt x="81591" y="41728"/>
                </a:cubicBezTo>
                <a:cubicBezTo>
                  <a:pt x="81432" y="41364"/>
                  <a:pt x="81159" y="41228"/>
                  <a:pt x="80909" y="40887"/>
                </a:cubicBezTo>
                <a:cubicBezTo>
                  <a:pt x="80977" y="40546"/>
                  <a:pt x="80682" y="40364"/>
                  <a:pt x="80341" y="39886"/>
                </a:cubicBezTo>
                <a:cubicBezTo>
                  <a:pt x="80227" y="39932"/>
                  <a:pt x="80363" y="40045"/>
                  <a:pt x="80477" y="40159"/>
                </a:cubicBezTo>
                <a:cubicBezTo>
                  <a:pt x="80591" y="40296"/>
                  <a:pt x="80682" y="40409"/>
                  <a:pt x="80454" y="40409"/>
                </a:cubicBezTo>
                <a:cubicBezTo>
                  <a:pt x="80204" y="40114"/>
                  <a:pt x="79840" y="39636"/>
                  <a:pt x="79613" y="39795"/>
                </a:cubicBezTo>
                <a:cubicBezTo>
                  <a:pt x="79477" y="39522"/>
                  <a:pt x="79158" y="39227"/>
                  <a:pt x="79226" y="38999"/>
                </a:cubicBezTo>
                <a:cubicBezTo>
                  <a:pt x="78999" y="38931"/>
                  <a:pt x="78749" y="38772"/>
                  <a:pt x="78635" y="39022"/>
                </a:cubicBezTo>
                <a:cubicBezTo>
                  <a:pt x="78294" y="38931"/>
                  <a:pt x="78340" y="38545"/>
                  <a:pt x="78135" y="38817"/>
                </a:cubicBezTo>
                <a:cubicBezTo>
                  <a:pt x="77726" y="38613"/>
                  <a:pt x="77885" y="38363"/>
                  <a:pt x="77703" y="38135"/>
                </a:cubicBezTo>
                <a:cubicBezTo>
                  <a:pt x="77339" y="38022"/>
                  <a:pt x="77930" y="38408"/>
                  <a:pt x="77566" y="38522"/>
                </a:cubicBezTo>
                <a:cubicBezTo>
                  <a:pt x="77248" y="38203"/>
                  <a:pt x="76839" y="38022"/>
                  <a:pt x="76475" y="37862"/>
                </a:cubicBezTo>
                <a:cubicBezTo>
                  <a:pt x="76270" y="37771"/>
                  <a:pt x="76179" y="37726"/>
                  <a:pt x="76043" y="37658"/>
                </a:cubicBezTo>
                <a:cubicBezTo>
                  <a:pt x="75929" y="37589"/>
                  <a:pt x="75815" y="37521"/>
                  <a:pt x="75702" y="37408"/>
                </a:cubicBezTo>
                <a:cubicBezTo>
                  <a:pt x="75588" y="37408"/>
                  <a:pt x="75520" y="37521"/>
                  <a:pt x="75383" y="37408"/>
                </a:cubicBezTo>
                <a:cubicBezTo>
                  <a:pt x="75770" y="37226"/>
                  <a:pt x="75270" y="37180"/>
                  <a:pt x="75361" y="36907"/>
                </a:cubicBezTo>
                <a:cubicBezTo>
                  <a:pt x="75201" y="36975"/>
                  <a:pt x="74587" y="36703"/>
                  <a:pt x="74678" y="36953"/>
                </a:cubicBezTo>
                <a:cubicBezTo>
                  <a:pt x="74428" y="37135"/>
                  <a:pt x="74565" y="36771"/>
                  <a:pt x="74496" y="36725"/>
                </a:cubicBezTo>
                <a:cubicBezTo>
                  <a:pt x="74224" y="36634"/>
                  <a:pt x="74474" y="36975"/>
                  <a:pt x="74224" y="36953"/>
                </a:cubicBezTo>
                <a:cubicBezTo>
                  <a:pt x="73496" y="36384"/>
                  <a:pt x="72814" y="35975"/>
                  <a:pt x="72222" y="35543"/>
                </a:cubicBezTo>
                <a:cubicBezTo>
                  <a:pt x="72086" y="35452"/>
                  <a:pt x="72154" y="35361"/>
                  <a:pt x="72063" y="35293"/>
                </a:cubicBezTo>
                <a:cubicBezTo>
                  <a:pt x="71859" y="35156"/>
                  <a:pt x="71586" y="35156"/>
                  <a:pt x="71381" y="34929"/>
                </a:cubicBezTo>
                <a:cubicBezTo>
                  <a:pt x="71313" y="34861"/>
                  <a:pt x="71176" y="34724"/>
                  <a:pt x="71199" y="34542"/>
                </a:cubicBezTo>
                <a:cubicBezTo>
                  <a:pt x="70926" y="34360"/>
                  <a:pt x="70608" y="34065"/>
                  <a:pt x="70335" y="33837"/>
                </a:cubicBezTo>
                <a:cubicBezTo>
                  <a:pt x="69516" y="33178"/>
                  <a:pt x="69016" y="32541"/>
                  <a:pt x="69175" y="31745"/>
                </a:cubicBezTo>
                <a:cubicBezTo>
                  <a:pt x="69448" y="31541"/>
                  <a:pt x="69630" y="31336"/>
                  <a:pt x="69494" y="31086"/>
                </a:cubicBezTo>
                <a:cubicBezTo>
                  <a:pt x="69630" y="31018"/>
                  <a:pt x="69744" y="31086"/>
                  <a:pt x="69858" y="31268"/>
                </a:cubicBezTo>
                <a:cubicBezTo>
                  <a:pt x="69858" y="30995"/>
                  <a:pt x="70472" y="30995"/>
                  <a:pt x="70199" y="30608"/>
                </a:cubicBezTo>
                <a:cubicBezTo>
                  <a:pt x="70449" y="30813"/>
                  <a:pt x="70699" y="30540"/>
                  <a:pt x="70926" y="30563"/>
                </a:cubicBezTo>
                <a:cubicBezTo>
                  <a:pt x="71017" y="30563"/>
                  <a:pt x="71108" y="30858"/>
                  <a:pt x="71222" y="30631"/>
                </a:cubicBezTo>
                <a:cubicBezTo>
                  <a:pt x="71654" y="31427"/>
                  <a:pt x="72404" y="32064"/>
                  <a:pt x="72973" y="32746"/>
                </a:cubicBezTo>
                <a:cubicBezTo>
                  <a:pt x="73064" y="32860"/>
                  <a:pt x="73064" y="33041"/>
                  <a:pt x="73178" y="33155"/>
                </a:cubicBezTo>
                <a:cubicBezTo>
                  <a:pt x="73337" y="33314"/>
                  <a:pt x="73587" y="33360"/>
                  <a:pt x="73769" y="33542"/>
                </a:cubicBezTo>
                <a:cubicBezTo>
                  <a:pt x="73860" y="33655"/>
                  <a:pt x="73860" y="33724"/>
                  <a:pt x="73973" y="33837"/>
                </a:cubicBezTo>
                <a:cubicBezTo>
                  <a:pt x="74224" y="34019"/>
                  <a:pt x="74519" y="33906"/>
                  <a:pt x="74519" y="34247"/>
                </a:cubicBezTo>
                <a:cubicBezTo>
                  <a:pt x="74610" y="34292"/>
                  <a:pt x="74678" y="34156"/>
                  <a:pt x="74769" y="34224"/>
                </a:cubicBezTo>
                <a:cubicBezTo>
                  <a:pt x="74929" y="34383"/>
                  <a:pt x="75156" y="34474"/>
                  <a:pt x="75315" y="34633"/>
                </a:cubicBezTo>
                <a:cubicBezTo>
                  <a:pt x="75383" y="34702"/>
                  <a:pt x="75429" y="34929"/>
                  <a:pt x="75429" y="34929"/>
                </a:cubicBezTo>
                <a:cubicBezTo>
                  <a:pt x="75497" y="34974"/>
                  <a:pt x="75633" y="34883"/>
                  <a:pt x="75724" y="34929"/>
                </a:cubicBezTo>
                <a:cubicBezTo>
                  <a:pt x="75929" y="34997"/>
                  <a:pt x="76020" y="35247"/>
                  <a:pt x="76179" y="35338"/>
                </a:cubicBezTo>
                <a:cubicBezTo>
                  <a:pt x="76338" y="35406"/>
                  <a:pt x="76429" y="35338"/>
                  <a:pt x="76566" y="35384"/>
                </a:cubicBezTo>
                <a:cubicBezTo>
                  <a:pt x="76839" y="35475"/>
                  <a:pt x="77043" y="35657"/>
                  <a:pt x="77248" y="35907"/>
                </a:cubicBezTo>
                <a:cubicBezTo>
                  <a:pt x="77339" y="35998"/>
                  <a:pt x="77453" y="35929"/>
                  <a:pt x="77521" y="35861"/>
                </a:cubicBezTo>
                <a:cubicBezTo>
                  <a:pt x="78249" y="36430"/>
                  <a:pt x="79613" y="36862"/>
                  <a:pt x="80727" y="37658"/>
                </a:cubicBezTo>
                <a:cubicBezTo>
                  <a:pt x="80864" y="37931"/>
                  <a:pt x="80250" y="37749"/>
                  <a:pt x="80636" y="38135"/>
                </a:cubicBezTo>
                <a:cubicBezTo>
                  <a:pt x="81068" y="38340"/>
                  <a:pt x="80704" y="37771"/>
                  <a:pt x="81091" y="37953"/>
                </a:cubicBezTo>
                <a:cubicBezTo>
                  <a:pt x="81523" y="38340"/>
                  <a:pt x="81796" y="38636"/>
                  <a:pt x="82046" y="38931"/>
                </a:cubicBezTo>
                <a:cubicBezTo>
                  <a:pt x="82296" y="39249"/>
                  <a:pt x="82546" y="39545"/>
                  <a:pt x="82842" y="40068"/>
                </a:cubicBezTo>
                <a:cubicBezTo>
                  <a:pt x="82706" y="40045"/>
                  <a:pt x="82615" y="39954"/>
                  <a:pt x="82455" y="39727"/>
                </a:cubicBezTo>
                <a:cubicBezTo>
                  <a:pt x="82455" y="40318"/>
                  <a:pt x="83024" y="40318"/>
                  <a:pt x="83047" y="40296"/>
                </a:cubicBezTo>
                <a:cubicBezTo>
                  <a:pt x="83411" y="40932"/>
                  <a:pt x="82774" y="40205"/>
                  <a:pt x="82933" y="40705"/>
                </a:cubicBezTo>
                <a:cubicBezTo>
                  <a:pt x="83024" y="41023"/>
                  <a:pt x="83138" y="40932"/>
                  <a:pt x="83274" y="40887"/>
                </a:cubicBezTo>
                <a:cubicBezTo>
                  <a:pt x="83388" y="41228"/>
                  <a:pt x="83456" y="41569"/>
                  <a:pt x="83501" y="41910"/>
                </a:cubicBezTo>
                <a:cubicBezTo>
                  <a:pt x="83365" y="42228"/>
                  <a:pt x="83411" y="41933"/>
                  <a:pt x="83183" y="42024"/>
                </a:cubicBezTo>
                <a:lnTo>
                  <a:pt x="83229" y="42479"/>
                </a:lnTo>
                <a:cubicBezTo>
                  <a:pt x="83297" y="42774"/>
                  <a:pt x="83501" y="41796"/>
                  <a:pt x="83592" y="42683"/>
                </a:cubicBezTo>
                <a:cubicBezTo>
                  <a:pt x="83661" y="43297"/>
                  <a:pt x="83456" y="42683"/>
                  <a:pt x="83251" y="42911"/>
                </a:cubicBezTo>
                <a:cubicBezTo>
                  <a:pt x="83297" y="43320"/>
                  <a:pt x="83115" y="43252"/>
                  <a:pt x="83274" y="43525"/>
                </a:cubicBezTo>
                <a:cubicBezTo>
                  <a:pt x="83274" y="43888"/>
                  <a:pt x="83638" y="43547"/>
                  <a:pt x="83774" y="43616"/>
                </a:cubicBezTo>
                <a:lnTo>
                  <a:pt x="83774" y="44184"/>
                </a:lnTo>
                <a:lnTo>
                  <a:pt x="83729" y="44753"/>
                </a:lnTo>
                <a:cubicBezTo>
                  <a:pt x="83661" y="44639"/>
                  <a:pt x="83547" y="44593"/>
                  <a:pt x="83388" y="44616"/>
                </a:cubicBezTo>
                <a:cubicBezTo>
                  <a:pt x="83501" y="44821"/>
                  <a:pt x="83342" y="45480"/>
                  <a:pt x="83683" y="45253"/>
                </a:cubicBezTo>
                <a:cubicBezTo>
                  <a:pt x="83683" y="46185"/>
                  <a:pt x="83501" y="46685"/>
                  <a:pt x="83229" y="46867"/>
                </a:cubicBezTo>
                <a:cubicBezTo>
                  <a:pt x="83183" y="47049"/>
                  <a:pt x="83615" y="47345"/>
                  <a:pt x="83183" y="47368"/>
                </a:cubicBezTo>
                <a:cubicBezTo>
                  <a:pt x="83251" y="47641"/>
                  <a:pt x="83547" y="47163"/>
                  <a:pt x="83411" y="47686"/>
                </a:cubicBezTo>
                <a:cubicBezTo>
                  <a:pt x="83501" y="47641"/>
                  <a:pt x="83570" y="47595"/>
                  <a:pt x="83592" y="47504"/>
                </a:cubicBezTo>
                <a:cubicBezTo>
                  <a:pt x="83615" y="47550"/>
                  <a:pt x="83797" y="48414"/>
                  <a:pt x="83388" y="48186"/>
                </a:cubicBezTo>
                <a:cubicBezTo>
                  <a:pt x="83342" y="48482"/>
                  <a:pt x="83661" y="48436"/>
                  <a:pt x="83592" y="48800"/>
                </a:cubicBezTo>
                <a:lnTo>
                  <a:pt x="83342" y="48778"/>
                </a:lnTo>
                <a:cubicBezTo>
                  <a:pt x="83479" y="48846"/>
                  <a:pt x="83456" y="49096"/>
                  <a:pt x="83547" y="49187"/>
                </a:cubicBezTo>
                <a:cubicBezTo>
                  <a:pt x="83524" y="49482"/>
                  <a:pt x="83342" y="49551"/>
                  <a:pt x="83183" y="49664"/>
                </a:cubicBezTo>
                <a:cubicBezTo>
                  <a:pt x="83547" y="49710"/>
                  <a:pt x="83320" y="50438"/>
                  <a:pt x="83365" y="50597"/>
                </a:cubicBezTo>
                <a:cubicBezTo>
                  <a:pt x="83365" y="50619"/>
                  <a:pt x="83524" y="50392"/>
                  <a:pt x="83456" y="50301"/>
                </a:cubicBezTo>
                <a:cubicBezTo>
                  <a:pt x="83683" y="50870"/>
                  <a:pt x="83297" y="51529"/>
                  <a:pt x="83320" y="52188"/>
                </a:cubicBezTo>
                <a:cubicBezTo>
                  <a:pt x="83001" y="52348"/>
                  <a:pt x="82774" y="52439"/>
                  <a:pt x="82501" y="52825"/>
                </a:cubicBezTo>
                <a:cubicBezTo>
                  <a:pt x="82410" y="53121"/>
                  <a:pt x="82728" y="53030"/>
                  <a:pt x="82637" y="53348"/>
                </a:cubicBezTo>
                <a:cubicBezTo>
                  <a:pt x="82956" y="53075"/>
                  <a:pt x="82978" y="53689"/>
                  <a:pt x="83138" y="53280"/>
                </a:cubicBezTo>
                <a:cubicBezTo>
                  <a:pt x="83229" y="53348"/>
                  <a:pt x="83206" y="53530"/>
                  <a:pt x="83229" y="53667"/>
                </a:cubicBezTo>
                <a:cubicBezTo>
                  <a:pt x="83229" y="53803"/>
                  <a:pt x="83297" y="53871"/>
                  <a:pt x="83524" y="53803"/>
                </a:cubicBezTo>
                <a:cubicBezTo>
                  <a:pt x="83683" y="54644"/>
                  <a:pt x="83411" y="56236"/>
                  <a:pt x="83456" y="57578"/>
                </a:cubicBezTo>
                <a:cubicBezTo>
                  <a:pt x="83138" y="57464"/>
                  <a:pt x="83342" y="56850"/>
                  <a:pt x="83342" y="56395"/>
                </a:cubicBezTo>
                <a:cubicBezTo>
                  <a:pt x="83342" y="56009"/>
                  <a:pt x="83388" y="55599"/>
                  <a:pt x="83274" y="55372"/>
                </a:cubicBezTo>
                <a:cubicBezTo>
                  <a:pt x="83160" y="55554"/>
                  <a:pt x="83138" y="55872"/>
                  <a:pt x="82933" y="55963"/>
                </a:cubicBezTo>
                <a:cubicBezTo>
                  <a:pt x="82865" y="56395"/>
                  <a:pt x="83274" y="56236"/>
                  <a:pt x="83251" y="56623"/>
                </a:cubicBezTo>
                <a:lnTo>
                  <a:pt x="83069" y="56623"/>
                </a:lnTo>
                <a:cubicBezTo>
                  <a:pt x="83092" y="57146"/>
                  <a:pt x="82933" y="57464"/>
                  <a:pt x="82774" y="57760"/>
                </a:cubicBezTo>
                <a:cubicBezTo>
                  <a:pt x="82774" y="57873"/>
                  <a:pt x="82933" y="57851"/>
                  <a:pt x="82910" y="58010"/>
                </a:cubicBezTo>
                <a:cubicBezTo>
                  <a:pt x="82888" y="58306"/>
                  <a:pt x="82865" y="58601"/>
                  <a:pt x="82819" y="58897"/>
                </a:cubicBezTo>
                <a:cubicBezTo>
                  <a:pt x="82660" y="59192"/>
                  <a:pt x="82637" y="58965"/>
                  <a:pt x="82546" y="59124"/>
                </a:cubicBezTo>
                <a:cubicBezTo>
                  <a:pt x="82455" y="59647"/>
                  <a:pt x="82683" y="59101"/>
                  <a:pt x="82751" y="59420"/>
                </a:cubicBezTo>
                <a:cubicBezTo>
                  <a:pt x="82683" y="59784"/>
                  <a:pt x="82524" y="60284"/>
                  <a:pt x="82865" y="60170"/>
                </a:cubicBezTo>
                <a:cubicBezTo>
                  <a:pt x="82797" y="60375"/>
                  <a:pt x="82706" y="60625"/>
                  <a:pt x="82637" y="60898"/>
                </a:cubicBezTo>
                <a:cubicBezTo>
                  <a:pt x="82546" y="61171"/>
                  <a:pt x="82478" y="61466"/>
                  <a:pt x="82387" y="61762"/>
                </a:cubicBezTo>
                <a:cubicBezTo>
                  <a:pt x="82205" y="62330"/>
                  <a:pt x="82001" y="62876"/>
                  <a:pt x="81796" y="63240"/>
                </a:cubicBezTo>
                <a:cubicBezTo>
                  <a:pt x="81887" y="62672"/>
                  <a:pt x="82455" y="61512"/>
                  <a:pt x="82592" y="60716"/>
                </a:cubicBezTo>
                <a:cubicBezTo>
                  <a:pt x="82501" y="60511"/>
                  <a:pt x="82478" y="60238"/>
                  <a:pt x="82274" y="60193"/>
                </a:cubicBezTo>
                <a:cubicBezTo>
                  <a:pt x="82160" y="60534"/>
                  <a:pt x="82160" y="60807"/>
                  <a:pt x="82387" y="60830"/>
                </a:cubicBezTo>
                <a:cubicBezTo>
                  <a:pt x="82069" y="61353"/>
                  <a:pt x="82160" y="61876"/>
                  <a:pt x="81773" y="62672"/>
                </a:cubicBezTo>
                <a:cubicBezTo>
                  <a:pt x="81751" y="62444"/>
                  <a:pt x="81682" y="62558"/>
                  <a:pt x="81546" y="62558"/>
                </a:cubicBezTo>
                <a:cubicBezTo>
                  <a:pt x="81228" y="63445"/>
                  <a:pt x="80818" y="64241"/>
                  <a:pt x="80159" y="65127"/>
                </a:cubicBezTo>
                <a:cubicBezTo>
                  <a:pt x="80022" y="65309"/>
                  <a:pt x="79863" y="65491"/>
                  <a:pt x="79704" y="65696"/>
                </a:cubicBezTo>
                <a:cubicBezTo>
                  <a:pt x="79545" y="65855"/>
                  <a:pt x="79386" y="66037"/>
                  <a:pt x="79226" y="66219"/>
                </a:cubicBezTo>
                <a:cubicBezTo>
                  <a:pt x="78908" y="66378"/>
                  <a:pt x="79204" y="65878"/>
                  <a:pt x="78885" y="66083"/>
                </a:cubicBezTo>
                <a:cubicBezTo>
                  <a:pt x="78476" y="66469"/>
                  <a:pt x="79340" y="66264"/>
                  <a:pt x="78635" y="66788"/>
                </a:cubicBezTo>
                <a:cubicBezTo>
                  <a:pt x="78317" y="66810"/>
                  <a:pt x="78499" y="66333"/>
                  <a:pt x="78681" y="66037"/>
                </a:cubicBezTo>
                <a:cubicBezTo>
                  <a:pt x="78408" y="65901"/>
                  <a:pt x="77976" y="66537"/>
                  <a:pt x="78385" y="66674"/>
                </a:cubicBezTo>
                <a:cubicBezTo>
                  <a:pt x="78180" y="66833"/>
                  <a:pt x="78067" y="67038"/>
                  <a:pt x="78249" y="66924"/>
                </a:cubicBezTo>
                <a:cubicBezTo>
                  <a:pt x="77316" y="67788"/>
                  <a:pt x="76066" y="68652"/>
                  <a:pt x="74815" y="69357"/>
                </a:cubicBezTo>
                <a:cubicBezTo>
                  <a:pt x="73587" y="70062"/>
                  <a:pt x="72359" y="70653"/>
                  <a:pt x="71472" y="71131"/>
                </a:cubicBezTo>
                <a:cubicBezTo>
                  <a:pt x="71358" y="71199"/>
                  <a:pt x="71449" y="71245"/>
                  <a:pt x="71495" y="71222"/>
                </a:cubicBezTo>
                <a:cubicBezTo>
                  <a:pt x="71313" y="71358"/>
                  <a:pt x="70926" y="71495"/>
                  <a:pt x="70517" y="71722"/>
                </a:cubicBezTo>
                <a:cubicBezTo>
                  <a:pt x="70358" y="71495"/>
                  <a:pt x="70813" y="71472"/>
                  <a:pt x="70494" y="71381"/>
                </a:cubicBezTo>
                <a:cubicBezTo>
                  <a:pt x="70153" y="71313"/>
                  <a:pt x="70085" y="71495"/>
                  <a:pt x="69994" y="71495"/>
                </a:cubicBezTo>
                <a:cubicBezTo>
                  <a:pt x="69721" y="71517"/>
                  <a:pt x="70312" y="71358"/>
                  <a:pt x="70381" y="71154"/>
                </a:cubicBezTo>
                <a:cubicBezTo>
                  <a:pt x="69994" y="71199"/>
                  <a:pt x="69653" y="71176"/>
                  <a:pt x="69244" y="71267"/>
                </a:cubicBezTo>
                <a:cubicBezTo>
                  <a:pt x="69312" y="71677"/>
                  <a:pt x="69039" y="71972"/>
                  <a:pt x="68812" y="72268"/>
                </a:cubicBezTo>
                <a:cubicBezTo>
                  <a:pt x="68561" y="72336"/>
                  <a:pt x="68311" y="72404"/>
                  <a:pt x="68220" y="72177"/>
                </a:cubicBezTo>
                <a:cubicBezTo>
                  <a:pt x="67902" y="72609"/>
                  <a:pt x="67265" y="72586"/>
                  <a:pt x="66424" y="73041"/>
                </a:cubicBezTo>
                <a:cubicBezTo>
                  <a:pt x="66310" y="72996"/>
                  <a:pt x="66242" y="72905"/>
                  <a:pt x="66196" y="72768"/>
                </a:cubicBezTo>
                <a:cubicBezTo>
                  <a:pt x="65969" y="72814"/>
                  <a:pt x="66060" y="72950"/>
                  <a:pt x="66105" y="73064"/>
                </a:cubicBezTo>
                <a:cubicBezTo>
                  <a:pt x="65651" y="73177"/>
                  <a:pt x="65196" y="73450"/>
                  <a:pt x="64627" y="73700"/>
                </a:cubicBezTo>
                <a:cubicBezTo>
                  <a:pt x="63831" y="74064"/>
                  <a:pt x="62945" y="74201"/>
                  <a:pt x="62240" y="74451"/>
                </a:cubicBezTo>
                <a:cubicBezTo>
                  <a:pt x="61899" y="74565"/>
                  <a:pt x="61648" y="74883"/>
                  <a:pt x="61376" y="74724"/>
                </a:cubicBezTo>
                <a:cubicBezTo>
                  <a:pt x="61262" y="74815"/>
                  <a:pt x="61285" y="74928"/>
                  <a:pt x="61171" y="74997"/>
                </a:cubicBezTo>
                <a:cubicBezTo>
                  <a:pt x="60943" y="75088"/>
                  <a:pt x="60784" y="74997"/>
                  <a:pt x="60602" y="74974"/>
                </a:cubicBezTo>
                <a:cubicBezTo>
                  <a:pt x="60011" y="75565"/>
                  <a:pt x="59011" y="75656"/>
                  <a:pt x="57919" y="76293"/>
                </a:cubicBezTo>
                <a:cubicBezTo>
                  <a:pt x="57623" y="76225"/>
                  <a:pt x="57987" y="76088"/>
                  <a:pt x="57828" y="75883"/>
                </a:cubicBezTo>
                <a:cubicBezTo>
                  <a:pt x="57396" y="76111"/>
                  <a:pt x="57714" y="76520"/>
                  <a:pt x="57100" y="76702"/>
                </a:cubicBezTo>
                <a:cubicBezTo>
                  <a:pt x="57123" y="76520"/>
                  <a:pt x="57282" y="76384"/>
                  <a:pt x="57078" y="76156"/>
                </a:cubicBezTo>
                <a:cubicBezTo>
                  <a:pt x="56714" y="76270"/>
                  <a:pt x="56873" y="76634"/>
                  <a:pt x="56464" y="76543"/>
                </a:cubicBezTo>
                <a:cubicBezTo>
                  <a:pt x="56464" y="76361"/>
                  <a:pt x="56873" y="76293"/>
                  <a:pt x="56828" y="76088"/>
                </a:cubicBezTo>
                <a:cubicBezTo>
                  <a:pt x="56532" y="76020"/>
                  <a:pt x="56464" y="76588"/>
                  <a:pt x="55963" y="76702"/>
                </a:cubicBezTo>
                <a:cubicBezTo>
                  <a:pt x="55850" y="76497"/>
                  <a:pt x="55986" y="76384"/>
                  <a:pt x="56236" y="76293"/>
                </a:cubicBezTo>
                <a:cubicBezTo>
                  <a:pt x="55941" y="76111"/>
                  <a:pt x="55963" y="76566"/>
                  <a:pt x="55713" y="76634"/>
                </a:cubicBezTo>
                <a:cubicBezTo>
                  <a:pt x="55622" y="76475"/>
                  <a:pt x="55281" y="76816"/>
                  <a:pt x="55168" y="76702"/>
                </a:cubicBezTo>
                <a:cubicBezTo>
                  <a:pt x="54963" y="76952"/>
                  <a:pt x="54781" y="77475"/>
                  <a:pt x="54463" y="77475"/>
                </a:cubicBezTo>
                <a:cubicBezTo>
                  <a:pt x="54508" y="77339"/>
                  <a:pt x="54440" y="77157"/>
                  <a:pt x="54485" y="76998"/>
                </a:cubicBezTo>
                <a:cubicBezTo>
                  <a:pt x="54667" y="76930"/>
                  <a:pt x="54735" y="77020"/>
                  <a:pt x="54917" y="76907"/>
                </a:cubicBezTo>
                <a:cubicBezTo>
                  <a:pt x="54804" y="76520"/>
                  <a:pt x="54281" y="76952"/>
                  <a:pt x="54053" y="77111"/>
                </a:cubicBezTo>
                <a:cubicBezTo>
                  <a:pt x="53940" y="76884"/>
                  <a:pt x="54190" y="76770"/>
                  <a:pt x="54053" y="76543"/>
                </a:cubicBezTo>
                <a:cubicBezTo>
                  <a:pt x="53940" y="76702"/>
                  <a:pt x="53917" y="76884"/>
                  <a:pt x="53803" y="77020"/>
                </a:cubicBezTo>
                <a:cubicBezTo>
                  <a:pt x="53462" y="77202"/>
                  <a:pt x="53371" y="76975"/>
                  <a:pt x="53189" y="76930"/>
                </a:cubicBezTo>
                <a:cubicBezTo>
                  <a:pt x="53644" y="76702"/>
                  <a:pt x="54576" y="75952"/>
                  <a:pt x="55145" y="76156"/>
                </a:cubicBezTo>
                <a:cubicBezTo>
                  <a:pt x="55327" y="76020"/>
                  <a:pt x="54963" y="76088"/>
                  <a:pt x="55122" y="75883"/>
                </a:cubicBezTo>
                <a:cubicBezTo>
                  <a:pt x="55531" y="75724"/>
                  <a:pt x="56054" y="75360"/>
                  <a:pt x="56373" y="75383"/>
                </a:cubicBezTo>
                <a:cubicBezTo>
                  <a:pt x="56441" y="75338"/>
                  <a:pt x="56395" y="75247"/>
                  <a:pt x="56373" y="75179"/>
                </a:cubicBezTo>
                <a:cubicBezTo>
                  <a:pt x="56896" y="74906"/>
                  <a:pt x="57373" y="74974"/>
                  <a:pt x="57601" y="74496"/>
                </a:cubicBezTo>
                <a:cubicBezTo>
                  <a:pt x="57965" y="74587"/>
                  <a:pt x="58783" y="74019"/>
                  <a:pt x="59079" y="73700"/>
                </a:cubicBezTo>
                <a:cubicBezTo>
                  <a:pt x="59283" y="73860"/>
                  <a:pt x="59670" y="73655"/>
                  <a:pt x="59988" y="73587"/>
                </a:cubicBezTo>
                <a:cubicBezTo>
                  <a:pt x="59875" y="73291"/>
                  <a:pt x="59511" y="73496"/>
                  <a:pt x="59283" y="73428"/>
                </a:cubicBezTo>
                <a:cubicBezTo>
                  <a:pt x="59261" y="73086"/>
                  <a:pt x="59465" y="73382"/>
                  <a:pt x="59738" y="73246"/>
                </a:cubicBezTo>
                <a:cubicBezTo>
                  <a:pt x="59943" y="73177"/>
                  <a:pt x="59647" y="72950"/>
                  <a:pt x="59647" y="72814"/>
                </a:cubicBezTo>
                <a:cubicBezTo>
                  <a:pt x="59056" y="72996"/>
                  <a:pt x="58988" y="73337"/>
                  <a:pt x="58829" y="73632"/>
                </a:cubicBezTo>
                <a:cubicBezTo>
                  <a:pt x="57669" y="74087"/>
                  <a:pt x="57078" y="74519"/>
                  <a:pt x="56191" y="74815"/>
                </a:cubicBezTo>
                <a:cubicBezTo>
                  <a:pt x="56373" y="74610"/>
                  <a:pt x="56168" y="74314"/>
                  <a:pt x="56418" y="74133"/>
                </a:cubicBezTo>
                <a:cubicBezTo>
                  <a:pt x="56305" y="73973"/>
                  <a:pt x="55941" y="74360"/>
                  <a:pt x="55827" y="74246"/>
                </a:cubicBezTo>
                <a:cubicBezTo>
                  <a:pt x="55850" y="74405"/>
                  <a:pt x="55941" y="74474"/>
                  <a:pt x="56100" y="74383"/>
                </a:cubicBezTo>
                <a:cubicBezTo>
                  <a:pt x="56191" y="74633"/>
                  <a:pt x="55713" y="74724"/>
                  <a:pt x="55463" y="74883"/>
                </a:cubicBezTo>
                <a:cubicBezTo>
                  <a:pt x="55395" y="74769"/>
                  <a:pt x="55349" y="74587"/>
                  <a:pt x="55213" y="74633"/>
                </a:cubicBezTo>
                <a:cubicBezTo>
                  <a:pt x="54849" y="74724"/>
                  <a:pt x="55349" y="75019"/>
                  <a:pt x="54872" y="75065"/>
                </a:cubicBezTo>
                <a:cubicBezTo>
                  <a:pt x="54917" y="74746"/>
                  <a:pt x="54940" y="74815"/>
                  <a:pt x="54599" y="74746"/>
                </a:cubicBezTo>
                <a:cubicBezTo>
                  <a:pt x="54463" y="74860"/>
                  <a:pt x="54622" y="74951"/>
                  <a:pt x="54758" y="74837"/>
                </a:cubicBezTo>
                <a:cubicBezTo>
                  <a:pt x="54804" y="74974"/>
                  <a:pt x="54508" y="74997"/>
                  <a:pt x="54554" y="75133"/>
                </a:cubicBezTo>
                <a:cubicBezTo>
                  <a:pt x="54281" y="75110"/>
                  <a:pt x="54031" y="75133"/>
                  <a:pt x="54076" y="74792"/>
                </a:cubicBezTo>
                <a:cubicBezTo>
                  <a:pt x="53689" y="74928"/>
                  <a:pt x="53826" y="75224"/>
                  <a:pt x="53303" y="75315"/>
                </a:cubicBezTo>
                <a:cubicBezTo>
                  <a:pt x="52962" y="75497"/>
                  <a:pt x="52894" y="75110"/>
                  <a:pt x="52530" y="75269"/>
                </a:cubicBezTo>
                <a:cubicBezTo>
                  <a:pt x="52325" y="75497"/>
                  <a:pt x="52052" y="75702"/>
                  <a:pt x="52348" y="75906"/>
                </a:cubicBezTo>
                <a:cubicBezTo>
                  <a:pt x="51802" y="76088"/>
                  <a:pt x="51575" y="76316"/>
                  <a:pt x="51688" y="76588"/>
                </a:cubicBezTo>
                <a:cubicBezTo>
                  <a:pt x="51438" y="76748"/>
                  <a:pt x="51415" y="76543"/>
                  <a:pt x="51165" y="76657"/>
                </a:cubicBezTo>
                <a:cubicBezTo>
                  <a:pt x="51074" y="76497"/>
                  <a:pt x="51279" y="76452"/>
                  <a:pt x="51415" y="76406"/>
                </a:cubicBezTo>
                <a:cubicBezTo>
                  <a:pt x="51347" y="76179"/>
                  <a:pt x="51097" y="76179"/>
                  <a:pt x="50915" y="76134"/>
                </a:cubicBezTo>
                <a:cubicBezTo>
                  <a:pt x="50551" y="76361"/>
                  <a:pt x="50642" y="76361"/>
                  <a:pt x="50233" y="76316"/>
                </a:cubicBezTo>
                <a:cubicBezTo>
                  <a:pt x="50028" y="76088"/>
                  <a:pt x="50529" y="76179"/>
                  <a:pt x="50324" y="75952"/>
                </a:cubicBezTo>
                <a:cubicBezTo>
                  <a:pt x="50278" y="75747"/>
                  <a:pt x="50074" y="76043"/>
                  <a:pt x="50187" y="76156"/>
                </a:cubicBezTo>
                <a:cubicBezTo>
                  <a:pt x="49869" y="76247"/>
                  <a:pt x="49733" y="76406"/>
                  <a:pt x="49301" y="76429"/>
                </a:cubicBezTo>
                <a:cubicBezTo>
                  <a:pt x="49301" y="76634"/>
                  <a:pt x="49369" y="76748"/>
                  <a:pt x="49483" y="76816"/>
                </a:cubicBezTo>
                <a:cubicBezTo>
                  <a:pt x="49596" y="76679"/>
                  <a:pt x="49915" y="76657"/>
                  <a:pt x="50187" y="76588"/>
                </a:cubicBezTo>
                <a:cubicBezTo>
                  <a:pt x="50210" y="77020"/>
                  <a:pt x="50801" y="76725"/>
                  <a:pt x="50870" y="77111"/>
                </a:cubicBezTo>
                <a:cubicBezTo>
                  <a:pt x="50256" y="77248"/>
                  <a:pt x="49392" y="77453"/>
                  <a:pt x="48550" y="77543"/>
                </a:cubicBezTo>
                <a:cubicBezTo>
                  <a:pt x="47686" y="77612"/>
                  <a:pt x="46845" y="77589"/>
                  <a:pt x="46299" y="77453"/>
                </a:cubicBezTo>
                <a:cubicBezTo>
                  <a:pt x="46344" y="77066"/>
                  <a:pt x="46572" y="77384"/>
                  <a:pt x="46731" y="77384"/>
                </a:cubicBezTo>
                <a:cubicBezTo>
                  <a:pt x="47641" y="77475"/>
                  <a:pt x="49050" y="77339"/>
                  <a:pt x="49983" y="77157"/>
                </a:cubicBezTo>
                <a:cubicBezTo>
                  <a:pt x="49642" y="77066"/>
                  <a:pt x="49119" y="77180"/>
                  <a:pt x="48960" y="76907"/>
                </a:cubicBezTo>
                <a:cubicBezTo>
                  <a:pt x="48596" y="76884"/>
                  <a:pt x="48869" y="77248"/>
                  <a:pt x="48459" y="77202"/>
                </a:cubicBezTo>
                <a:cubicBezTo>
                  <a:pt x="48209" y="77271"/>
                  <a:pt x="48300" y="77043"/>
                  <a:pt x="48118" y="77066"/>
                </a:cubicBezTo>
                <a:cubicBezTo>
                  <a:pt x="47868" y="76930"/>
                  <a:pt x="47845" y="77225"/>
                  <a:pt x="47823" y="77248"/>
                </a:cubicBezTo>
                <a:cubicBezTo>
                  <a:pt x="47754" y="77248"/>
                  <a:pt x="47663" y="77157"/>
                  <a:pt x="47595" y="77157"/>
                </a:cubicBezTo>
                <a:cubicBezTo>
                  <a:pt x="47459" y="77157"/>
                  <a:pt x="47413" y="77248"/>
                  <a:pt x="47390" y="77248"/>
                </a:cubicBezTo>
                <a:cubicBezTo>
                  <a:pt x="46913" y="77225"/>
                  <a:pt x="46549" y="77043"/>
                  <a:pt x="46026" y="77157"/>
                </a:cubicBezTo>
                <a:cubicBezTo>
                  <a:pt x="45844" y="77180"/>
                  <a:pt x="45821" y="77089"/>
                  <a:pt x="45821" y="76975"/>
                </a:cubicBezTo>
                <a:cubicBezTo>
                  <a:pt x="45503" y="76998"/>
                  <a:pt x="45912" y="77157"/>
                  <a:pt x="45776" y="77316"/>
                </a:cubicBezTo>
                <a:cubicBezTo>
                  <a:pt x="45526" y="77293"/>
                  <a:pt x="45549" y="77089"/>
                  <a:pt x="45412" y="76998"/>
                </a:cubicBezTo>
                <a:cubicBezTo>
                  <a:pt x="45185" y="76952"/>
                  <a:pt x="45321" y="77293"/>
                  <a:pt x="45230" y="77407"/>
                </a:cubicBezTo>
                <a:cubicBezTo>
                  <a:pt x="44389" y="77339"/>
                  <a:pt x="43616" y="77293"/>
                  <a:pt x="42933" y="77111"/>
                </a:cubicBezTo>
                <a:cubicBezTo>
                  <a:pt x="42820" y="77066"/>
                  <a:pt x="42820" y="76907"/>
                  <a:pt x="42774" y="76884"/>
                </a:cubicBezTo>
                <a:cubicBezTo>
                  <a:pt x="42661" y="76839"/>
                  <a:pt x="42319" y="76839"/>
                  <a:pt x="42138" y="76816"/>
                </a:cubicBezTo>
                <a:cubicBezTo>
                  <a:pt x="41956" y="76770"/>
                  <a:pt x="41683" y="76588"/>
                  <a:pt x="41546" y="76725"/>
                </a:cubicBezTo>
                <a:cubicBezTo>
                  <a:pt x="41478" y="76634"/>
                  <a:pt x="41296" y="76588"/>
                  <a:pt x="41296" y="76475"/>
                </a:cubicBezTo>
                <a:cubicBezTo>
                  <a:pt x="40750" y="76566"/>
                  <a:pt x="39727" y="75974"/>
                  <a:pt x="38931" y="75952"/>
                </a:cubicBezTo>
                <a:cubicBezTo>
                  <a:pt x="38931" y="75656"/>
                  <a:pt x="39227" y="75861"/>
                  <a:pt x="39318" y="75724"/>
                </a:cubicBezTo>
                <a:cubicBezTo>
                  <a:pt x="39682" y="75906"/>
                  <a:pt x="39886" y="75974"/>
                  <a:pt x="40296" y="75997"/>
                </a:cubicBezTo>
                <a:cubicBezTo>
                  <a:pt x="40478" y="76020"/>
                  <a:pt x="40455" y="75702"/>
                  <a:pt x="40750" y="75883"/>
                </a:cubicBezTo>
                <a:cubicBezTo>
                  <a:pt x="40523" y="75520"/>
                  <a:pt x="40114" y="75861"/>
                  <a:pt x="39818" y="75770"/>
                </a:cubicBezTo>
                <a:cubicBezTo>
                  <a:pt x="39795" y="75565"/>
                  <a:pt x="39181" y="75588"/>
                  <a:pt x="39341" y="75292"/>
                </a:cubicBezTo>
                <a:cubicBezTo>
                  <a:pt x="39136" y="75360"/>
                  <a:pt x="39341" y="75656"/>
                  <a:pt x="38999" y="75702"/>
                </a:cubicBezTo>
                <a:cubicBezTo>
                  <a:pt x="38704" y="75702"/>
                  <a:pt x="38795" y="75520"/>
                  <a:pt x="38545" y="75474"/>
                </a:cubicBezTo>
                <a:cubicBezTo>
                  <a:pt x="38385" y="75702"/>
                  <a:pt x="38727" y="75679"/>
                  <a:pt x="38886" y="75770"/>
                </a:cubicBezTo>
                <a:cubicBezTo>
                  <a:pt x="38681" y="75906"/>
                  <a:pt x="38158" y="75770"/>
                  <a:pt x="37840" y="75702"/>
                </a:cubicBezTo>
                <a:cubicBezTo>
                  <a:pt x="37567" y="75633"/>
                  <a:pt x="37294" y="75565"/>
                  <a:pt x="37067" y="75451"/>
                </a:cubicBezTo>
                <a:cubicBezTo>
                  <a:pt x="36953" y="75406"/>
                  <a:pt x="36839" y="75201"/>
                  <a:pt x="36839" y="75201"/>
                </a:cubicBezTo>
                <a:cubicBezTo>
                  <a:pt x="36725" y="75179"/>
                  <a:pt x="36657" y="75315"/>
                  <a:pt x="36589" y="75292"/>
                </a:cubicBezTo>
                <a:cubicBezTo>
                  <a:pt x="36362" y="75292"/>
                  <a:pt x="36271" y="74997"/>
                  <a:pt x="35975" y="75201"/>
                </a:cubicBezTo>
                <a:cubicBezTo>
                  <a:pt x="35816" y="75156"/>
                  <a:pt x="35816" y="75065"/>
                  <a:pt x="35839" y="74974"/>
                </a:cubicBezTo>
                <a:cubicBezTo>
                  <a:pt x="35566" y="74860"/>
                  <a:pt x="35497" y="75042"/>
                  <a:pt x="35202" y="74928"/>
                </a:cubicBezTo>
                <a:cubicBezTo>
                  <a:pt x="35293" y="74792"/>
                  <a:pt x="35452" y="74815"/>
                  <a:pt x="35657" y="74906"/>
                </a:cubicBezTo>
                <a:cubicBezTo>
                  <a:pt x="35634" y="74724"/>
                  <a:pt x="35429" y="74610"/>
                  <a:pt x="35384" y="74451"/>
                </a:cubicBezTo>
                <a:cubicBezTo>
                  <a:pt x="35156" y="74405"/>
                  <a:pt x="34906" y="74360"/>
                  <a:pt x="34884" y="74633"/>
                </a:cubicBezTo>
                <a:cubicBezTo>
                  <a:pt x="34838" y="74565"/>
                  <a:pt x="34383" y="74223"/>
                  <a:pt x="34383" y="74542"/>
                </a:cubicBezTo>
                <a:cubicBezTo>
                  <a:pt x="34406" y="74769"/>
                  <a:pt x="34793" y="74565"/>
                  <a:pt x="35043" y="74792"/>
                </a:cubicBezTo>
                <a:cubicBezTo>
                  <a:pt x="34929" y="74883"/>
                  <a:pt x="34702" y="74792"/>
                  <a:pt x="34520" y="74769"/>
                </a:cubicBezTo>
                <a:cubicBezTo>
                  <a:pt x="34474" y="75042"/>
                  <a:pt x="34974" y="75110"/>
                  <a:pt x="34952" y="75383"/>
                </a:cubicBezTo>
                <a:cubicBezTo>
                  <a:pt x="35407" y="75406"/>
                  <a:pt x="35475" y="75520"/>
                  <a:pt x="35679" y="75793"/>
                </a:cubicBezTo>
                <a:cubicBezTo>
                  <a:pt x="35566" y="75952"/>
                  <a:pt x="35361" y="75360"/>
                  <a:pt x="35156" y="75702"/>
                </a:cubicBezTo>
                <a:cubicBezTo>
                  <a:pt x="35134" y="75815"/>
                  <a:pt x="35316" y="75861"/>
                  <a:pt x="35338" y="75770"/>
                </a:cubicBezTo>
                <a:cubicBezTo>
                  <a:pt x="35611" y="76065"/>
                  <a:pt x="34724" y="76134"/>
                  <a:pt x="35475" y="76361"/>
                </a:cubicBezTo>
                <a:cubicBezTo>
                  <a:pt x="35293" y="76702"/>
                  <a:pt x="34747" y="75906"/>
                  <a:pt x="34520" y="76293"/>
                </a:cubicBezTo>
                <a:cubicBezTo>
                  <a:pt x="34861" y="76497"/>
                  <a:pt x="34997" y="76748"/>
                  <a:pt x="35520" y="76884"/>
                </a:cubicBezTo>
                <a:cubicBezTo>
                  <a:pt x="35816" y="76930"/>
                  <a:pt x="35452" y="76657"/>
                  <a:pt x="35657" y="76497"/>
                </a:cubicBezTo>
                <a:cubicBezTo>
                  <a:pt x="35861" y="76657"/>
                  <a:pt x="35793" y="76907"/>
                  <a:pt x="35884" y="77111"/>
                </a:cubicBezTo>
                <a:cubicBezTo>
                  <a:pt x="36111" y="77157"/>
                  <a:pt x="36339" y="77089"/>
                  <a:pt x="36475" y="77293"/>
                </a:cubicBezTo>
                <a:cubicBezTo>
                  <a:pt x="35975" y="77589"/>
                  <a:pt x="35407" y="77043"/>
                  <a:pt x="34702" y="76975"/>
                </a:cubicBezTo>
                <a:cubicBezTo>
                  <a:pt x="34793" y="76861"/>
                  <a:pt x="35043" y="77020"/>
                  <a:pt x="35020" y="76725"/>
                </a:cubicBezTo>
                <a:cubicBezTo>
                  <a:pt x="34656" y="76520"/>
                  <a:pt x="34747" y="77020"/>
                  <a:pt x="34338" y="76770"/>
                </a:cubicBezTo>
                <a:cubicBezTo>
                  <a:pt x="34292" y="76861"/>
                  <a:pt x="34315" y="76907"/>
                  <a:pt x="34383" y="76952"/>
                </a:cubicBezTo>
                <a:cubicBezTo>
                  <a:pt x="33997" y="76998"/>
                  <a:pt x="33565" y="76952"/>
                  <a:pt x="33360" y="77316"/>
                </a:cubicBezTo>
                <a:cubicBezTo>
                  <a:pt x="33019" y="77271"/>
                  <a:pt x="33087" y="77066"/>
                  <a:pt x="32928" y="76975"/>
                </a:cubicBezTo>
                <a:cubicBezTo>
                  <a:pt x="32496" y="76748"/>
                  <a:pt x="32291" y="76861"/>
                  <a:pt x="31882" y="76679"/>
                </a:cubicBezTo>
                <a:cubicBezTo>
                  <a:pt x="31950" y="76497"/>
                  <a:pt x="32064" y="76452"/>
                  <a:pt x="32291" y="76543"/>
                </a:cubicBezTo>
                <a:cubicBezTo>
                  <a:pt x="32132" y="76065"/>
                  <a:pt x="31222" y="76179"/>
                  <a:pt x="31382" y="75656"/>
                </a:cubicBezTo>
                <a:cubicBezTo>
                  <a:pt x="30927" y="75588"/>
                  <a:pt x="31222" y="76111"/>
                  <a:pt x="31359" y="76270"/>
                </a:cubicBezTo>
                <a:cubicBezTo>
                  <a:pt x="31313" y="76452"/>
                  <a:pt x="30995" y="76179"/>
                  <a:pt x="30813" y="76156"/>
                </a:cubicBezTo>
                <a:cubicBezTo>
                  <a:pt x="31222" y="76043"/>
                  <a:pt x="30813" y="75770"/>
                  <a:pt x="30859" y="75542"/>
                </a:cubicBezTo>
                <a:cubicBezTo>
                  <a:pt x="30313" y="75451"/>
                  <a:pt x="29949" y="75724"/>
                  <a:pt x="29267" y="75406"/>
                </a:cubicBezTo>
                <a:cubicBezTo>
                  <a:pt x="28971" y="75338"/>
                  <a:pt x="29153" y="75156"/>
                  <a:pt x="29085" y="75042"/>
                </a:cubicBezTo>
                <a:cubicBezTo>
                  <a:pt x="28994" y="75019"/>
                  <a:pt x="28948" y="75065"/>
                  <a:pt x="28835" y="75019"/>
                </a:cubicBezTo>
                <a:cubicBezTo>
                  <a:pt x="28607" y="75019"/>
                  <a:pt x="29039" y="75360"/>
                  <a:pt x="28607" y="75269"/>
                </a:cubicBezTo>
                <a:cubicBezTo>
                  <a:pt x="28357" y="75201"/>
                  <a:pt x="28471" y="75088"/>
                  <a:pt x="28516" y="74951"/>
                </a:cubicBezTo>
                <a:cubicBezTo>
                  <a:pt x="28152" y="74906"/>
                  <a:pt x="27857" y="74951"/>
                  <a:pt x="27402" y="74701"/>
                </a:cubicBezTo>
                <a:cubicBezTo>
                  <a:pt x="27175" y="74542"/>
                  <a:pt x="27266" y="74314"/>
                  <a:pt x="26788" y="74201"/>
                </a:cubicBezTo>
                <a:cubicBezTo>
                  <a:pt x="26765" y="74292"/>
                  <a:pt x="26947" y="74360"/>
                  <a:pt x="27061" y="74428"/>
                </a:cubicBezTo>
                <a:cubicBezTo>
                  <a:pt x="26629" y="74519"/>
                  <a:pt x="25697" y="73655"/>
                  <a:pt x="25014" y="73496"/>
                </a:cubicBezTo>
                <a:cubicBezTo>
                  <a:pt x="24855" y="73314"/>
                  <a:pt x="25151" y="73086"/>
                  <a:pt x="24855" y="72905"/>
                </a:cubicBezTo>
                <a:cubicBezTo>
                  <a:pt x="24696" y="72836"/>
                  <a:pt x="24832" y="73018"/>
                  <a:pt x="24719" y="73109"/>
                </a:cubicBezTo>
                <a:cubicBezTo>
                  <a:pt x="24173" y="72745"/>
                  <a:pt x="23627" y="72404"/>
                  <a:pt x="23150" y="72200"/>
                </a:cubicBezTo>
                <a:cubicBezTo>
                  <a:pt x="23286" y="71995"/>
                  <a:pt x="23263" y="71790"/>
                  <a:pt x="22877" y="71586"/>
                </a:cubicBezTo>
                <a:cubicBezTo>
                  <a:pt x="22900" y="71699"/>
                  <a:pt x="23036" y="71813"/>
                  <a:pt x="22922" y="71927"/>
                </a:cubicBezTo>
                <a:cubicBezTo>
                  <a:pt x="22672" y="71881"/>
                  <a:pt x="22877" y="71699"/>
                  <a:pt x="22831" y="71654"/>
                </a:cubicBezTo>
                <a:cubicBezTo>
                  <a:pt x="22672" y="71472"/>
                  <a:pt x="22263" y="71540"/>
                  <a:pt x="22195" y="71199"/>
                </a:cubicBezTo>
                <a:cubicBezTo>
                  <a:pt x="22672" y="71176"/>
                  <a:pt x="22831" y="71586"/>
                  <a:pt x="23400" y="71859"/>
                </a:cubicBezTo>
                <a:cubicBezTo>
                  <a:pt x="23627" y="71972"/>
                  <a:pt x="23718" y="71745"/>
                  <a:pt x="23991" y="71949"/>
                </a:cubicBezTo>
                <a:cubicBezTo>
                  <a:pt x="23536" y="72040"/>
                  <a:pt x="24651" y="72450"/>
                  <a:pt x="24696" y="72700"/>
                </a:cubicBezTo>
                <a:cubicBezTo>
                  <a:pt x="24855" y="72700"/>
                  <a:pt x="24992" y="72700"/>
                  <a:pt x="25128" y="72677"/>
                </a:cubicBezTo>
                <a:cubicBezTo>
                  <a:pt x="25333" y="72882"/>
                  <a:pt x="25196" y="73109"/>
                  <a:pt x="25242" y="73337"/>
                </a:cubicBezTo>
                <a:cubicBezTo>
                  <a:pt x="25651" y="73291"/>
                  <a:pt x="25469" y="73700"/>
                  <a:pt x="25969" y="73837"/>
                </a:cubicBezTo>
                <a:cubicBezTo>
                  <a:pt x="26356" y="73496"/>
                  <a:pt x="25560" y="73200"/>
                  <a:pt x="26060" y="73018"/>
                </a:cubicBezTo>
                <a:cubicBezTo>
                  <a:pt x="26242" y="73291"/>
                  <a:pt x="26402" y="73564"/>
                  <a:pt x="26220" y="73882"/>
                </a:cubicBezTo>
                <a:cubicBezTo>
                  <a:pt x="26606" y="74178"/>
                  <a:pt x="26765" y="73928"/>
                  <a:pt x="26561" y="73700"/>
                </a:cubicBezTo>
                <a:cubicBezTo>
                  <a:pt x="26697" y="73609"/>
                  <a:pt x="26811" y="73769"/>
                  <a:pt x="26720" y="73882"/>
                </a:cubicBezTo>
                <a:cubicBezTo>
                  <a:pt x="27106" y="74019"/>
                  <a:pt x="27152" y="74201"/>
                  <a:pt x="27334" y="74383"/>
                </a:cubicBezTo>
                <a:cubicBezTo>
                  <a:pt x="27493" y="74496"/>
                  <a:pt x="27652" y="74110"/>
                  <a:pt x="27357" y="74110"/>
                </a:cubicBezTo>
                <a:cubicBezTo>
                  <a:pt x="27607" y="73928"/>
                  <a:pt x="27698" y="74474"/>
                  <a:pt x="27971" y="74337"/>
                </a:cubicBezTo>
                <a:cubicBezTo>
                  <a:pt x="28062" y="74223"/>
                  <a:pt x="27948" y="74155"/>
                  <a:pt x="27993" y="74042"/>
                </a:cubicBezTo>
                <a:cubicBezTo>
                  <a:pt x="27766" y="74064"/>
                  <a:pt x="27379" y="73700"/>
                  <a:pt x="27288" y="73973"/>
                </a:cubicBezTo>
                <a:cubicBezTo>
                  <a:pt x="26856" y="73860"/>
                  <a:pt x="27106" y="73609"/>
                  <a:pt x="26697" y="73473"/>
                </a:cubicBezTo>
                <a:cubicBezTo>
                  <a:pt x="26720" y="73291"/>
                  <a:pt x="26925" y="73473"/>
                  <a:pt x="27015" y="73359"/>
                </a:cubicBezTo>
                <a:cubicBezTo>
                  <a:pt x="27061" y="73177"/>
                  <a:pt x="26788" y="73337"/>
                  <a:pt x="26765" y="73337"/>
                </a:cubicBezTo>
                <a:cubicBezTo>
                  <a:pt x="26652" y="73268"/>
                  <a:pt x="26697" y="73086"/>
                  <a:pt x="26561" y="73018"/>
                </a:cubicBezTo>
                <a:cubicBezTo>
                  <a:pt x="26402" y="72950"/>
                  <a:pt x="26220" y="73041"/>
                  <a:pt x="26015" y="72905"/>
                </a:cubicBezTo>
                <a:cubicBezTo>
                  <a:pt x="25879" y="72836"/>
                  <a:pt x="25833" y="73041"/>
                  <a:pt x="25742" y="73132"/>
                </a:cubicBezTo>
                <a:cubicBezTo>
                  <a:pt x="25333" y="72927"/>
                  <a:pt x="25424" y="72700"/>
                  <a:pt x="25265" y="72450"/>
                </a:cubicBezTo>
                <a:cubicBezTo>
                  <a:pt x="24992" y="72245"/>
                  <a:pt x="24878" y="72472"/>
                  <a:pt x="24696" y="72495"/>
                </a:cubicBezTo>
                <a:cubicBezTo>
                  <a:pt x="24560" y="72268"/>
                  <a:pt x="24582" y="72018"/>
                  <a:pt x="24514" y="71790"/>
                </a:cubicBezTo>
                <a:cubicBezTo>
                  <a:pt x="24150" y="71972"/>
                  <a:pt x="23582" y="71586"/>
                  <a:pt x="23081" y="71313"/>
                </a:cubicBezTo>
                <a:cubicBezTo>
                  <a:pt x="23354" y="71131"/>
                  <a:pt x="22786" y="70972"/>
                  <a:pt x="22649" y="70790"/>
                </a:cubicBezTo>
                <a:cubicBezTo>
                  <a:pt x="22331" y="70631"/>
                  <a:pt x="22195" y="71017"/>
                  <a:pt x="21808" y="70562"/>
                </a:cubicBezTo>
                <a:cubicBezTo>
                  <a:pt x="21922" y="70562"/>
                  <a:pt x="22058" y="70608"/>
                  <a:pt x="22172" y="70653"/>
                </a:cubicBezTo>
                <a:cubicBezTo>
                  <a:pt x="22286" y="70471"/>
                  <a:pt x="21831" y="70312"/>
                  <a:pt x="21740" y="70289"/>
                </a:cubicBezTo>
                <a:cubicBezTo>
                  <a:pt x="21763" y="70403"/>
                  <a:pt x="21740" y="70517"/>
                  <a:pt x="21763" y="70631"/>
                </a:cubicBezTo>
                <a:cubicBezTo>
                  <a:pt x="21854" y="71017"/>
                  <a:pt x="22126" y="71040"/>
                  <a:pt x="21808" y="71108"/>
                </a:cubicBezTo>
                <a:cubicBezTo>
                  <a:pt x="22081" y="71335"/>
                  <a:pt x="22354" y="71517"/>
                  <a:pt x="22649" y="71722"/>
                </a:cubicBezTo>
                <a:cubicBezTo>
                  <a:pt x="22308" y="71836"/>
                  <a:pt x="22035" y="71335"/>
                  <a:pt x="21581" y="71040"/>
                </a:cubicBezTo>
                <a:cubicBezTo>
                  <a:pt x="21240" y="70812"/>
                  <a:pt x="20648" y="70380"/>
                  <a:pt x="20171" y="69835"/>
                </a:cubicBezTo>
                <a:cubicBezTo>
                  <a:pt x="20398" y="69698"/>
                  <a:pt x="20284" y="69539"/>
                  <a:pt x="20421" y="69380"/>
                </a:cubicBezTo>
                <a:cubicBezTo>
                  <a:pt x="20057" y="68902"/>
                  <a:pt x="19761" y="68834"/>
                  <a:pt x="19489" y="68379"/>
                </a:cubicBezTo>
                <a:cubicBezTo>
                  <a:pt x="19671" y="68288"/>
                  <a:pt x="19852" y="68311"/>
                  <a:pt x="20057" y="68470"/>
                </a:cubicBezTo>
                <a:cubicBezTo>
                  <a:pt x="20012" y="68061"/>
                  <a:pt x="19489" y="68311"/>
                  <a:pt x="19261" y="68129"/>
                </a:cubicBezTo>
                <a:cubicBezTo>
                  <a:pt x="18943" y="67879"/>
                  <a:pt x="19284" y="67720"/>
                  <a:pt x="18966" y="67470"/>
                </a:cubicBezTo>
                <a:cubicBezTo>
                  <a:pt x="18806" y="67311"/>
                  <a:pt x="18715" y="67720"/>
                  <a:pt x="19011" y="67879"/>
                </a:cubicBezTo>
                <a:cubicBezTo>
                  <a:pt x="18556" y="67993"/>
                  <a:pt x="18829" y="67515"/>
                  <a:pt x="18670" y="67265"/>
                </a:cubicBezTo>
                <a:cubicBezTo>
                  <a:pt x="18306" y="66992"/>
                  <a:pt x="18374" y="67356"/>
                  <a:pt x="18056" y="67333"/>
                </a:cubicBezTo>
                <a:cubicBezTo>
                  <a:pt x="17806" y="66969"/>
                  <a:pt x="18443" y="67220"/>
                  <a:pt x="18170" y="66810"/>
                </a:cubicBezTo>
                <a:cubicBezTo>
                  <a:pt x="17965" y="66901"/>
                  <a:pt x="17738" y="66424"/>
                  <a:pt x="17556" y="66719"/>
                </a:cubicBezTo>
                <a:cubicBezTo>
                  <a:pt x="17442" y="66355"/>
                  <a:pt x="16873" y="66014"/>
                  <a:pt x="17260" y="66083"/>
                </a:cubicBezTo>
                <a:cubicBezTo>
                  <a:pt x="17033" y="65878"/>
                  <a:pt x="16805" y="65332"/>
                  <a:pt x="16578" y="65332"/>
                </a:cubicBezTo>
                <a:cubicBezTo>
                  <a:pt x="16532" y="65150"/>
                  <a:pt x="16692" y="65241"/>
                  <a:pt x="16783" y="65196"/>
                </a:cubicBezTo>
                <a:cubicBezTo>
                  <a:pt x="16646" y="64855"/>
                  <a:pt x="16487" y="65218"/>
                  <a:pt x="16328" y="65105"/>
                </a:cubicBezTo>
                <a:cubicBezTo>
                  <a:pt x="16464" y="64786"/>
                  <a:pt x="16032" y="64946"/>
                  <a:pt x="15827" y="64400"/>
                </a:cubicBezTo>
                <a:cubicBezTo>
                  <a:pt x="16009" y="64354"/>
                  <a:pt x="16169" y="64423"/>
                  <a:pt x="16350" y="64423"/>
                </a:cubicBezTo>
                <a:cubicBezTo>
                  <a:pt x="16896" y="65309"/>
                  <a:pt x="17397" y="65855"/>
                  <a:pt x="17920" y="66333"/>
                </a:cubicBezTo>
                <a:cubicBezTo>
                  <a:pt x="18443" y="66833"/>
                  <a:pt x="18966" y="67288"/>
                  <a:pt x="19648" y="67925"/>
                </a:cubicBezTo>
                <a:cubicBezTo>
                  <a:pt x="19761" y="68015"/>
                  <a:pt x="19761" y="67834"/>
                  <a:pt x="19693" y="67720"/>
                </a:cubicBezTo>
                <a:cubicBezTo>
                  <a:pt x="20012" y="67970"/>
                  <a:pt x="20375" y="68197"/>
                  <a:pt x="20580" y="68402"/>
                </a:cubicBezTo>
                <a:cubicBezTo>
                  <a:pt x="20648" y="68470"/>
                  <a:pt x="20626" y="68652"/>
                  <a:pt x="20717" y="68743"/>
                </a:cubicBezTo>
                <a:cubicBezTo>
                  <a:pt x="20785" y="68789"/>
                  <a:pt x="20967" y="68880"/>
                  <a:pt x="20944" y="68834"/>
                </a:cubicBezTo>
                <a:cubicBezTo>
                  <a:pt x="21035" y="68971"/>
                  <a:pt x="20671" y="68902"/>
                  <a:pt x="21149" y="69266"/>
                </a:cubicBezTo>
                <a:cubicBezTo>
                  <a:pt x="20671" y="69516"/>
                  <a:pt x="20489" y="68834"/>
                  <a:pt x="20148" y="68675"/>
                </a:cubicBezTo>
                <a:cubicBezTo>
                  <a:pt x="20307" y="69221"/>
                  <a:pt x="20717" y="69857"/>
                  <a:pt x="21353" y="70403"/>
                </a:cubicBezTo>
                <a:cubicBezTo>
                  <a:pt x="21262" y="70426"/>
                  <a:pt x="21171" y="70449"/>
                  <a:pt x="21103" y="70540"/>
                </a:cubicBezTo>
                <a:cubicBezTo>
                  <a:pt x="21512" y="70767"/>
                  <a:pt x="21558" y="70380"/>
                  <a:pt x="21626" y="70085"/>
                </a:cubicBezTo>
                <a:cubicBezTo>
                  <a:pt x="21285" y="69721"/>
                  <a:pt x="21149" y="70085"/>
                  <a:pt x="20853" y="69766"/>
                </a:cubicBezTo>
                <a:cubicBezTo>
                  <a:pt x="21149" y="69539"/>
                  <a:pt x="21717" y="69516"/>
                  <a:pt x="21240" y="68993"/>
                </a:cubicBezTo>
                <a:cubicBezTo>
                  <a:pt x="21922" y="69585"/>
                  <a:pt x="23127" y="70062"/>
                  <a:pt x="23786" y="70903"/>
                </a:cubicBezTo>
                <a:cubicBezTo>
                  <a:pt x="24196" y="70903"/>
                  <a:pt x="24787" y="71404"/>
                  <a:pt x="25333" y="71722"/>
                </a:cubicBezTo>
                <a:cubicBezTo>
                  <a:pt x="25537" y="71790"/>
                  <a:pt x="25583" y="71495"/>
                  <a:pt x="25833" y="71722"/>
                </a:cubicBezTo>
                <a:cubicBezTo>
                  <a:pt x="25947" y="72040"/>
                  <a:pt x="25856" y="72177"/>
                  <a:pt x="25810" y="72404"/>
                </a:cubicBezTo>
                <a:cubicBezTo>
                  <a:pt x="26288" y="72586"/>
                  <a:pt x="26174" y="72586"/>
                  <a:pt x="26788" y="72859"/>
                </a:cubicBezTo>
                <a:cubicBezTo>
                  <a:pt x="26925" y="72723"/>
                  <a:pt x="26834" y="72632"/>
                  <a:pt x="26856" y="72518"/>
                </a:cubicBezTo>
                <a:cubicBezTo>
                  <a:pt x="26629" y="72586"/>
                  <a:pt x="26265" y="72336"/>
                  <a:pt x="26038" y="72427"/>
                </a:cubicBezTo>
                <a:cubicBezTo>
                  <a:pt x="25742" y="71654"/>
                  <a:pt x="26788" y="72018"/>
                  <a:pt x="27175" y="72404"/>
                </a:cubicBezTo>
                <a:cubicBezTo>
                  <a:pt x="27175" y="72382"/>
                  <a:pt x="26993" y="72472"/>
                  <a:pt x="26993" y="72495"/>
                </a:cubicBezTo>
                <a:cubicBezTo>
                  <a:pt x="27038" y="72518"/>
                  <a:pt x="27561" y="72791"/>
                  <a:pt x="27539" y="72586"/>
                </a:cubicBezTo>
                <a:cubicBezTo>
                  <a:pt x="27811" y="72745"/>
                  <a:pt x="28243" y="72950"/>
                  <a:pt x="28721" y="73155"/>
                </a:cubicBezTo>
                <a:cubicBezTo>
                  <a:pt x="29199" y="73359"/>
                  <a:pt x="29722" y="73541"/>
                  <a:pt x="30176" y="73678"/>
                </a:cubicBezTo>
                <a:cubicBezTo>
                  <a:pt x="30790" y="73860"/>
                  <a:pt x="31359" y="74269"/>
                  <a:pt x="31882" y="74405"/>
                </a:cubicBezTo>
                <a:cubicBezTo>
                  <a:pt x="32155" y="74496"/>
                  <a:pt x="32519" y="74428"/>
                  <a:pt x="32860" y="74519"/>
                </a:cubicBezTo>
                <a:cubicBezTo>
                  <a:pt x="33246" y="74633"/>
                  <a:pt x="33610" y="74792"/>
                  <a:pt x="33906" y="74633"/>
                </a:cubicBezTo>
                <a:cubicBezTo>
                  <a:pt x="33951" y="74360"/>
                  <a:pt x="33405" y="74269"/>
                  <a:pt x="33496" y="73973"/>
                </a:cubicBezTo>
                <a:cubicBezTo>
                  <a:pt x="33019" y="73951"/>
                  <a:pt x="32337" y="73632"/>
                  <a:pt x="32382" y="73246"/>
                </a:cubicBezTo>
                <a:cubicBezTo>
                  <a:pt x="32155" y="73496"/>
                  <a:pt x="31814" y="73496"/>
                  <a:pt x="31427" y="73405"/>
                </a:cubicBezTo>
                <a:cubicBezTo>
                  <a:pt x="31245" y="73587"/>
                  <a:pt x="31473" y="73655"/>
                  <a:pt x="31359" y="73837"/>
                </a:cubicBezTo>
                <a:cubicBezTo>
                  <a:pt x="30722" y="73678"/>
                  <a:pt x="31222" y="73268"/>
                  <a:pt x="31427" y="73132"/>
                </a:cubicBezTo>
                <a:cubicBezTo>
                  <a:pt x="31359" y="73041"/>
                  <a:pt x="30950" y="72927"/>
                  <a:pt x="30722" y="72723"/>
                </a:cubicBezTo>
                <a:cubicBezTo>
                  <a:pt x="30517" y="72654"/>
                  <a:pt x="30722" y="73086"/>
                  <a:pt x="30449" y="73086"/>
                </a:cubicBezTo>
                <a:cubicBezTo>
                  <a:pt x="30426" y="73223"/>
                  <a:pt x="31018" y="73018"/>
                  <a:pt x="31109" y="73359"/>
                </a:cubicBezTo>
                <a:cubicBezTo>
                  <a:pt x="30972" y="73428"/>
                  <a:pt x="30790" y="73405"/>
                  <a:pt x="30677" y="73541"/>
                </a:cubicBezTo>
                <a:cubicBezTo>
                  <a:pt x="30358" y="73359"/>
                  <a:pt x="29972" y="73177"/>
                  <a:pt x="29562" y="73018"/>
                </a:cubicBezTo>
                <a:cubicBezTo>
                  <a:pt x="29130" y="72836"/>
                  <a:pt x="28653" y="72632"/>
                  <a:pt x="28152" y="72336"/>
                </a:cubicBezTo>
                <a:cubicBezTo>
                  <a:pt x="27925" y="72040"/>
                  <a:pt x="28721" y="72654"/>
                  <a:pt x="28721" y="72359"/>
                </a:cubicBezTo>
                <a:cubicBezTo>
                  <a:pt x="28812" y="72154"/>
                  <a:pt x="28494" y="72040"/>
                  <a:pt x="28266" y="71927"/>
                </a:cubicBezTo>
                <a:cubicBezTo>
                  <a:pt x="28039" y="71768"/>
                  <a:pt x="28039" y="72177"/>
                  <a:pt x="27766" y="71949"/>
                </a:cubicBezTo>
                <a:cubicBezTo>
                  <a:pt x="28107" y="71859"/>
                  <a:pt x="27811" y="71608"/>
                  <a:pt x="27607" y="71586"/>
                </a:cubicBezTo>
                <a:cubicBezTo>
                  <a:pt x="27357" y="71563"/>
                  <a:pt x="27425" y="71927"/>
                  <a:pt x="27402" y="71563"/>
                </a:cubicBezTo>
                <a:cubicBezTo>
                  <a:pt x="27357" y="71267"/>
                  <a:pt x="27152" y="71040"/>
                  <a:pt x="26856" y="71063"/>
                </a:cubicBezTo>
                <a:cubicBezTo>
                  <a:pt x="26856" y="71245"/>
                  <a:pt x="27175" y="71404"/>
                  <a:pt x="26993" y="71631"/>
                </a:cubicBezTo>
                <a:cubicBezTo>
                  <a:pt x="26697" y="71495"/>
                  <a:pt x="26879" y="71290"/>
                  <a:pt x="26674" y="71154"/>
                </a:cubicBezTo>
                <a:cubicBezTo>
                  <a:pt x="26606" y="71131"/>
                  <a:pt x="26538" y="71176"/>
                  <a:pt x="26447" y="71108"/>
                </a:cubicBezTo>
                <a:cubicBezTo>
                  <a:pt x="26265" y="71267"/>
                  <a:pt x="26561" y="71358"/>
                  <a:pt x="26606" y="71495"/>
                </a:cubicBezTo>
                <a:cubicBezTo>
                  <a:pt x="26583" y="71699"/>
                  <a:pt x="26288" y="71404"/>
                  <a:pt x="26288" y="71404"/>
                </a:cubicBezTo>
                <a:cubicBezTo>
                  <a:pt x="26038" y="71335"/>
                  <a:pt x="25992" y="71404"/>
                  <a:pt x="25833" y="71335"/>
                </a:cubicBezTo>
                <a:cubicBezTo>
                  <a:pt x="25401" y="71108"/>
                  <a:pt x="24901" y="70722"/>
                  <a:pt x="24400" y="70403"/>
                </a:cubicBezTo>
                <a:cubicBezTo>
                  <a:pt x="24764" y="70380"/>
                  <a:pt x="24787" y="70585"/>
                  <a:pt x="25174" y="70812"/>
                </a:cubicBezTo>
                <a:cubicBezTo>
                  <a:pt x="25265" y="70608"/>
                  <a:pt x="24946" y="70471"/>
                  <a:pt x="24719" y="70312"/>
                </a:cubicBezTo>
                <a:cubicBezTo>
                  <a:pt x="24855" y="70108"/>
                  <a:pt x="24719" y="69926"/>
                  <a:pt x="24628" y="69744"/>
                </a:cubicBezTo>
                <a:cubicBezTo>
                  <a:pt x="24264" y="69653"/>
                  <a:pt x="24719" y="70062"/>
                  <a:pt x="24423" y="70198"/>
                </a:cubicBezTo>
                <a:cubicBezTo>
                  <a:pt x="23877" y="69903"/>
                  <a:pt x="24378" y="69562"/>
                  <a:pt x="24218" y="69243"/>
                </a:cubicBezTo>
                <a:cubicBezTo>
                  <a:pt x="23900" y="69016"/>
                  <a:pt x="23741" y="68789"/>
                  <a:pt x="23582" y="68538"/>
                </a:cubicBezTo>
                <a:cubicBezTo>
                  <a:pt x="23423" y="68425"/>
                  <a:pt x="23354" y="68720"/>
                  <a:pt x="23218" y="68675"/>
                </a:cubicBezTo>
                <a:cubicBezTo>
                  <a:pt x="22763" y="68379"/>
                  <a:pt x="23104" y="68129"/>
                  <a:pt x="22581" y="67834"/>
                </a:cubicBezTo>
                <a:cubicBezTo>
                  <a:pt x="22877" y="67583"/>
                  <a:pt x="22536" y="67311"/>
                  <a:pt x="22854" y="67060"/>
                </a:cubicBezTo>
                <a:cubicBezTo>
                  <a:pt x="22945" y="67470"/>
                  <a:pt x="23445" y="67447"/>
                  <a:pt x="23695" y="67447"/>
                </a:cubicBezTo>
                <a:cubicBezTo>
                  <a:pt x="23741" y="67333"/>
                  <a:pt x="23559" y="67242"/>
                  <a:pt x="23445" y="67129"/>
                </a:cubicBezTo>
                <a:cubicBezTo>
                  <a:pt x="23559" y="67129"/>
                  <a:pt x="23650" y="67060"/>
                  <a:pt x="23741" y="66947"/>
                </a:cubicBezTo>
                <a:cubicBezTo>
                  <a:pt x="23923" y="67060"/>
                  <a:pt x="23946" y="67197"/>
                  <a:pt x="23809" y="67311"/>
                </a:cubicBezTo>
                <a:cubicBezTo>
                  <a:pt x="23900" y="67447"/>
                  <a:pt x="24196" y="67220"/>
                  <a:pt x="24082" y="67447"/>
                </a:cubicBezTo>
                <a:cubicBezTo>
                  <a:pt x="24105" y="67652"/>
                  <a:pt x="24037" y="67652"/>
                  <a:pt x="23832" y="67447"/>
                </a:cubicBezTo>
                <a:cubicBezTo>
                  <a:pt x="23877" y="67674"/>
                  <a:pt x="23627" y="67856"/>
                  <a:pt x="23423" y="67765"/>
                </a:cubicBezTo>
                <a:cubicBezTo>
                  <a:pt x="23377" y="68038"/>
                  <a:pt x="23786" y="67879"/>
                  <a:pt x="23946" y="68084"/>
                </a:cubicBezTo>
                <a:cubicBezTo>
                  <a:pt x="23855" y="68266"/>
                  <a:pt x="23877" y="68425"/>
                  <a:pt x="23673" y="68607"/>
                </a:cubicBezTo>
                <a:cubicBezTo>
                  <a:pt x="23900" y="68811"/>
                  <a:pt x="24014" y="68334"/>
                  <a:pt x="24241" y="68538"/>
                </a:cubicBezTo>
                <a:cubicBezTo>
                  <a:pt x="24400" y="68379"/>
                  <a:pt x="23968" y="68243"/>
                  <a:pt x="24218" y="68084"/>
                </a:cubicBezTo>
                <a:cubicBezTo>
                  <a:pt x="24287" y="68220"/>
                  <a:pt x="24673" y="68311"/>
                  <a:pt x="24560" y="68448"/>
                </a:cubicBezTo>
                <a:cubicBezTo>
                  <a:pt x="24764" y="68448"/>
                  <a:pt x="24946" y="68357"/>
                  <a:pt x="25196" y="68584"/>
                </a:cubicBezTo>
                <a:cubicBezTo>
                  <a:pt x="24901" y="68720"/>
                  <a:pt x="24787" y="68948"/>
                  <a:pt x="25287" y="69175"/>
                </a:cubicBezTo>
                <a:cubicBezTo>
                  <a:pt x="25378" y="69494"/>
                  <a:pt x="24923" y="69198"/>
                  <a:pt x="25037" y="69516"/>
                </a:cubicBezTo>
                <a:cubicBezTo>
                  <a:pt x="25196" y="69494"/>
                  <a:pt x="25310" y="69425"/>
                  <a:pt x="25560" y="69653"/>
                </a:cubicBezTo>
                <a:cubicBezTo>
                  <a:pt x="25446" y="69766"/>
                  <a:pt x="25537" y="69835"/>
                  <a:pt x="25628" y="69903"/>
                </a:cubicBezTo>
                <a:cubicBezTo>
                  <a:pt x="25469" y="70039"/>
                  <a:pt x="25174" y="70221"/>
                  <a:pt x="25265" y="70471"/>
                </a:cubicBezTo>
                <a:cubicBezTo>
                  <a:pt x="25446" y="70517"/>
                  <a:pt x="25560" y="70267"/>
                  <a:pt x="25833" y="70540"/>
                </a:cubicBezTo>
                <a:cubicBezTo>
                  <a:pt x="25765" y="70881"/>
                  <a:pt x="25446" y="70494"/>
                  <a:pt x="25378" y="70858"/>
                </a:cubicBezTo>
                <a:cubicBezTo>
                  <a:pt x="25674" y="71154"/>
                  <a:pt x="25742" y="70812"/>
                  <a:pt x="25924" y="70790"/>
                </a:cubicBezTo>
                <a:cubicBezTo>
                  <a:pt x="26083" y="70926"/>
                  <a:pt x="25719" y="71131"/>
                  <a:pt x="26151" y="71222"/>
                </a:cubicBezTo>
                <a:cubicBezTo>
                  <a:pt x="26242" y="71176"/>
                  <a:pt x="26333" y="70972"/>
                  <a:pt x="26629" y="71017"/>
                </a:cubicBezTo>
                <a:cubicBezTo>
                  <a:pt x="26652" y="70812"/>
                  <a:pt x="26288" y="71108"/>
                  <a:pt x="26060" y="70767"/>
                </a:cubicBezTo>
                <a:cubicBezTo>
                  <a:pt x="26311" y="70676"/>
                  <a:pt x="25947" y="70517"/>
                  <a:pt x="25924" y="70403"/>
                </a:cubicBezTo>
                <a:cubicBezTo>
                  <a:pt x="25924" y="70335"/>
                  <a:pt x="26060" y="70244"/>
                  <a:pt x="26060" y="70176"/>
                </a:cubicBezTo>
                <a:cubicBezTo>
                  <a:pt x="26083" y="70085"/>
                  <a:pt x="25879" y="69971"/>
                  <a:pt x="26038" y="69857"/>
                </a:cubicBezTo>
                <a:cubicBezTo>
                  <a:pt x="26174" y="69857"/>
                  <a:pt x="26311" y="69926"/>
                  <a:pt x="26492" y="70062"/>
                </a:cubicBezTo>
                <a:cubicBezTo>
                  <a:pt x="26402" y="70130"/>
                  <a:pt x="26288" y="70085"/>
                  <a:pt x="26197" y="70176"/>
                </a:cubicBezTo>
                <a:cubicBezTo>
                  <a:pt x="26402" y="70312"/>
                  <a:pt x="26583" y="70358"/>
                  <a:pt x="26720" y="70289"/>
                </a:cubicBezTo>
                <a:cubicBezTo>
                  <a:pt x="26879" y="69926"/>
                  <a:pt x="26447" y="69744"/>
                  <a:pt x="26083" y="69607"/>
                </a:cubicBezTo>
                <a:cubicBezTo>
                  <a:pt x="26129" y="69334"/>
                  <a:pt x="26356" y="69585"/>
                  <a:pt x="26515" y="69675"/>
                </a:cubicBezTo>
                <a:cubicBezTo>
                  <a:pt x="26470" y="69380"/>
                  <a:pt x="26492" y="69175"/>
                  <a:pt x="26834" y="69175"/>
                </a:cubicBezTo>
                <a:cubicBezTo>
                  <a:pt x="26856" y="69084"/>
                  <a:pt x="26697" y="69016"/>
                  <a:pt x="26743" y="68925"/>
                </a:cubicBezTo>
                <a:cubicBezTo>
                  <a:pt x="26538" y="68811"/>
                  <a:pt x="26311" y="69016"/>
                  <a:pt x="26220" y="68675"/>
                </a:cubicBezTo>
                <a:cubicBezTo>
                  <a:pt x="26492" y="68402"/>
                  <a:pt x="27061" y="68993"/>
                  <a:pt x="27584" y="69243"/>
                </a:cubicBezTo>
                <a:cubicBezTo>
                  <a:pt x="27880" y="69380"/>
                  <a:pt x="28152" y="69403"/>
                  <a:pt x="28380" y="69607"/>
                </a:cubicBezTo>
                <a:cubicBezTo>
                  <a:pt x="28357" y="69675"/>
                  <a:pt x="28062" y="69585"/>
                  <a:pt x="27993" y="69494"/>
                </a:cubicBezTo>
                <a:cubicBezTo>
                  <a:pt x="28175" y="69789"/>
                  <a:pt x="28334" y="69585"/>
                  <a:pt x="28539" y="69698"/>
                </a:cubicBezTo>
                <a:cubicBezTo>
                  <a:pt x="28676" y="69766"/>
                  <a:pt x="28721" y="69994"/>
                  <a:pt x="28721" y="69994"/>
                </a:cubicBezTo>
                <a:cubicBezTo>
                  <a:pt x="28880" y="70062"/>
                  <a:pt x="29108" y="69926"/>
                  <a:pt x="29267" y="69994"/>
                </a:cubicBezTo>
                <a:cubicBezTo>
                  <a:pt x="29426" y="70039"/>
                  <a:pt x="29426" y="70176"/>
                  <a:pt x="29585" y="70244"/>
                </a:cubicBezTo>
                <a:cubicBezTo>
                  <a:pt x="29881" y="70403"/>
                  <a:pt x="30336" y="70380"/>
                  <a:pt x="30472" y="70676"/>
                </a:cubicBezTo>
                <a:cubicBezTo>
                  <a:pt x="30222" y="71017"/>
                  <a:pt x="29767" y="71017"/>
                  <a:pt x="29403" y="70608"/>
                </a:cubicBezTo>
                <a:cubicBezTo>
                  <a:pt x="29289" y="70881"/>
                  <a:pt x="29676" y="71040"/>
                  <a:pt x="29994" y="71199"/>
                </a:cubicBezTo>
                <a:cubicBezTo>
                  <a:pt x="30290" y="71245"/>
                  <a:pt x="30154" y="71131"/>
                  <a:pt x="30222" y="70926"/>
                </a:cubicBezTo>
                <a:cubicBezTo>
                  <a:pt x="30404" y="71040"/>
                  <a:pt x="30517" y="71040"/>
                  <a:pt x="30563" y="70903"/>
                </a:cubicBezTo>
                <a:cubicBezTo>
                  <a:pt x="30722" y="70972"/>
                  <a:pt x="30972" y="71199"/>
                  <a:pt x="30995" y="70926"/>
                </a:cubicBezTo>
                <a:cubicBezTo>
                  <a:pt x="31040" y="70767"/>
                  <a:pt x="30608" y="70881"/>
                  <a:pt x="30586" y="70631"/>
                </a:cubicBezTo>
                <a:cubicBezTo>
                  <a:pt x="31086" y="70631"/>
                  <a:pt x="31495" y="71063"/>
                  <a:pt x="32041" y="71199"/>
                </a:cubicBezTo>
                <a:cubicBezTo>
                  <a:pt x="32177" y="71222"/>
                  <a:pt x="32337" y="71154"/>
                  <a:pt x="32473" y="71199"/>
                </a:cubicBezTo>
                <a:cubicBezTo>
                  <a:pt x="32882" y="71335"/>
                  <a:pt x="33451" y="71517"/>
                  <a:pt x="33860" y="71677"/>
                </a:cubicBezTo>
                <a:cubicBezTo>
                  <a:pt x="34565" y="71904"/>
                  <a:pt x="35338" y="72131"/>
                  <a:pt x="35793" y="72382"/>
                </a:cubicBezTo>
                <a:cubicBezTo>
                  <a:pt x="35816" y="72382"/>
                  <a:pt x="35725" y="72518"/>
                  <a:pt x="35748" y="72541"/>
                </a:cubicBezTo>
                <a:cubicBezTo>
                  <a:pt x="35816" y="72632"/>
                  <a:pt x="36043" y="72472"/>
                  <a:pt x="36134" y="72586"/>
                </a:cubicBezTo>
                <a:cubicBezTo>
                  <a:pt x="35770" y="73041"/>
                  <a:pt x="36384" y="72495"/>
                  <a:pt x="36794" y="72814"/>
                </a:cubicBezTo>
                <a:cubicBezTo>
                  <a:pt x="36907" y="72836"/>
                  <a:pt x="36930" y="72677"/>
                  <a:pt x="36976" y="72609"/>
                </a:cubicBezTo>
                <a:cubicBezTo>
                  <a:pt x="37339" y="72745"/>
                  <a:pt x="37908" y="72814"/>
                  <a:pt x="37953" y="73086"/>
                </a:cubicBezTo>
                <a:cubicBezTo>
                  <a:pt x="38226" y="73223"/>
                  <a:pt x="38249" y="72927"/>
                  <a:pt x="38567" y="73109"/>
                </a:cubicBezTo>
                <a:cubicBezTo>
                  <a:pt x="38545" y="73405"/>
                  <a:pt x="38385" y="73473"/>
                  <a:pt x="38090" y="73314"/>
                </a:cubicBezTo>
                <a:cubicBezTo>
                  <a:pt x="37999" y="73564"/>
                  <a:pt x="38295" y="73632"/>
                  <a:pt x="38567" y="73723"/>
                </a:cubicBezTo>
                <a:cubicBezTo>
                  <a:pt x="38727" y="73496"/>
                  <a:pt x="38567" y="73405"/>
                  <a:pt x="38636" y="73223"/>
                </a:cubicBezTo>
                <a:cubicBezTo>
                  <a:pt x="39795" y="73496"/>
                  <a:pt x="40932" y="73769"/>
                  <a:pt x="42092" y="74064"/>
                </a:cubicBezTo>
                <a:cubicBezTo>
                  <a:pt x="43252" y="74383"/>
                  <a:pt x="44321" y="74656"/>
                  <a:pt x="45389" y="74837"/>
                </a:cubicBezTo>
                <a:cubicBezTo>
                  <a:pt x="46481" y="74997"/>
                  <a:pt x="47527" y="75065"/>
                  <a:pt x="48550" y="74974"/>
                </a:cubicBezTo>
                <a:cubicBezTo>
                  <a:pt x="49073" y="74928"/>
                  <a:pt x="49551" y="74837"/>
                  <a:pt x="50051" y="74701"/>
                </a:cubicBezTo>
                <a:cubicBezTo>
                  <a:pt x="50574" y="74565"/>
                  <a:pt x="51097" y="74383"/>
                  <a:pt x="51597" y="74201"/>
                </a:cubicBezTo>
                <a:cubicBezTo>
                  <a:pt x="52280" y="73928"/>
                  <a:pt x="52825" y="73655"/>
                  <a:pt x="53530" y="73382"/>
                </a:cubicBezTo>
                <a:cubicBezTo>
                  <a:pt x="53689" y="73314"/>
                  <a:pt x="53644" y="73223"/>
                  <a:pt x="53780" y="73177"/>
                </a:cubicBezTo>
                <a:cubicBezTo>
                  <a:pt x="54076" y="73064"/>
                  <a:pt x="54690" y="72836"/>
                  <a:pt x="55236" y="72563"/>
                </a:cubicBezTo>
                <a:cubicBezTo>
                  <a:pt x="55531" y="72427"/>
                  <a:pt x="55759" y="72177"/>
                  <a:pt x="56100" y="72040"/>
                </a:cubicBezTo>
                <a:cubicBezTo>
                  <a:pt x="56532" y="71881"/>
                  <a:pt x="57896" y="71267"/>
                  <a:pt x="58579" y="70903"/>
                </a:cubicBezTo>
                <a:cubicBezTo>
                  <a:pt x="58988" y="70676"/>
                  <a:pt x="59443" y="70198"/>
                  <a:pt x="60148" y="70221"/>
                </a:cubicBezTo>
                <a:cubicBezTo>
                  <a:pt x="60580" y="69926"/>
                  <a:pt x="60921" y="69698"/>
                  <a:pt x="61353" y="69721"/>
                </a:cubicBezTo>
                <a:cubicBezTo>
                  <a:pt x="61262" y="69653"/>
                  <a:pt x="61103" y="69721"/>
                  <a:pt x="61080" y="69562"/>
                </a:cubicBezTo>
                <a:cubicBezTo>
                  <a:pt x="61808" y="69380"/>
                  <a:pt x="62262" y="68993"/>
                  <a:pt x="63104" y="68698"/>
                </a:cubicBezTo>
                <a:cubicBezTo>
                  <a:pt x="63104" y="68811"/>
                  <a:pt x="62990" y="68880"/>
                  <a:pt x="63013" y="68993"/>
                </a:cubicBezTo>
                <a:cubicBezTo>
                  <a:pt x="63422" y="68925"/>
                  <a:pt x="63127" y="68629"/>
                  <a:pt x="63354" y="68493"/>
                </a:cubicBezTo>
                <a:cubicBezTo>
                  <a:pt x="63559" y="68425"/>
                  <a:pt x="63536" y="68811"/>
                  <a:pt x="63513" y="68880"/>
                </a:cubicBezTo>
                <a:cubicBezTo>
                  <a:pt x="63763" y="68720"/>
                  <a:pt x="63831" y="68538"/>
                  <a:pt x="64059" y="68379"/>
                </a:cubicBezTo>
                <a:cubicBezTo>
                  <a:pt x="64400" y="68379"/>
                  <a:pt x="64536" y="68175"/>
                  <a:pt x="64877" y="68015"/>
                </a:cubicBezTo>
                <a:cubicBezTo>
                  <a:pt x="65059" y="67947"/>
                  <a:pt x="65241" y="67970"/>
                  <a:pt x="65378" y="67902"/>
                </a:cubicBezTo>
                <a:cubicBezTo>
                  <a:pt x="65605" y="67788"/>
                  <a:pt x="65878" y="67401"/>
                  <a:pt x="66424" y="67265"/>
                </a:cubicBezTo>
                <a:cubicBezTo>
                  <a:pt x="66560" y="67242"/>
                  <a:pt x="66719" y="67311"/>
                  <a:pt x="66765" y="67311"/>
                </a:cubicBezTo>
                <a:cubicBezTo>
                  <a:pt x="66924" y="67242"/>
                  <a:pt x="66901" y="66947"/>
                  <a:pt x="67220" y="67106"/>
                </a:cubicBezTo>
                <a:cubicBezTo>
                  <a:pt x="67515" y="66924"/>
                  <a:pt x="68152" y="66378"/>
                  <a:pt x="68561" y="66174"/>
                </a:cubicBezTo>
                <a:cubicBezTo>
                  <a:pt x="68743" y="66083"/>
                  <a:pt x="68925" y="66105"/>
                  <a:pt x="68971" y="66083"/>
                </a:cubicBezTo>
                <a:cubicBezTo>
                  <a:pt x="69130" y="66014"/>
                  <a:pt x="69130" y="65923"/>
                  <a:pt x="69312" y="65855"/>
                </a:cubicBezTo>
                <a:cubicBezTo>
                  <a:pt x="69494" y="65787"/>
                  <a:pt x="69539" y="65901"/>
                  <a:pt x="69630" y="65878"/>
                </a:cubicBezTo>
                <a:cubicBezTo>
                  <a:pt x="69676" y="65878"/>
                  <a:pt x="69767" y="65741"/>
                  <a:pt x="69858" y="65696"/>
                </a:cubicBezTo>
                <a:cubicBezTo>
                  <a:pt x="70244" y="65537"/>
                  <a:pt x="70881" y="65378"/>
                  <a:pt x="71176" y="65150"/>
                </a:cubicBezTo>
                <a:cubicBezTo>
                  <a:pt x="71313" y="65037"/>
                  <a:pt x="71358" y="64877"/>
                  <a:pt x="71518" y="64764"/>
                </a:cubicBezTo>
                <a:cubicBezTo>
                  <a:pt x="71609" y="64809"/>
                  <a:pt x="71722" y="64786"/>
                  <a:pt x="71859" y="64786"/>
                </a:cubicBezTo>
                <a:cubicBezTo>
                  <a:pt x="71927" y="64536"/>
                  <a:pt x="72291" y="64423"/>
                  <a:pt x="72541" y="64286"/>
                </a:cubicBezTo>
                <a:cubicBezTo>
                  <a:pt x="72700" y="64172"/>
                  <a:pt x="72814" y="63922"/>
                  <a:pt x="72973" y="63786"/>
                </a:cubicBezTo>
                <a:cubicBezTo>
                  <a:pt x="73109" y="63672"/>
                  <a:pt x="73200" y="63763"/>
                  <a:pt x="73337" y="63649"/>
                </a:cubicBezTo>
                <a:cubicBezTo>
                  <a:pt x="73814" y="63263"/>
                  <a:pt x="74383" y="62672"/>
                  <a:pt x="74792" y="62194"/>
                </a:cubicBezTo>
                <a:cubicBezTo>
                  <a:pt x="74906" y="62103"/>
                  <a:pt x="74974" y="62149"/>
                  <a:pt x="75042" y="62080"/>
                </a:cubicBezTo>
                <a:cubicBezTo>
                  <a:pt x="75224" y="61853"/>
                  <a:pt x="75338" y="61671"/>
                  <a:pt x="75452" y="61489"/>
                </a:cubicBezTo>
                <a:cubicBezTo>
                  <a:pt x="75565" y="61262"/>
                  <a:pt x="75679" y="61057"/>
                  <a:pt x="75770" y="60921"/>
                </a:cubicBezTo>
                <a:cubicBezTo>
                  <a:pt x="75884" y="60784"/>
                  <a:pt x="75929" y="60875"/>
                  <a:pt x="76043" y="60807"/>
                </a:cubicBezTo>
                <a:cubicBezTo>
                  <a:pt x="76202" y="60398"/>
                  <a:pt x="76225" y="60034"/>
                  <a:pt x="76361" y="59579"/>
                </a:cubicBezTo>
                <a:cubicBezTo>
                  <a:pt x="76452" y="59556"/>
                  <a:pt x="76498" y="59443"/>
                  <a:pt x="76657" y="59511"/>
                </a:cubicBezTo>
                <a:cubicBezTo>
                  <a:pt x="76657" y="59397"/>
                  <a:pt x="76520" y="59397"/>
                  <a:pt x="76429" y="59352"/>
                </a:cubicBezTo>
                <a:cubicBezTo>
                  <a:pt x="76611" y="58851"/>
                  <a:pt x="76225" y="58374"/>
                  <a:pt x="76657" y="58010"/>
                </a:cubicBezTo>
                <a:cubicBezTo>
                  <a:pt x="76634" y="57669"/>
                  <a:pt x="76680" y="57669"/>
                  <a:pt x="76657" y="57259"/>
                </a:cubicBezTo>
                <a:cubicBezTo>
                  <a:pt x="76748" y="57169"/>
                  <a:pt x="76816" y="57009"/>
                  <a:pt x="77066" y="57100"/>
                </a:cubicBezTo>
                <a:cubicBezTo>
                  <a:pt x="77089" y="56668"/>
                  <a:pt x="76884" y="56964"/>
                  <a:pt x="76748" y="56805"/>
                </a:cubicBezTo>
                <a:cubicBezTo>
                  <a:pt x="76702" y="56350"/>
                  <a:pt x="76998" y="56350"/>
                  <a:pt x="76952" y="55941"/>
                </a:cubicBezTo>
                <a:cubicBezTo>
                  <a:pt x="76952" y="55759"/>
                  <a:pt x="76680" y="55872"/>
                  <a:pt x="76634" y="55736"/>
                </a:cubicBezTo>
                <a:cubicBezTo>
                  <a:pt x="76793" y="55236"/>
                  <a:pt x="76589" y="54531"/>
                  <a:pt x="76702" y="53780"/>
                </a:cubicBezTo>
                <a:cubicBezTo>
                  <a:pt x="76748" y="53553"/>
                  <a:pt x="76884" y="53280"/>
                  <a:pt x="76930" y="53053"/>
                </a:cubicBezTo>
                <a:cubicBezTo>
                  <a:pt x="76998" y="52439"/>
                  <a:pt x="76748" y="51302"/>
                  <a:pt x="77180" y="50961"/>
                </a:cubicBezTo>
                <a:cubicBezTo>
                  <a:pt x="77112" y="50870"/>
                  <a:pt x="77043" y="50801"/>
                  <a:pt x="76930" y="50733"/>
                </a:cubicBezTo>
                <a:cubicBezTo>
                  <a:pt x="77203" y="50096"/>
                  <a:pt x="76816" y="49664"/>
                  <a:pt x="77089" y="48937"/>
                </a:cubicBezTo>
                <a:cubicBezTo>
                  <a:pt x="76725" y="48755"/>
                  <a:pt x="76952" y="48550"/>
                  <a:pt x="76884" y="48118"/>
                </a:cubicBezTo>
                <a:cubicBezTo>
                  <a:pt x="76816" y="48073"/>
                  <a:pt x="76634" y="48254"/>
                  <a:pt x="76634" y="48300"/>
                </a:cubicBezTo>
                <a:cubicBezTo>
                  <a:pt x="76611" y="48414"/>
                  <a:pt x="76770" y="48482"/>
                  <a:pt x="76770" y="48618"/>
                </a:cubicBezTo>
                <a:cubicBezTo>
                  <a:pt x="76770" y="48778"/>
                  <a:pt x="76657" y="48800"/>
                  <a:pt x="76657" y="48914"/>
                </a:cubicBezTo>
                <a:cubicBezTo>
                  <a:pt x="76680" y="49050"/>
                  <a:pt x="76793" y="49187"/>
                  <a:pt x="76793" y="49323"/>
                </a:cubicBezTo>
                <a:cubicBezTo>
                  <a:pt x="76793" y="49551"/>
                  <a:pt x="76702" y="49687"/>
                  <a:pt x="76657" y="49915"/>
                </a:cubicBezTo>
                <a:cubicBezTo>
                  <a:pt x="76634" y="50142"/>
                  <a:pt x="76702" y="50483"/>
                  <a:pt x="76589" y="50915"/>
                </a:cubicBezTo>
                <a:cubicBezTo>
                  <a:pt x="76543" y="51029"/>
                  <a:pt x="76407" y="51165"/>
                  <a:pt x="76407" y="51188"/>
                </a:cubicBezTo>
                <a:cubicBezTo>
                  <a:pt x="76384" y="51302"/>
                  <a:pt x="76475" y="51643"/>
                  <a:pt x="76429" y="51916"/>
                </a:cubicBezTo>
                <a:cubicBezTo>
                  <a:pt x="76384" y="52234"/>
                  <a:pt x="76407" y="52279"/>
                  <a:pt x="76361" y="52712"/>
                </a:cubicBezTo>
                <a:cubicBezTo>
                  <a:pt x="76338" y="52871"/>
                  <a:pt x="76316" y="53098"/>
                  <a:pt x="76293" y="53325"/>
                </a:cubicBezTo>
                <a:cubicBezTo>
                  <a:pt x="76270" y="53598"/>
                  <a:pt x="76247" y="53871"/>
                  <a:pt x="76270" y="54167"/>
                </a:cubicBezTo>
                <a:cubicBezTo>
                  <a:pt x="76134" y="54190"/>
                  <a:pt x="76134" y="54053"/>
                  <a:pt x="76020" y="54053"/>
                </a:cubicBezTo>
                <a:cubicBezTo>
                  <a:pt x="75997" y="54372"/>
                  <a:pt x="76043" y="54758"/>
                  <a:pt x="75747" y="54667"/>
                </a:cubicBezTo>
                <a:cubicBezTo>
                  <a:pt x="75747" y="54804"/>
                  <a:pt x="75884" y="54781"/>
                  <a:pt x="75997" y="54781"/>
                </a:cubicBezTo>
                <a:cubicBezTo>
                  <a:pt x="76179" y="54826"/>
                  <a:pt x="76043" y="54417"/>
                  <a:pt x="76088" y="54281"/>
                </a:cubicBezTo>
                <a:cubicBezTo>
                  <a:pt x="76384" y="54599"/>
                  <a:pt x="76270" y="55304"/>
                  <a:pt x="76134" y="55804"/>
                </a:cubicBezTo>
                <a:cubicBezTo>
                  <a:pt x="75997" y="56054"/>
                  <a:pt x="76452" y="56122"/>
                  <a:pt x="76202" y="56191"/>
                </a:cubicBezTo>
                <a:cubicBezTo>
                  <a:pt x="76020" y="56395"/>
                  <a:pt x="76043" y="56145"/>
                  <a:pt x="75952" y="55986"/>
                </a:cubicBezTo>
                <a:cubicBezTo>
                  <a:pt x="75906" y="55895"/>
                  <a:pt x="75770" y="56009"/>
                  <a:pt x="75793" y="55781"/>
                </a:cubicBezTo>
                <a:cubicBezTo>
                  <a:pt x="75793" y="55713"/>
                  <a:pt x="75884" y="55690"/>
                  <a:pt x="75884" y="55599"/>
                </a:cubicBezTo>
                <a:cubicBezTo>
                  <a:pt x="75975" y="55622"/>
                  <a:pt x="75952" y="55781"/>
                  <a:pt x="75952" y="55895"/>
                </a:cubicBezTo>
                <a:cubicBezTo>
                  <a:pt x="76179" y="55599"/>
                  <a:pt x="75906" y="55236"/>
                  <a:pt x="76066" y="54895"/>
                </a:cubicBezTo>
                <a:cubicBezTo>
                  <a:pt x="75611" y="54735"/>
                  <a:pt x="76020" y="55690"/>
                  <a:pt x="75543" y="55486"/>
                </a:cubicBezTo>
                <a:cubicBezTo>
                  <a:pt x="75656" y="56032"/>
                  <a:pt x="76043" y="56213"/>
                  <a:pt x="75838" y="56850"/>
                </a:cubicBezTo>
                <a:cubicBezTo>
                  <a:pt x="76179" y="56987"/>
                  <a:pt x="75952" y="56395"/>
                  <a:pt x="76270" y="56486"/>
                </a:cubicBezTo>
                <a:cubicBezTo>
                  <a:pt x="76270" y="56941"/>
                  <a:pt x="76225" y="57305"/>
                  <a:pt x="76043" y="57487"/>
                </a:cubicBezTo>
                <a:cubicBezTo>
                  <a:pt x="75929" y="57328"/>
                  <a:pt x="75952" y="56805"/>
                  <a:pt x="75656" y="57100"/>
                </a:cubicBezTo>
                <a:cubicBezTo>
                  <a:pt x="75656" y="57282"/>
                  <a:pt x="75975" y="57191"/>
                  <a:pt x="75861" y="57464"/>
                </a:cubicBezTo>
                <a:cubicBezTo>
                  <a:pt x="75406" y="57373"/>
                  <a:pt x="75520" y="58010"/>
                  <a:pt x="75724" y="58146"/>
                </a:cubicBezTo>
                <a:cubicBezTo>
                  <a:pt x="75861" y="58078"/>
                  <a:pt x="75929" y="57919"/>
                  <a:pt x="75929" y="57646"/>
                </a:cubicBezTo>
                <a:cubicBezTo>
                  <a:pt x="76270" y="57783"/>
                  <a:pt x="75952" y="58101"/>
                  <a:pt x="75952" y="58351"/>
                </a:cubicBezTo>
                <a:cubicBezTo>
                  <a:pt x="75633" y="58101"/>
                  <a:pt x="75588" y="58442"/>
                  <a:pt x="75383" y="58578"/>
                </a:cubicBezTo>
                <a:cubicBezTo>
                  <a:pt x="75702" y="58715"/>
                  <a:pt x="75724" y="58351"/>
                  <a:pt x="75906" y="58578"/>
                </a:cubicBezTo>
                <a:cubicBezTo>
                  <a:pt x="75815" y="58783"/>
                  <a:pt x="75520" y="58715"/>
                  <a:pt x="75474" y="58965"/>
                </a:cubicBezTo>
                <a:cubicBezTo>
                  <a:pt x="75474" y="59192"/>
                  <a:pt x="75633" y="58897"/>
                  <a:pt x="75679" y="58874"/>
                </a:cubicBezTo>
                <a:cubicBezTo>
                  <a:pt x="75679" y="59238"/>
                  <a:pt x="75633" y="59579"/>
                  <a:pt x="75497" y="59966"/>
                </a:cubicBezTo>
                <a:cubicBezTo>
                  <a:pt x="75338" y="60352"/>
                  <a:pt x="75110" y="60716"/>
                  <a:pt x="74860" y="61034"/>
                </a:cubicBezTo>
                <a:cubicBezTo>
                  <a:pt x="74815" y="61080"/>
                  <a:pt x="74792" y="61125"/>
                  <a:pt x="74747" y="61148"/>
                </a:cubicBezTo>
                <a:cubicBezTo>
                  <a:pt x="74724" y="61216"/>
                  <a:pt x="74315" y="61307"/>
                  <a:pt x="74451" y="61603"/>
                </a:cubicBezTo>
                <a:cubicBezTo>
                  <a:pt x="74042" y="61853"/>
                  <a:pt x="73359" y="62444"/>
                  <a:pt x="73064" y="62694"/>
                </a:cubicBezTo>
                <a:cubicBezTo>
                  <a:pt x="72996" y="62376"/>
                  <a:pt x="73428" y="62217"/>
                  <a:pt x="73678" y="61989"/>
                </a:cubicBezTo>
                <a:cubicBezTo>
                  <a:pt x="74042" y="61648"/>
                  <a:pt x="74406" y="61330"/>
                  <a:pt x="74519" y="61034"/>
                </a:cubicBezTo>
                <a:cubicBezTo>
                  <a:pt x="74292" y="60852"/>
                  <a:pt x="74246" y="61034"/>
                  <a:pt x="74110" y="60761"/>
                </a:cubicBezTo>
                <a:cubicBezTo>
                  <a:pt x="73973" y="60989"/>
                  <a:pt x="73723" y="60943"/>
                  <a:pt x="73746" y="61125"/>
                </a:cubicBezTo>
                <a:cubicBezTo>
                  <a:pt x="73837" y="61080"/>
                  <a:pt x="73928" y="61080"/>
                  <a:pt x="74133" y="60966"/>
                </a:cubicBezTo>
                <a:cubicBezTo>
                  <a:pt x="74315" y="61398"/>
                  <a:pt x="73769" y="61262"/>
                  <a:pt x="73587" y="61512"/>
                </a:cubicBezTo>
                <a:cubicBezTo>
                  <a:pt x="73701" y="61671"/>
                  <a:pt x="73814" y="61239"/>
                  <a:pt x="73928" y="61535"/>
                </a:cubicBezTo>
                <a:cubicBezTo>
                  <a:pt x="73246" y="62149"/>
                  <a:pt x="72313" y="62831"/>
                  <a:pt x="71245" y="63445"/>
                </a:cubicBezTo>
                <a:cubicBezTo>
                  <a:pt x="70722" y="63740"/>
                  <a:pt x="70153" y="64036"/>
                  <a:pt x="69607" y="64309"/>
                </a:cubicBezTo>
                <a:cubicBezTo>
                  <a:pt x="69312" y="64445"/>
                  <a:pt x="69039" y="64559"/>
                  <a:pt x="68766" y="64695"/>
                </a:cubicBezTo>
                <a:cubicBezTo>
                  <a:pt x="68448" y="64832"/>
                  <a:pt x="68175" y="64968"/>
                  <a:pt x="67879" y="65082"/>
                </a:cubicBezTo>
                <a:cubicBezTo>
                  <a:pt x="67743" y="65150"/>
                  <a:pt x="67538" y="65127"/>
                  <a:pt x="67402" y="65196"/>
                </a:cubicBezTo>
                <a:cubicBezTo>
                  <a:pt x="67197" y="65309"/>
                  <a:pt x="67061" y="65446"/>
                  <a:pt x="66879" y="65514"/>
                </a:cubicBezTo>
                <a:cubicBezTo>
                  <a:pt x="66560" y="65628"/>
                  <a:pt x="66014" y="65446"/>
                  <a:pt x="65924" y="65832"/>
                </a:cubicBezTo>
                <a:cubicBezTo>
                  <a:pt x="65810" y="65673"/>
                  <a:pt x="65491" y="65901"/>
                  <a:pt x="65355" y="65810"/>
                </a:cubicBezTo>
                <a:cubicBezTo>
                  <a:pt x="65241" y="65878"/>
                  <a:pt x="65332" y="65992"/>
                  <a:pt x="65423" y="65969"/>
                </a:cubicBezTo>
                <a:cubicBezTo>
                  <a:pt x="63968" y="67060"/>
                  <a:pt x="61944" y="67333"/>
                  <a:pt x="60807" y="68220"/>
                </a:cubicBezTo>
                <a:cubicBezTo>
                  <a:pt x="60648" y="68243"/>
                  <a:pt x="60784" y="68152"/>
                  <a:pt x="60739" y="68061"/>
                </a:cubicBezTo>
                <a:cubicBezTo>
                  <a:pt x="60466" y="68288"/>
                  <a:pt x="60148" y="68516"/>
                  <a:pt x="59693" y="68698"/>
                </a:cubicBezTo>
                <a:cubicBezTo>
                  <a:pt x="59625" y="68493"/>
                  <a:pt x="60011" y="68425"/>
                  <a:pt x="59943" y="68220"/>
                </a:cubicBezTo>
                <a:cubicBezTo>
                  <a:pt x="59647" y="68334"/>
                  <a:pt x="59352" y="68811"/>
                  <a:pt x="59033" y="68698"/>
                </a:cubicBezTo>
                <a:cubicBezTo>
                  <a:pt x="58897" y="68357"/>
                  <a:pt x="59465" y="68607"/>
                  <a:pt x="59397" y="68266"/>
                </a:cubicBezTo>
                <a:cubicBezTo>
                  <a:pt x="59670" y="68106"/>
                  <a:pt x="59784" y="68266"/>
                  <a:pt x="60079" y="68061"/>
                </a:cubicBezTo>
                <a:cubicBezTo>
                  <a:pt x="60148" y="68015"/>
                  <a:pt x="60148" y="67947"/>
                  <a:pt x="60239" y="67902"/>
                </a:cubicBezTo>
                <a:cubicBezTo>
                  <a:pt x="60193" y="67720"/>
                  <a:pt x="60079" y="67629"/>
                  <a:pt x="59920" y="67674"/>
                </a:cubicBezTo>
                <a:cubicBezTo>
                  <a:pt x="60170" y="67470"/>
                  <a:pt x="60079" y="67106"/>
                  <a:pt x="60057" y="66992"/>
                </a:cubicBezTo>
                <a:cubicBezTo>
                  <a:pt x="59761" y="66742"/>
                  <a:pt x="59511" y="67220"/>
                  <a:pt x="59238" y="67151"/>
                </a:cubicBezTo>
                <a:cubicBezTo>
                  <a:pt x="59079" y="66924"/>
                  <a:pt x="59511" y="66947"/>
                  <a:pt x="59579" y="66901"/>
                </a:cubicBezTo>
                <a:cubicBezTo>
                  <a:pt x="59670" y="66856"/>
                  <a:pt x="59556" y="66742"/>
                  <a:pt x="59602" y="66719"/>
                </a:cubicBezTo>
                <a:cubicBezTo>
                  <a:pt x="59852" y="66560"/>
                  <a:pt x="60216" y="66424"/>
                  <a:pt x="60580" y="66196"/>
                </a:cubicBezTo>
                <a:cubicBezTo>
                  <a:pt x="60807" y="66287"/>
                  <a:pt x="60966" y="66719"/>
                  <a:pt x="60762" y="66856"/>
                </a:cubicBezTo>
                <a:cubicBezTo>
                  <a:pt x="60762" y="67060"/>
                  <a:pt x="61239" y="67038"/>
                  <a:pt x="61194" y="66856"/>
                </a:cubicBezTo>
                <a:cubicBezTo>
                  <a:pt x="61535" y="66856"/>
                  <a:pt x="61125" y="67174"/>
                  <a:pt x="61194" y="67311"/>
                </a:cubicBezTo>
                <a:cubicBezTo>
                  <a:pt x="61398" y="67242"/>
                  <a:pt x="61444" y="67129"/>
                  <a:pt x="61353" y="66969"/>
                </a:cubicBezTo>
                <a:cubicBezTo>
                  <a:pt x="61626" y="66810"/>
                  <a:pt x="61671" y="67106"/>
                  <a:pt x="61990" y="66878"/>
                </a:cubicBezTo>
                <a:cubicBezTo>
                  <a:pt x="61967" y="67265"/>
                  <a:pt x="61353" y="67060"/>
                  <a:pt x="61353" y="67424"/>
                </a:cubicBezTo>
                <a:cubicBezTo>
                  <a:pt x="61034" y="67583"/>
                  <a:pt x="60489" y="67401"/>
                  <a:pt x="60284" y="67788"/>
                </a:cubicBezTo>
                <a:cubicBezTo>
                  <a:pt x="60307" y="68175"/>
                  <a:pt x="61034" y="67492"/>
                  <a:pt x="60807" y="67947"/>
                </a:cubicBezTo>
                <a:cubicBezTo>
                  <a:pt x="61103" y="67583"/>
                  <a:pt x="61444" y="67652"/>
                  <a:pt x="61626" y="67311"/>
                </a:cubicBezTo>
                <a:cubicBezTo>
                  <a:pt x="61808" y="67265"/>
                  <a:pt x="62035" y="67174"/>
                  <a:pt x="62080" y="67379"/>
                </a:cubicBezTo>
                <a:cubicBezTo>
                  <a:pt x="62376" y="66992"/>
                  <a:pt x="63217" y="66810"/>
                  <a:pt x="63945" y="66606"/>
                </a:cubicBezTo>
                <a:cubicBezTo>
                  <a:pt x="64195" y="66264"/>
                  <a:pt x="64650" y="65969"/>
                  <a:pt x="64991" y="65969"/>
                </a:cubicBezTo>
                <a:cubicBezTo>
                  <a:pt x="65196" y="65764"/>
                  <a:pt x="65355" y="65537"/>
                  <a:pt x="65719" y="65378"/>
                </a:cubicBezTo>
                <a:cubicBezTo>
                  <a:pt x="65787" y="65514"/>
                  <a:pt x="65673" y="65582"/>
                  <a:pt x="65764" y="65719"/>
                </a:cubicBezTo>
                <a:cubicBezTo>
                  <a:pt x="65992" y="65651"/>
                  <a:pt x="65901" y="65469"/>
                  <a:pt x="66014" y="65332"/>
                </a:cubicBezTo>
                <a:cubicBezTo>
                  <a:pt x="66333" y="65173"/>
                  <a:pt x="66788" y="65082"/>
                  <a:pt x="66924" y="64855"/>
                </a:cubicBezTo>
                <a:cubicBezTo>
                  <a:pt x="66810" y="64786"/>
                  <a:pt x="66651" y="64809"/>
                  <a:pt x="66469" y="64877"/>
                </a:cubicBezTo>
                <a:cubicBezTo>
                  <a:pt x="66606" y="64650"/>
                  <a:pt x="67038" y="64536"/>
                  <a:pt x="67129" y="64309"/>
                </a:cubicBezTo>
                <a:cubicBezTo>
                  <a:pt x="67538" y="64150"/>
                  <a:pt x="67765" y="64354"/>
                  <a:pt x="68175" y="64241"/>
                </a:cubicBezTo>
                <a:cubicBezTo>
                  <a:pt x="68288" y="64150"/>
                  <a:pt x="68107" y="64150"/>
                  <a:pt x="68084" y="63991"/>
                </a:cubicBezTo>
                <a:cubicBezTo>
                  <a:pt x="68470" y="63809"/>
                  <a:pt x="68630" y="63991"/>
                  <a:pt x="68993" y="63786"/>
                </a:cubicBezTo>
                <a:cubicBezTo>
                  <a:pt x="69062" y="63695"/>
                  <a:pt x="68993" y="63558"/>
                  <a:pt x="69175" y="63513"/>
                </a:cubicBezTo>
                <a:cubicBezTo>
                  <a:pt x="69130" y="63377"/>
                  <a:pt x="69039" y="63399"/>
                  <a:pt x="68925" y="63445"/>
                </a:cubicBezTo>
                <a:cubicBezTo>
                  <a:pt x="69130" y="63172"/>
                  <a:pt x="69357" y="63172"/>
                  <a:pt x="69607" y="63217"/>
                </a:cubicBezTo>
                <a:cubicBezTo>
                  <a:pt x="69744" y="63081"/>
                  <a:pt x="69448" y="63149"/>
                  <a:pt x="69562" y="62944"/>
                </a:cubicBezTo>
                <a:cubicBezTo>
                  <a:pt x="69835" y="62876"/>
                  <a:pt x="69926" y="63399"/>
                  <a:pt x="70290" y="63035"/>
                </a:cubicBezTo>
                <a:cubicBezTo>
                  <a:pt x="70199" y="62990"/>
                  <a:pt x="70085" y="63058"/>
                  <a:pt x="70017" y="62899"/>
                </a:cubicBezTo>
                <a:cubicBezTo>
                  <a:pt x="70358" y="62899"/>
                  <a:pt x="70199" y="62581"/>
                  <a:pt x="70426" y="62581"/>
                </a:cubicBezTo>
                <a:cubicBezTo>
                  <a:pt x="70403" y="62581"/>
                  <a:pt x="70449" y="62831"/>
                  <a:pt x="70540" y="62808"/>
                </a:cubicBezTo>
                <a:cubicBezTo>
                  <a:pt x="70631" y="62785"/>
                  <a:pt x="70653" y="62535"/>
                  <a:pt x="70540" y="62626"/>
                </a:cubicBezTo>
                <a:cubicBezTo>
                  <a:pt x="70403" y="62444"/>
                  <a:pt x="70972" y="62467"/>
                  <a:pt x="70813" y="62262"/>
                </a:cubicBezTo>
                <a:cubicBezTo>
                  <a:pt x="70608" y="62126"/>
                  <a:pt x="70199" y="62740"/>
                  <a:pt x="70085" y="62308"/>
                </a:cubicBezTo>
                <a:cubicBezTo>
                  <a:pt x="69994" y="62376"/>
                  <a:pt x="70108" y="62512"/>
                  <a:pt x="70176" y="62626"/>
                </a:cubicBezTo>
                <a:close/>
                <a:moveTo>
                  <a:pt x="46231" y="73632"/>
                </a:moveTo>
                <a:cubicBezTo>
                  <a:pt x="45981" y="73769"/>
                  <a:pt x="45207" y="73609"/>
                  <a:pt x="44980" y="73428"/>
                </a:cubicBezTo>
                <a:cubicBezTo>
                  <a:pt x="45412" y="73314"/>
                  <a:pt x="45958" y="73609"/>
                  <a:pt x="46231" y="73632"/>
                </a:cubicBezTo>
                <a:close/>
                <a:moveTo>
                  <a:pt x="74678" y="37271"/>
                </a:moveTo>
                <a:cubicBezTo>
                  <a:pt x="74496" y="37135"/>
                  <a:pt x="74815" y="37021"/>
                  <a:pt x="74883" y="36975"/>
                </a:cubicBezTo>
                <a:cubicBezTo>
                  <a:pt x="75065" y="37112"/>
                  <a:pt x="75042" y="37248"/>
                  <a:pt x="75179" y="37385"/>
                </a:cubicBezTo>
                <a:cubicBezTo>
                  <a:pt x="74997" y="37521"/>
                  <a:pt x="74906" y="36975"/>
                  <a:pt x="74678" y="37271"/>
                </a:cubicBezTo>
                <a:close/>
                <a:moveTo>
                  <a:pt x="74883" y="38181"/>
                </a:moveTo>
                <a:cubicBezTo>
                  <a:pt x="75156" y="38431"/>
                  <a:pt x="75406" y="38658"/>
                  <a:pt x="75838" y="38863"/>
                </a:cubicBezTo>
                <a:cubicBezTo>
                  <a:pt x="75497" y="38908"/>
                  <a:pt x="74724" y="38522"/>
                  <a:pt x="74883" y="38181"/>
                </a:cubicBezTo>
                <a:close/>
                <a:moveTo>
                  <a:pt x="76043" y="39181"/>
                </a:moveTo>
                <a:cubicBezTo>
                  <a:pt x="75975" y="38726"/>
                  <a:pt x="76839" y="39568"/>
                  <a:pt x="77271" y="39613"/>
                </a:cubicBezTo>
                <a:cubicBezTo>
                  <a:pt x="76907" y="39636"/>
                  <a:pt x="76452" y="39591"/>
                  <a:pt x="76384" y="39272"/>
                </a:cubicBezTo>
                <a:cubicBezTo>
                  <a:pt x="76247" y="39181"/>
                  <a:pt x="76111" y="39090"/>
                  <a:pt x="76043" y="39181"/>
                </a:cubicBezTo>
                <a:close/>
                <a:moveTo>
                  <a:pt x="69153" y="65014"/>
                </a:moveTo>
                <a:cubicBezTo>
                  <a:pt x="69380" y="64741"/>
                  <a:pt x="69835" y="64604"/>
                  <a:pt x="70267" y="64377"/>
                </a:cubicBezTo>
                <a:cubicBezTo>
                  <a:pt x="70653" y="64195"/>
                  <a:pt x="71927" y="63513"/>
                  <a:pt x="71267" y="63945"/>
                </a:cubicBezTo>
                <a:cubicBezTo>
                  <a:pt x="70790" y="64263"/>
                  <a:pt x="69744" y="64695"/>
                  <a:pt x="69153" y="65014"/>
                </a:cubicBezTo>
                <a:close/>
                <a:moveTo>
                  <a:pt x="71881" y="63581"/>
                </a:moveTo>
                <a:cubicBezTo>
                  <a:pt x="71881" y="63263"/>
                  <a:pt x="72177" y="63354"/>
                  <a:pt x="72427" y="63126"/>
                </a:cubicBezTo>
                <a:cubicBezTo>
                  <a:pt x="72723" y="63126"/>
                  <a:pt x="72041" y="63467"/>
                  <a:pt x="71881" y="63581"/>
                </a:cubicBezTo>
                <a:close/>
                <a:moveTo>
                  <a:pt x="59579" y="68652"/>
                </a:moveTo>
                <a:cubicBezTo>
                  <a:pt x="59465" y="68902"/>
                  <a:pt x="58806" y="69016"/>
                  <a:pt x="58488" y="69198"/>
                </a:cubicBezTo>
                <a:cubicBezTo>
                  <a:pt x="58601" y="68948"/>
                  <a:pt x="59261" y="68857"/>
                  <a:pt x="59579" y="68652"/>
                </a:cubicBezTo>
                <a:close/>
                <a:moveTo>
                  <a:pt x="59556" y="69107"/>
                </a:moveTo>
                <a:cubicBezTo>
                  <a:pt x="59625" y="69403"/>
                  <a:pt x="59170" y="69425"/>
                  <a:pt x="58942" y="69471"/>
                </a:cubicBezTo>
                <a:cubicBezTo>
                  <a:pt x="58897" y="69289"/>
                  <a:pt x="59374" y="69243"/>
                  <a:pt x="59556" y="69107"/>
                </a:cubicBezTo>
                <a:close/>
                <a:moveTo>
                  <a:pt x="66378" y="63900"/>
                </a:moveTo>
                <a:cubicBezTo>
                  <a:pt x="66788" y="63649"/>
                  <a:pt x="67311" y="63991"/>
                  <a:pt x="67061" y="63422"/>
                </a:cubicBezTo>
                <a:cubicBezTo>
                  <a:pt x="66788" y="63581"/>
                  <a:pt x="66310" y="63649"/>
                  <a:pt x="66378" y="63900"/>
                </a:cubicBezTo>
                <a:close/>
                <a:moveTo>
                  <a:pt x="65924" y="63831"/>
                </a:moveTo>
                <a:cubicBezTo>
                  <a:pt x="66401" y="63445"/>
                  <a:pt x="67129" y="63217"/>
                  <a:pt x="67811" y="63104"/>
                </a:cubicBezTo>
                <a:cubicBezTo>
                  <a:pt x="68107" y="63013"/>
                  <a:pt x="67902" y="62785"/>
                  <a:pt x="68243" y="62740"/>
                </a:cubicBezTo>
                <a:cubicBezTo>
                  <a:pt x="68243" y="62808"/>
                  <a:pt x="68198" y="62854"/>
                  <a:pt x="68220" y="62922"/>
                </a:cubicBezTo>
                <a:cubicBezTo>
                  <a:pt x="68698" y="62808"/>
                  <a:pt x="68766" y="62558"/>
                  <a:pt x="69016" y="62376"/>
                </a:cubicBezTo>
                <a:cubicBezTo>
                  <a:pt x="69084" y="62808"/>
                  <a:pt x="69380" y="62649"/>
                  <a:pt x="69607" y="62649"/>
                </a:cubicBezTo>
                <a:cubicBezTo>
                  <a:pt x="69607" y="63104"/>
                  <a:pt x="68902" y="62990"/>
                  <a:pt x="68698" y="62899"/>
                </a:cubicBezTo>
                <a:cubicBezTo>
                  <a:pt x="68766" y="63217"/>
                  <a:pt x="68539" y="63672"/>
                  <a:pt x="68243" y="63649"/>
                </a:cubicBezTo>
                <a:cubicBezTo>
                  <a:pt x="68129" y="63445"/>
                  <a:pt x="68516" y="63445"/>
                  <a:pt x="68470" y="63286"/>
                </a:cubicBezTo>
                <a:cubicBezTo>
                  <a:pt x="68288" y="63081"/>
                  <a:pt x="68220" y="63422"/>
                  <a:pt x="68198" y="63490"/>
                </a:cubicBezTo>
                <a:cubicBezTo>
                  <a:pt x="68061" y="63467"/>
                  <a:pt x="67788" y="63786"/>
                  <a:pt x="67629" y="63740"/>
                </a:cubicBezTo>
                <a:cubicBezTo>
                  <a:pt x="67629" y="63718"/>
                  <a:pt x="67584" y="63581"/>
                  <a:pt x="67561" y="63581"/>
                </a:cubicBezTo>
                <a:cubicBezTo>
                  <a:pt x="67447" y="63627"/>
                  <a:pt x="67402" y="63786"/>
                  <a:pt x="67265" y="63900"/>
                </a:cubicBezTo>
                <a:cubicBezTo>
                  <a:pt x="67129" y="63968"/>
                  <a:pt x="67106" y="63877"/>
                  <a:pt x="67038" y="63900"/>
                </a:cubicBezTo>
                <a:cubicBezTo>
                  <a:pt x="66924" y="63945"/>
                  <a:pt x="66879" y="64172"/>
                  <a:pt x="66583" y="64081"/>
                </a:cubicBezTo>
                <a:cubicBezTo>
                  <a:pt x="66538" y="64081"/>
                  <a:pt x="66424" y="64104"/>
                  <a:pt x="66356" y="64104"/>
                </a:cubicBezTo>
                <a:cubicBezTo>
                  <a:pt x="66196" y="64036"/>
                  <a:pt x="66378" y="63604"/>
                  <a:pt x="65924" y="63831"/>
                </a:cubicBezTo>
                <a:close/>
                <a:moveTo>
                  <a:pt x="69221" y="62262"/>
                </a:moveTo>
                <a:cubicBezTo>
                  <a:pt x="69403" y="62149"/>
                  <a:pt x="69562" y="62149"/>
                  <a:pt x="69630" y="62353"/>
                </a:cubicBezTo>
                <a:cubicBezTo>
                  <a:pt x="69448" y="62467"/>
                  <a:pt x="69312" y="62490"/>
                  <a:pt x="69221" y="62262"/>
                </a:cubicBezTo>
                <a:close/>
                <a:moveTo>
                  <a:pt x="65742" y="64923"/>
                </a:moveTo>
                <a:cubicBezTo>
                  <a:pt x="66128" y="64718"/>
                  <a:pt x="66174" y="64946"/>
                  <a:pt x="66174" y="65173"/>
                </a:cubicBezTo>
                <a:cubicBezTo>
                  <a:pt x="65901" y="65332"/>
                  <a:pt x="65878" y="65014"/>
                  <a:pt x="65742" y="64923"/>
                </a:cubicBezTo>
                <a:close/>
                <a:moveTo>
                  <a:pt x="49255" y="73700"/>
                </a:moveTo>
                <a:cubicBezTo>
                  <a:pt x="48232" y="73837"/>
                  <a:pt x="47959" y="73905"/>
                  <a:pt x="46867" y="73769"/>
                </a:cubicBezTo>
                <a:cubicBezTo>
                  <a:pt x="46617" y="73632"/>
                  <a:pt x="47163" y="73723"/>
                  <a:pt x="47345" y="73723"/>
                </a:cubicBezTo>
                <a:cubicBezTo>
                  <a:pt x="47913" y="73700"/>
                  <a:pt x="48800" y="73655"/>
                  <a:pt x="49346" y="73496"/>
                </a:cubicBezTo>
                <a:cubicBezTo>
                  <a:pt x="49414" y="73632"/>
                  <a:pt x="49323" y="73678"/>
                  <a:pt x="49255" y="73700"/>
                </a:cubicBezTo>
                <a:close/>
                <a:moveTo>
                  <a:pt x="62035" y="66765"/>
                </a:moveTo>
                <a:cubicBezTo>
                  <a:pt x="61944" y="66765"/>
                  <a:pt x="61853" y="66765"/>
                  <a:pt x="61739" y="66810"/>
                </a:cubicBezTo>
                <a:cubicBezTo>
                  <a:pt x="61853" y="66651"/>
                  <a:pt x="61853" y="66446"/>
                  <a:pt x="62194" y="66333"/>
                </a:cubicBezTo>
                <a:cubicBezTo>
                  <a:pt x="62217" y="66515"/>
                  <a:pt x="61990" y="66606"/>
                  <a:pt x="62035" y="66765"/>
                </a:cubicBezTo>
                <a:close/>
                <a:moveTo>
                  <a:pt x="59420" y="67811"/>
                </a:moveTo>
                <a:cubicBezTo>
                  <a:pt x="59534" y="67629"/>
                  <a:pt x="59556" y="67447"/>
                  <a:pt x="59875" y="67333"/>
                </a:cubicBezTo>
                <a:cubicBezTo>
                  <a:pt x="59966" y="67561"/>
                  <a:pt x="59625" y="67674"/>
                  <a:pt x="59420" y="67811"/>
                </a:cubicBezTo>
                <a:close/>
                <a:moveTo>
                  <a:pt x="49824" y="70994"/>
                </a:moveTo>
                <a:cubicBezTo>
                  <a:pt x="49733" y="70835"/>
                  <a:pt x="50051" y="70881"/>
                  <a:pt x="50142" y="70790"/>
                </a:cubicBezTo>
                <a:cubicBezTo>
                  <a:pt x="50233" y="71108"/>
                  <a:pt x="49983" y="71108"/>
                  <a:pt x="49824" y="70994"/>
                </a:cubicBezTo>
                <a:close/>
                <a:moveTo>
                  <a:pt x="49437" y="72359"/>
                </a:moveTo>
                <a:cubicBezTo>
                  <a:pt x="49414" y="72450"/>
                  <a:pt x="49301" y="72450"/>
                  <a:pt x="49187" y="72450"/>
                </a:cubicBezTo>
                <a:cubicBezTo>
                  <a:pt x="49073" y="72427"/>
                  <a:pt x="48960" y="72427"/>
                  <a:pt x="48846" y="72495"/>
                </a:cubicBezTo>
                <a:cubicBezTo>
                  <a:pt x="48823" y="72222"/>
                  <a:pt x="49210" y="72382"/>
                  <a:pt x="49437" y="72359"/>
                </a:cubicBezTo>
                <a:close/>
                <a:moveTo>
                  <a:pt x="57737" y="68720"/>
                </a:moveTo>
                <a:cubicBezTo>
                  <a:pt x="57805" y="68902"/>
                  <a:pt x="57987" y="68880"/>
                  <a:pt x="58146" y="68902"/>
                </a:cubicBezTo>
                <a:cubicBezTo>
                  <a:pt x="58192" y="68811"/>
                  <a:pt x="58215" y="68698"/>
                  <a:pt x="58215" y="68584"/>
                </a:cubicBezTo>
                <a:cubicBezTo>
                  <a:pt x="58442" y="68516"/>
                  <a:pt x="58624" y="68561"/>
                  <a:pt x="58897" y="68379"/>
                </a:cubicBezTo>
                <a:cubicBezTo>
                  <a:pt x="58760" y="68675"/>
                  <a:pt x="58965" y="68652"/>
                  <a:pt x="58806" y="68880"/>
                </a:cubicBezTo>
                <a:cubicBezTo>
                  <a:pt x="58374" y="68925"/>
                  <a:pt x="58783" y="68789"/>
                  <a:pt x="58669" y="68584"/>
                </a:cubicBezTo>
                <a:cubicBezTo>
                  <a:pt x="58351" y="68766"/>
                  <a:pt x="58510" y="69062"/>
                  <a:pt x="57942" y="69175"/>
                </a:cubicBezTo>
                <a:cubicBezTo>
                  <a:pt x="57783" y="68743"/>
                  <a:pt x="57669" y="69039"/>
                  <a:pt x="57282" y="69175"/>
                </a:cubicBezTo>
                <a:cubicBezTo>
                  <a:pt x="57123" y="68857"/>
                  <a:pt x="57442" y="68652"/>
                  <a:pt x="57851" y="68470"/>
                </a:cubicBezTo>
                <a:cubicBezTo>
                  <a:pt x="57942" y="68584"/>
                  <a:pt x="57828" y="68652"/>
                  <a:pt x="57737" y="68720"/>
                </a:cubicBezTo>
                <a:close/>
                <a:moveTo>
                  <a:pt x="49528" y="73632"/>
                </a:moveTo>
                <a:cubicBezTo>
                  <a:pt x="49505" y="73337"/>
                  <a:pt x="50097" y="73359"/>
                  <a:pt x="50392" y="73200"/>
                </a:cubicBezTo>
                <a:cubicBezTo>
                  <a:pt x="50324" y="73609"/>
                  <a:pt x="49801" y="73359"/>
                  <a:pt x="49528" y="73632"/>
                </a:cubicBezTo>
                <a:close/>
                <a:moveTo>
                  <a:pt x="50574" y="71449"/>
                </a:moveTo>
                <a:cubicBezTo>
                  <a:pt x="50051" y="71768"/>
                  <a:pt x="49755" y="71699"/>
                  <a:pt x="49369" y="71859"/>
                </a:cubicBezTo>
                <a:cubicBezTo>
                  <a:pt x="49392" y="71517"/>
                  <a:pt x="49050" y="71927"/>
                  <a:pt x="49073" y="71586"/>
                </a:cubicBezTo>
                <a:cubicBezTo>
                  <a:pt x="49323" y="71631"/>
                  <a:pt x="49528" y="71472"/>
                  <a:pt x="49733" y="71472"/>
                </a:cubicBezTo>
                <a:cubicBezTo>
                  <a:pt x="49755" y="71472"/>
                  <a:pt x="49755" y="71631"/>
                  <a:pt x="49778" y="71631"/>
                </a:cubicBezTo>
                <a:cubicBezTo>
                  <a:pt x="49869" y="71677"/>
                  <a:pt x="50051" y="71495"/>
                  <a:pt x="50165" y="71517"/>
                </a:cubicBezTo>
                <a:cubicBezTo>
                  <a:pt x="50233" y="71404"/>
                  <a:pt x="50097" y="71404"/>
                  <a:pt x="50119" y="71176"/>
                </a:cubicBezTo>
                <a:cubicBezTo>
                  <a:pt x="50392" y="71358"/>
                  <a:pt x="50506" y="71017"/>
                  <a:pt x="50847" y="71063"/>
                </a:cubicBezTo>
                <a:cubicBezTo>
                  <a:pt x="50938" y="71017"/>
                  <a:pt x="50870" y="70972"/>
                  <a:pt x="50824" y="70994"/>
                </a:cubicBezTo>
                <a:cubicBezTo>
                  <a:pt x="50801" y="70722"/>
                  <a:pt x="51074" y="70994"/>
                  <a:pt x="51165" y="70926"/>
                </a:cubicBezTo>
                <a:cubicBezTo>
                  <a:pt x="51279" y="71108"/>
                  <a:pt x="50779" y="71313"/>
                  <a:pt x="51052" y="71335"/>
                </a:cubicBezTo>
                <a:cubicBezTo>
                  <a:pt x="50983" y="71586"/>
                  <a:pt x="50620" y="71381"/>
                  <a:pt x="50711" y="71131"/>
                </a:cubicBezTo>
                <a:cubicBezTo>
                  <a:pt x="50665" y="71245"/>
                  <a:pt x="50438" y="71267"/>
                  <a:pt x="50574" y="71449"/>
                </a:cubicBezTo>
                <a:close/>
                <a:moveTo>
                  <a:pt x="56714" y="70449"/>
                </a:moveTo>
                <a:cubicBezTo>
                  <a:pt x="56668" y="70267"/>
                  <a:pt x="57169" y="70198"/>
                  <a:pt x="57328" y="70062"/>
                </a:cubicBezTo>
                <a:cubicBezTo>
                  <a:pt x="57373" y="70403"/>
                  <a:pt x="56987" y="70289"/>
                  <a:pt x="56714" y="70449"/>
                </a:cubicBezTo>
                <a:close/>
                <a:moveTo>
                  <a:pt x="50983" y="72086"/>
                </a:moveTo>
                <a:cubicBezTo>
                  <a:pt x="50938" y="71836"/>
                  <a:pt x="51165" y="71904"/>
                  <a:pt x="51370" y="71859"/>
                </a:cubicBezTo>
                <a:cubicBezTo>
                  <a:pt x="51438" y="72063"/>
                  <a:pt x="51143" y="72154"/>
                  <a:pt x="50983" y="72086"/>
                </a:cubicBezTo>
                <a:close/>
                <a:moveTo>
                  <a:pt x="51211" y="72905"/>
                </a:moveTo>
                <a:cubicBezTo>
                  <a:pt x="51461" y="72814"/>
                  <a:pt x="51711" y="72723"/>
                  <a:pt x="51961" y="72609"/>
                </a:cubicBezTo>
                <a:cubicBezTo>
                  <a:pt x="52075" y="72814"/>
                  <a:pt x="51279" y="73223"/>
                  <a:pt x="51211" y="72905"/>
                </a:cubicBezTo>
                <a:close/>
                <a:moveTo>
                  <a:pt x="51643" y="72291"/>
                </a:moveTo>
                <a:cubicBezTo>
                  <a:pt x="51688" y="72563"/>
                  <a:pt x="51370" y="72541"/>
                  <a:pt x="51165" y="72563"/>
                </a:cubicBezTo>
                <a:cubicBezTo>
                  <a:pt x="51120" y="72291"/>
                  <a:pt x="51438" y="72336"/>
                  <a:pt x="51643" y="72291"/>
                </a:cubicBezTo>
                <a:close/>
                <a:moveTo>
                  <a:pt x="21126" y="5549"/>
                </a:moveTo>
                <a:cubicBezTo>
                  <a:pt x="21353" y="4889"/>
                  <a:pt x="22013" y="4048"/>
                  <a:pt x="22377" y="3343"/>
                </a:cubicBezTo>
                <a:cubicBezTo>
                  <a:pt x="22104" y="4094"/>
                  <a:pt x="21581" y="4935"/>
                  <a:pt x="21126" y="5549"/>
                </a:cubicBezTo>
                <a:close/>
                <a:moveTo>
                  <a:pt x="16032" y="64241"/>
                </a:moveTo>
                <a:cubicBezTo>
                  <a:pt x="15668" y="64354"/>
                  <a:pt x="15441" y="64013"/>
                  <a:pt x="15282" y="63581"/>
                </a:cubicBezTo>
                <a:cubicBezTo>
                  <a:pt x="15077" y="63558"/>
                  <a:pt x="14509" y="62967"/>
                  <a:pt x="14895" y="62808"/>
                </a:cubicBezTo>
                <a:cubicBezTo>
                  <a:pt x="15236" y="63308"/>
                  <a:pt x="15873" y="63877"/>
                  <a:pt x="16032" y="64241"/>
                </a:cubicBezTo>
                <a:close/>
                <a:moveTo>
                  <a:pt x="16555" y="61671"/>
                </a:moveTo>
                <a:cubicBezTo>
                  <a:pt x="16578" y="61466"/>
                  <a:pt x="16510" y="61239"/>
                  <a:pt x="16464" y="61012"/>
                </a:cubicBezTo>
                <a:cubicBezTo>
                  <a:pt x="17169" y="60943"/>
                  <a:pt x="17374" y="61898"/>
                  <a:pt x="17783" y="62467"/>
                </a:cubicBezTo>
                <a:cubicBezTo>
                  <a:pt x="17851" y="62558"/>
                  <a:pt x="17942" y="62467"/>
                  <a:pt x="18033" y="62421"/>
                </a:cubicBezTo>
                <a:cubicBezTo>
                  <a:pt x="17942" y="62831"/>
                  <a:pt x="18352" y="62876"/>
                  <a:pt x="18624" y="63126"/>
                </a:cubicBezTo>
                <a:cubicBezTo>
                  <a:pt x="18852" y="63377"/>
                  <a:pt x="18602" y="63467"/>
                  <a:pt x="18715" y="63695"/>
                </a:cubicBezTo>
                <a:cubicBezTo>
                  <a:pt x="18352" y="63536"/>
                  <a:pt x="18374" y="63035"/>
                  <a:pt x="18010" y="62808"/>
                </a:cubicBezTo>
                <a:cubicBezTo>
                  <a:pt x="17783" y="62740"/>
                  <a:pt x="17556" y="62899"/>
                  <a:pt x="17374" y="62626"/>
                </a:cubicBezTo>
                <a:cubicBezTo>
                  <a:pt x="17465" y="62512"/>
                  <a:pt x="17533" y="62626"/>
                  <a:pt x="17624" y="62558"/>
                </a:cubicBezTo>
                <a:cubicBezTo>
                  <a:pt x="17192" y="62126"/>
                  <a:pt x="17146" y="61307"/>
                  <a:pt x="16555" y="61671"/>
                </a:cubicBezTo>
                <a:close/>
                <a:moveTo>
                  <a:pt x="18101" y="61898"/>
                </a:moveTo>
                <a:cubicBezTo>
                  <a:pt x="18261" y="61898"/>
                  <a:pt x="18374" y="62103"/>
                  <a:pt x="18511" y="62240"/>
                </a:cubicBezTo>
                <a:cubicBezTo>
                  <a:pt x="18306" y="62444"/>
                  <a:pt x="18079" y="62103"/>
                  <a:pt x="18101" y="61898"/>
                </a:cubicBezTo>
                <a:close/>
                <a:moveTo>
                  <a:pt x="20034" y="69812"/>
                </a:moveTo>
                <a:cubicBezTo>
                  <a:pt x="19375" y="69607"/>
                  <a:pt x="18988" y="68789"/>
                  <a:pt x="18511" y="68334"/>
                </a:cubicBezTo>
                <a:cubicBezTo>
                  <a:pt x="18147" y="67993"/>
                  <a:pt x="17715" y="67925"/>
                  <a:pt x="17601" y="67583"/>
                </a:cubicBezTo>
                <a:cubicBezTo>
                  <a:pt x="17760" y="67401"/>
                  <a:pt x="17988" y="67834"/>
                  <a:pt x="18192" y="67993"/>
                </a:cubicBezTo>
                <a:cubicBezTo>
                  <a:pt x="18374" y="68129"/>
                  <a:pt x="18602" y="68197"/>
                  <a:pt x="18715" y="68311"/>
                </a:cubicBezTo>
                <a:cubicBezTo>
                  <a:pt x="18852" y="68425"/>
                  <a:pt x="18784" y="68493"/>
                  <a:pt x="18829" y="68538"/>
                </a:cubicBezTo>
                <a:cubicBezTo>
                  <a:pt x="18920" y="68629"/>
                  <a:pt x="19284" y="68720"/>
                  <a:pt x="19170" y="69016"/>
                </a:cubicBezTo>
                <a:cubicBezTo>
                  <a:pt x="19693" y="69357"/>
                  <a:pt x="19693" y="69312"/>
                  <a:pt x="20034" y="69812"/>
                </a:cubicBezTo>
                <a:close/>
                <a:moveTo>
                  <a:pt x="30631" y="76065"/>
                </a:moveTo>
                <a:cubicBezTo>
                  <a:pt x="30199" y="75929"/>
                  <a:pt x="30290" y="75815"/>
                  <a:pt x="29926" y="75770"/>
                </a:cubicBezTo>
                <a:cubicBezTo>
                  <a:pt x="30108" y="75338"/>
                  <a:pt x="30495" y="76111"/>
                  <a:pt x="30586" y="75611"/>
                </a:cubicBezTo>
                <a:cubicBezTo>
                  <a:pt x="30950" y="75656"/>
                  <a:pt x="30631" y="75906"/>
                  <a:pt x="30631" y="76065"/>
                </a:cubicBezTo>
                <a:close/>
                <a:moveTo>
                  <a:pt x="19352" y="62854"/>
                </a:moveTo>
                <a:cubicBezTo>
                  <a:pt x="19170" y="62626"/>
                  <a:pt x="19375" y="62399"/>
                  <a:pt x="19102" y="62330"/>
                </a:cubicBezTo>
                <a:cubicBezTo>
                  <a:pt x="18988" y="62012"/>
                  <a:pt x="19875" y="62763"/>
                  <a:pt x="19352" y="62854"/>
                </a:cubicBezTo>
                <a:close/>
                <a:moveTo>
                  <a:pt x="18511" y="63968"/>
                </a:moveTo>
                <a:cubicBezTo>
                  <a:pt x="18670" y="64218"/>
                  <a:pt x="18875" y="63558"/>
                  <a:pt x="19034" y="63968"/>
                </a:cubicBezTo>
                <a:cubicBezTo>
                  <a:pt x="18943" y="64195"/>
                  <a:pt x="18556" y="63945"/>
                  <a:pt x="18693" y="64218"/>
                </a:cubicBezTo>
                <a:cubicBezTo>
                  <a:pt x="18511" y="64309"/>
                  <a:pt x="18352" y="64104"/>
                  <a:pt x="18511" y="63968"/>
                </a:cubicBezTo>
                <a:close/>
                <a:moveTo>
                  <a:pt x="17988" y="63695"/>
                </a:moveTo>
                <a:cubicBezTo>
                  <a:pt x="18170" y="63490"/>
                  <a:pt x="18283" y="63922"/>
                  <a:pt x="18465" y="63627"/>
                </a:cubicBezTo>
                <a:cubicBezTo>
                  <a:pt x="18556" y="63763"/>
                  <a:pt x="18556" y="63877"/>
                  <a:pt x="18511" y="63968"/>
                </a:cubicBezTo>
                <a:cubicBezTo>
                  <a:pt x="18329" y="63854"/>
                  <a:pt x="18147" y="64059"/>
                  <a:pt x="17988" y="63695"/>
                </a:cubicBezTo>
                <a:close/>
                <a:moveTo>
                  <a:pt x="18806" y="62035"/>
                </a:moveTo>
                <a:cubicBezTo>
                  <a:pt x="18875" y="62217"/>
                  <a:pt x="18829" y="62490"/>
                  <a:pt x="18988" y="62626"/>
                </a:cubicBezTo>
                <a:cubicBezTo>
                  <a:pt x="18761" y="62876"/>
                  <a:pt x="18693" y="62012"/>
                  <a:pt x="18738" y="62080"/>
                </a:cubicBezTo>
                <a:cubicBezTo>
                  <a:pt x="18693" y="62012"/>
                  <a:pt x="18397" y="61739"/>
                  <a:pt x="18215" y="61466"/>
                </a:cubicBezTo>
                <a:cubicBezTo>
                  <a:pt x="18056" y="61216"/>
                  <a:pt x="18010" y="60943"/>
                  <a:pt x="17806" y="60784"/>
                </a:cubicBezTo>
                <a:cubicBezTo>
                  <a:pt x="17920" y="60693"/>
                  <a:pt x="17874" y="60557"/>
                  <a:pt x="17738" y="60375"/>
                </a:cubicBezTo>
                <a:cubicBezTo>
                  <a:pt x="18101" y="60511"/>
                  <a:pt x="18033" y="61012"/>
                  <a:pt x="18283" y="61421"/>
                </a:cubicBezTo>
                <a:cubicBezTo>
                  <a:pt x="18465" y="61671"/>
                  <a:pt x="18693" y="61807"/>
                  <a:pt x="18806" y="62035"/>
                </a:cubicBezTo>
                <a:close/>
                <a:moveTo>
                  <a:pt x="17760" y="64241"/>
                </a:moveTo>
                <a:cubicBezTo>
                  <a:pt x="17738" y="64582"/>
                  <a:pt x="17146" y="63900"/>
                  <a:pt x="17146" y="63649"/>
                </a:cubicBezTo>
                <a:cubicBezTo>
                  <a:pt x="17374" y="63536"/>
                  <a:pt x="17533" y="64332"/>
                  <a:pt x="17760" y="64241"/>
                </a:cubicBezTo>
                <a:close/>
                <a:moveTo>
                  <a:pt x="41114" y="78862"/>
                </a:moveTo>
                <a:cubicBezTo>
                  <a:pt x="40932" y="78635"/>
                  <a:pt x="40523" y="78680"/>
                  <a:pt x="40136" y="78590"/>
                </a:cubicBezTo>
                <a:cubicBezTo>
                  <a:pt x="39977" y="78544"/>
                  <a:pt x="39955" y="78453"/>
                  <a:pt x="39773" y="78385"/>
                </a:cubicBezTo>
                <a:cubicBezTo>
                  <a:pt x="39591" y="78339"/>
                  <a:pt x="39545" y="78408"/>
                  <a:pt x="39363" y="78362"/>
                </a:cubicBezTo>
                <a:cubicBezTo>
                  <a:pt x="38613" y="78112"/>
                  <a:pt x="37590" y="77794"/>
                  <a:pt x="36612" y="77521"/>
                </a:cubicBezTo>
                <a:cubicBezTo>
                  <a:pt x="36794" y="77089"/>
                  <a:pt x="37317" y="77589"/>
                  <a:pt x="37544" y="77634"/>
                </a:cubicBezTo>
                <a:cubicBezTo>
                  <a:pt x="37840" y="77703"/>
                  <a:pt x="38067" y="77543"/>
                  <a:pt x="38272" y="77771"/>
                </a:cubicBezTo>
                <a:cubicBezTo>
                  <a:pt x="38385" y="77794"/>
                  <a:pt x="38408" y="77634"/>
                  <a:pt x="38317" y="77612"/>
                </a:cubicBezTo>
                <a:cubicBezTo>
                  <a:pt x="38476" y="77430"/>
                  <a:pt x="38727" y="77794"/>
                  <a:pt x="38636" y="77976"/>
                </a:cubicBezTo>
                <a:cubicBezTo>
                  <a:pt x="39500" y="78112"/>
                  <a:pt x="40068" y="78430"/>
                  <a:pt x="40728" y="78408"/>
                </a:cubicBezTo>
                <a:cubicBezTo>
                  <a:pt x="40887" y="78544"/>
                  <a:pt x="41137" y="78658"/>
                  <a:pt x="41114" y="78862"/>
                </a:cubicBezTo>
                <a:close/>
                <a:moveTo>
                  <a:pt x="45526" y="78544"/>
                </a:moveTo>
                <a:cubicBezTo>
                  <a:pt x="45458" y="78771"/>
                  <a:pt x="45640" y="78840"/>
                  <a:pt x="45935" y="78840"/>
                </a:cubicBezTo>
                <a:cubicBezTo>
                  <a:pt x="45617" y="79204"/>
                  <a:pt x="45026" y="78703"/>
                  <a:pt x="44548" y="78840"/>
                </a:cubicBezTo>
                <a:cubicBezTo>
                  <a:pt x="44457" y="78703"/>
                  <a:pt x="44503" y="78499"/>
                  <a:pt x="44275" y="78430"/>
                </a:cubicBezTo>
                <a:cubicBezTo>
                  <a:pt x="43934" y="78430"/>
                  <a:pt x="44343" y="78635"/>
                  <a:pt x="44207" y="78771"/>
                </a:cubicBezTo>
                <a:cubicBezTo>
                  <a:pt x="44116" y="78680"/>
                  <a:pt x="43979" y="78635"/>
                  <a:pt x="43798" y="78590"/>
                </a:cubicBezTo>
                <a:cubicBezTo>
                  <a:pt x="43707" y="78430"/>
                  <a:pt x="44161" y="78385"/>
                  <a:pt x="43866" y="78271"/>
                </a:cubicBezTo>
                <a:cubicBezTo>
                  <a:pt x="43911" y="78157"/>
                  <a:pt x="44457" y="78089"/>
                  <a:pt x="44525" y="78317"/>
                </a:cubicBezTo>
                <a:cubicBezTo>
                  <a:pt x="44753" y="78339"/>
                  <a:pt x="44707" y="78112"/>
                  <a:pt x="45003" y="78226"/>
                </a:cubicBezTo>
                <a:cubicBezTo>
                  <a:pt x="45026" y="78408"/>
                  <a:pt x="44821" y="78362"/>
                  <a:pt x="44639" y="78339"/>
                </a:cubicBezTo>
                <a:cubicBezTo>
                  <a:pt x="44593" y="78453"/>
                  <a:pt x="44707" y="78499"/>
                  <a:pt x="44707" y="78590"/>
                </a:cubicBezTo>
                <a:cubicBezTo>
                  <a:pt x="45139" y="78521"/>
                  <a:pt x="45321" y="78203"/>
                  <a:pt x="45890" y="78248"/>
                </a:cubicBezTo>
                <a:cubicBezTo>
                  <a:pt x="45571" y="78612"/>
                  <a:pt x="46049" y="78430"/>
                  <a:pt x="46344" y="78385"/>
                </a:cubicBezTo>
                <a:cubicBezTo>
                  <a:pt x="46344" y="78521"/>
                  <a:pt x="46185" y="78544"/>
                  <a:pt x="46185" y="78703"/>
                </a:cubicBezTo>
                <a:cubicBezTo>
                  <a:pt x="45844" y="78726"/>
                  <a:pt x="45867" y="78521"/>
                  <a:pt x="45526" y="78544"/>
                </a:cubicBezTo>
                <a:close/>
                <a:moveTo>
                  <a:pt x="42615" y="78248"/>
                </a:moveTo>
                <a:cubicBezTo>
                  <a:pt x="42388" y="78021"/>
                  <a:pt x="42297" y="78203"/>
                  <a:pt x="42024" y="77998"/>
                </a:cubicBezTo>
                <a:cubicBezTo>
                  <a:pt x="42092" y="77839"/>
                  <a:pt x="42433" y="78021"/>
                  <a:pt x="42501" y="77862"/>
                </a:cubicBezTo>
                <a:cubicBezTo>
                  <a:pt x="42615" y="77953"/>
                  <a:pt x="42638" y="78089"/>
                  <a:pt x="42615" y="78248"/>
                </a:cubicBezTo>
                <a:close/>
                <a:moveTo>
                  <a:pt x="43638" y="79249"/>
                </a:moveTo>
                <a:cubicBezTo>
                  <a:pt x="43320" y="79385"/>
                  <a:pt x="42638" y="79067"/>
                  <a:pt x="42183" y="78999"/>
                </a:cubicBezTo>
                <a:cubicBezTo>
                  <a:pt x="42729" y="78953"/>
                  <a:pt x="43229" y="79044"/>
                  <a:pt x="43638" y="79249"/>
                </a:cubicBezTo>
                <a:close/>
                <a:moveTo>
                  <a:pt x="36384" y="75929"/>
                </a:moveTo>
                <a:cubicBezTo>
                  <a:pt x="35748" y="75747"/>
                  <a:pt x="36134" y="76429"/>
                  <a:pt x="35543" y="76202"/>
                </a:cubicBezTo>
                <a:cubicBezTo>
                  <a:pt x="35657" y="75997"/>
                  <a:pt x="35930" y="76020"/>
                  <a:pt x="36021" y="75724"/>
                </a:cubicBezTo>
                <a:cubicBezTo>
                  <a:pt x="36407" y="75861"/>
                  <a:pt x="36930" y="75793"/>
                  <a:pt x="36930" y="76202"/>
                </a:cubicBezTo>
                <a:cubicBezTo>
                  <a:pt x="36657" y="76043"/>
                  <a:pt x="36021" y="76202"/>
                  <a:pt x="36384" y="75929"/>
                </a:cubicBezTo>
                <a:close/>
                <a:moveTo>
                  <a:pt x="45753" y="79431"/>
                </a:moveTo>
                <a:cubicBezTo>
                  <a:pt x="45640" y="79613"/>
                  <a:pt x="44503" y="79545"/>
                  <a:pt x="44252" y="79204"/>
                </a:cubicBezTo>
                <a:cubicBezTo>
                  <a:pt x="44207" y="78885"/>
                  <a:pt x="44457" y="79226"/>
                  <a:pt x="44593" y="79272"/>
                </a:cubicBezTo>
                <a:cubicBezTo>
                  <a:pt x="44912" y="79340"/>
                  <a:pt x="45480" y="79294"/>
                  <a:pt x="45753" y="79431"/>
                </a:cubicBezTo>
                <a:close/>
                <a:moveTo>
                  <a:pt x="41683" y="77634"/>
                </a:moveTo>
                <a:cubicBezTo>
                  <a:pt x="41410" y="77612"/>
                  <a:pt x="41251" y="77362"/>
                  <a:pt x="40728" y="77362"/>
                </a:cubicBezTo>
                <a:cubicBezTo>
                  <a:pt x="40819" y="77180"/>
                  <a:pt x="41182" y="77430"/>
                  <a:pt x="41205" y="77134"/>
                </a:cubicBezTo>
                <a:cubicBezTo>
                  <a:pt x="41410" y="77293"/>
                  <a:pt x="41819" y="77339"/>
                  <a:pt x="41683" y="77634"/>
                </a:cubicBezTo>
                <a:close/>
                <a:moveTo>
                  <a:pt x="18465" y="64900"/>
                </a:moveTo>
                <a:cubicBezTo>
                  <a:pt x="18374" y="65014"/>
                  <a:pt x="18192" y="64900"/>
                  <a:pt x="18261" y="65059"/>
                </a:cubicBezTo>
                <a:cubicBezTo>
                  <a:pt x="17965" y="65082"/>
                  <a:pt x="18033" y="64627"/>
                  <a:pt x="18215" y="64559"/>
                </a:cubicBezTo>
                <a:close/>
                <a:moveTo>
                  <a:pt x="37476" y="76202"/>
                </a:moveTo>
                <a:cubicBezTo>
                  <a:pt x="38067" y="76475"/>
                  <a:pt x="38363" y="76475"/>
                  <a:pt x="38999" y="76770"/>
                </a:cubicBezTo>
                <a:cubicBezTo>
                  <a:pt x="38818" y="77089"/>
                  <a:pt x="38385" y="77089"/>
                  <a:pt x="37885" y="76952"/>
                </a:cubicBezTo>
                <a:cubicBezTo>
                  <a:pt x="37817" y="76588"/>
                  <a:pt x="38295" y="77043"/>
                  <a:pt x="38340" y="76816"/>
                </a:cubicBezTo>
                <a:cubicBezTo>
                  <a:pt x="38135" y="76452"/>
                  <a:pt x="37499" y="76679"/>
                  <a:pt x="37476" y="76202"/>
                </a:cubicBezTo>
                <a:close/>
                <a:moveTo>
                  <a:pt x="39955" y="77475"/>
                </a:moveTo>
                <a:cubicBezTo>
                  <a:pt x="40387" y="77680"/>
                  <a:pt x="40523" y="77384"/>
                  <a:pt x="40955" y="77612"/>
                </a:cubicBezTo>
                <a:cubicBezTo>
                  <a:pt x="40864" y="77953"/>
                  <a:pt x="40296" y="77612"/>
                  <a:pt x="40068" y="77771"/>
                </a:cubicBezTo>
                <a:cubicBezTo>
                  <a:pt x="39932" y="77657"/>
                  <a:pt x="39591" y="77293"/>
                  <a:pt x="39932" y="77202"/>
                </a:cubicBezTo>
                <a:cubicBezTo>
                  <a:pt x="39977" y="76952"/>
                  <a:pt x="39477" y="77339"/>
                  <a:pt x="39522" y="77089"/>
                </a:cubicBezTo>
                <a:cubicBezTo>
                  <a:pt x="39636" y="76793"/>
                  <a:pt x="40045" y="76998"/>
                  <a:pt x="40250" y="77134"/>
                </a:cubicBezTo>
                <a:cubicBezTo>
                  <a:pt x="40273" y="77407"/>
                  <a:pt x="40023" y="77339"/>
                  <a:pt x="39955" y="77475"/>
                </a:cubicBezTo>
                <a:close/>
                <a:moveTo>
                  <a:pt x="35839" y="76566"/>
                </a:moveTo>
                <a:cubicBezTo>
                  <a:pt x="35952" y="76406"/>
                  <a:pt x="36885" y="76270"/>
                  <a:pt x="37067" y="76770"/>
                </a:cubicBezTo>
                <a:cubicBezTo>
                  <a:pt x="37271" y="76770"/>
                  <a:pt x="37476" y="76770"/>
                  <a:pt x="37703" y="76793"/>
                </a:cubicBezTo>
                <a:cubicBezTo>
                  <a:pt x="37703" y="76884"/>
                  <a:pt x="37635" y="76861"/>
                  <a:pt x="37590" y="76861"/>
                </a:cubicBezTo>
                <a:cubicBezTo>
                  <a:pt x="37544" y="76907"/>
                  <a:pt x="37590" y="76952"/>
                  <a:pt x="37658" y="76975"/>
                </a:cubicBezTo>
                <a:cubicBezTo>
                  <a:pt x="37248" y="77225"/>
                  <a:pt x="36475" y="76202"/>
                  <a:pt x="36316" y="76793"/>
                </a:cubicBezTo>
                <a:cubicBezTo>
                  <a:pt x="35998" y="76770"/>
                  <a:pt x="36089" y="76611"/>
                  <a:pt x="35839" y="76566"/>
                </a:cubicBezTo>
                <a:close/>
                <a:moveTo>
                  <a:pt x="39113" y="77407"/>
                </a:moveTo>
                <a:cubicBezTo>
                  <a:pt x="39386" y="77680"/>
                  <a:pt x="38567" y="77634"/>
                  <a:pt x="38476" y="77384"/>
                </a:cubicBezTo>
                <a:cubicBezTo>
                  <a:pt x="38636" y="77248"/>
                  <a:pt x="38931" y="77680"/>
                  <a:pt x="39113" y="77407"/>
                </a:cubicBezTo>
                <a:close/>
                <a:moveTo>
                  <a:pt x="38931" y="76998"/>
                </a:moveTo>
                <a:cubicBezTo>
                  <a:pt x="39136" y="77157"/>
                  <a:pt x="39704" y="77180"/>
                  <a:pt x="39636" y="77475"/>
                </a:cubicBezTo>
                <a:cubicBezTo>
                  <a:pt x="39181" y="77407"/>
                  <a:pt x="39113" y="77180"/>
                  <a:pt x="38681" y="77111"/>
                </a:cubicBezTo>
                <a:cubicBezTo>
                  <a:pt x="38727" y="77020"/>
                  <a:pt x="38886" y="77111"/>
                  <a:pt x="38931" y="76998"/>
                </a:cubicBezTo>
                <a:close/>
                <a:moveTo>
                  <a:pt x="592" y="49687"/>
                </a:moveTo>
                <a:cubicBezTo>
                  <a:pt x="523" y="49619"/>
                  <a:pt x="478" y="49710"/>
                  <a:pt x="592" y="49801"/>
                </a:cubicBezTo>
                <a:cubicBezTo>
                  <a:pt x="796" y="49619"/>
                  <a:pt x="796" y="49437"/>
                  <a:pt x="614" y="49255"/>
                </a:cubicBezTo>
                <a:cubicBezTo>
                  <a:pt x="387" y="49414"/>
                  <a:pt x="751" y="49528"/>
                  <a:pt x="592" y="49687"/>
                </a:cubicBezTo>
                <a:close/>
                <a:moveTo>
                  <a:pt x="1706" y="50256"/>
                </a:moveTo>
                <a:cubicBezTo>
                  <a:pt x="1797" y="50256"/>
                  <a:pt x="2274" y="49983"/>
                  <a:pt x="2002" y="49824"/>
                </a:cubicBezTo>
                <a:cubicBezTo>
                  <a:pt x="1888" y="49733"/>
                  <a:pt x="1433" y="50142"/>
                  <a:pt x="1706" y="50256"/>
                </a:cubicBezTo>
                <a:close/>
                <a:moveTo>
                  <a:pt x="2070" y="50233"/>
                </a:moveTo>
                <a:cubicBezTo>
                  <a:pt x="2229" y="50392"/>
                  <a:pt x="2365" y="50347"/>
                  <a:pt x="2502" y="50301"/>
                </a:cubicBezTo>
                <a:cubicBezTo>
                  <a:pt x="2434" y="50210"/>
                  <a:pt x="2456" y="50096"/>
                  <a:pt x="2297" y="50005"/>
                </a:cubicBezTo>
                <a:close/>
                <a:moveTo>
                  <a:pt x="2979" y="50187"/>
                </a:moveTo>
                <a:cubicBezTo>
                  <a:pt x="3161" y="50051"/>
                  <a:pt x="3002" y="49892"/>
                  <a:pt x="2911" y="49755"/>
                </a:cubicBezTo>
                <a:cubicBezTo>
                  <a:pt x="2638" y="49892"/>
                  <a:pt x="2797" y="50028"/>
                  <a:pt x="2979" y="50187"/>
                </a:cubicBezTo>
                <a:close/>
                <a:moveTo>
                  <a:pt x="2502" y="50415"/>
                </a:moveTo>
                <a:cubicBezTo>
                  <a:pt x="2661" y="50779"/>
                  <a:pt x="2843" y="50710"/>
                  <a:pt x="3002" y="50801"/>
                </a:cubicBezTo>
                <a:cubicBezTo>
                  <a:pt x="3116" y="50847"/>
                  <a:pt x="3343" y="51256"/>
                  <a:pt x="3434" y="50983"/>
                </a:cubicBezTo>
                <a:cubicBezTo>
                  <a:pt x="3548" y="50847"/>
                  <a:pt x="3184" y="50688"/>
                  <a:pt x="3252" y="50551"/>
                </a:cubicBezTo>
                <a:cubicBezTo>
                  <a:pt x="2866" y="50756"/>
                  <a:pt x="2820" y="50415"/>
                  <a:pt x="2502" y="50415"/>
                </a:cubicBezTo>
                <a:close/>
                <a:moveTo>
                  <a:pt x="4162" y="51393"/>
                </a:moveTo>
                <a:cubicBezTo>
                  <a:pt x="4185" y="51734"/>
                  <a:pt x="4276" y="51802"/>
                  <a:pt x="3866" y="52029"/>
                </a:cubicBezTo>
                <a:cubicBezTo>
                  <a:pt x="4094" y="52439"/>
                  <a:pt x="4321" y="51779"/>
                  <a:pt x="4412" y="51893"/>
                </a:cubicBezTo>
                <a:cubicBezTo>
                  <a:pt x="4344" y="52120"/>
                  <a:pt x="4776" y="52666"/>
                  <a:pt x="5071" y="52370"/>
                </a:cubicBezTo>
                <a:cubicBezTo>
                  <a:pt x="4958" y="52098"/>
                  <a:pt x="4821" y="52302"/>
                  <a:pt x="4708" y="52211"/>
                </a:cubicBezTo>
                <a:cubicBezTo>
                  <a:pt x="4548" y="51893"/>
                  <a:pt x="4617" y="51393"/>
                  <a:pt x="4162" y="51393"/>
                </a:cubicBezTo>
                <a:close/>
                <a:moveTo>
                  <a:pt x="5322" y="52507"/>
                </a:moveTo>
                <a:cubicBezTo>
                  <a:pt x="5094" y="52689"/>
                  <a:pt x="5458" y="53257"/>
                  <a:pt x="5708" y="53098"/>
                </a:cubicBezTo>
                <a:cubicBezTo>
                  <a:pt x="5640" y="52825"/>
                  <a:pt x="5458" y="52848"/>
                  <a:pt x="5322" y="52507"/>
                </a:cubicBezTo>
                <a:close/>
                <a:moveTo>
                  <a:pt x="205" y="48800"/>
                </a:moveTo>
                <a:cubicBezTo>
                  <a:pt x="614" y="48664"/>
                  <a:pt x="1001" y="48345"/>
                  <a:pt x="1456" y="48436"/>
                </a:cubicBezTo>
                <a:cubicBezTo>
                  <a:pt x="1524" y="48436"/>
                  <a:pt x="1706" y="48618"/>
                  <a:pt x="1842" y="48664"/>
                </a:cubicBezTo>
                <a:cubicBezTo>
                  <a:pt x="2002" y="48709"/>
                  <a:pt x="2434" y="48755"/>
                  <a:pt x="2570" y="49073"/>
                </a:cubicBezTo>
                <a:cubicBezTo>
                  <a:pt x="2729" y="49164"/>
                  <a:pt x="2888" y="49141"/>
                  <a:pt x="3070" y="49210"/>
                </a:cubicBezTo>
                <a:cubicBezTo>
                  <a:pt x="3957" y="50142"/>
                  <a:pt x="4685" y="50574"/>
                  <a:pt x="5162" y="51324"/>
                </a:cubicBezTo>
                <a:cubicBezTo>
                  <a:pt x="5049" y="51324"/>
                  <a:pt x="4958" y="51302"/>
                  <a:pt x="4844" y="51233"/>
                </a:cubicBezTo>
                <a:cubicBezTo>
                  <a:pt x="4685" y="51461"/>
                  <a:pt x="4935" y="51484"/>
                  <a:pt x="5094" y="51620"/>
                </a:cubicBezTo>
                <a:cubicBezTo>
                  <a:pt x="4935" y="51847"/>
                  <a:pt x="5117" y="52325"/>
                  <a:pt x="5322" y="52393"/>
                </a:cubicBezTo>
                <a:cubicBezTo>
                  <a:pt x="5322" y="52029"/>
                  <a:pt x="5344" y="51665"/>
                  <a:pt x="5162" y="51438"/>
                </a:cubicBezTo>
                <a:cubicBezTo>
                  <a:pt x="5549" y="51575"/>
                  <a:pt x="5549" y="51984"/>
                  <a:pt x="5936" y="52211"/>
                </a:cubicBezTo>
                <a:cubicBezTo>
                  <a:pt x="5617" y="52279"/>
                  <a:pt x="5890" y="52598"/>
                  <a:pt x="5572" y="52279"/>
                </a:cubicBezTo>
                <a:cubicBezTo>
                  <a:pt x="5549" y="52461"/>
                  <a:pt x="5708" y="52734"/>
                  <a:pt x="5845" y="52757"/>
                </a:cubicBezTo>
                <a:cubicBezTo>
                  <a:pt x="6049" y="52552"/>
                  <a:pt x="5799" y="52325"/>
                  <a:pt x="6118" y="52166"/>
                </a:cubicBezTo>
                <a:lnTo>
                  <a:pt x="6413" y="52507"/>
                </a:lnTo>
                <a:cubicBezTo>
                  <a:pt x="5958" y="52143"/>
                  <a:pt x="6072" y="52939"/>
                  <a:pt x="6390" y="52984"/>
                </a:cubicBezTo>
                <a:cubicBezTo>
                  <a:pt x="6504" y="52916"/>
                  <a:pt x="6299" y="52825"/>
                  <a:pt x="6277" y="52734"/>
                </a:cubicBezTo>
                <a:cubicBezTo>
                  <a:pt x="6254" y="52461"/>
                  <a:pt x="6618" y="53098"/>
                  <a:pt x="6868" y="53189"/>
                </a:cubicBezTo>
                <a:cubicBezTo>
                  <a:pt x="6845" y="53280"/>
                  <a:pt x="6936" y="53394"/>
                  <a:pt x="6800" y="53485"/>
                </a:cubicBezTo>
                <a:cubicBezTo>
                  <a:pt x="7118" y="53576"/>
                  <a:pt x="7118" y="54099"/>
                  <a:pt x="7209" y="54417"/>
                </a:cubicBezTo>
                <a:cubicBezTo>
                  <a:pt x="6822" y="54121"/>
                  <a:pt x="6436" y="53735"/>
                  <a:pt x="6027" y="53985"/>
                </a:cubicBezTo>
                <a:cubicBezTo>
                  <a:pt x="5981" y="53894"/>
                  <a:pt x="6118" y="53849"/>
                  <a:pt x="6027" y="53758"/>
                </a:cubicBezTo>
                <a:cubicBezTo>
                  <a:pt x="5822" y="53576"/>
                  <a:pt x="5958" y="53917"/>
                  <a:pt x="5776" y="53962"/>
                </a:cubicBezTo>
                <a:cubicBezTo>
                  <a:pt x="5617" y="53667"/>
                  <a:pt x="5435" y="53712"/>
                  <a:pt x="5253" y="53485"/>
                </a:cubicBezTo>
                <a:cubicBezTo>
                  <a:pt x="5390" y="53257"/>
                  <a:pt x="5504" y="53530"/>
                  <a:pt x="5617" y="53644"/>
                </a:cubicBezTo>
                <a:cubicBezTo>
                  <a:pt x="5958" y="53462"/>
                  <a:pt x="5367" y="53030"/>
                  <a:pt x="5162" y="53098"/>
                </a:cubicBezTo>
                <a:cubicBezTo>
                  <a:pt x="4958" y="52916"/>
                  <a:pt x="5231" y="52780"/>
                  <a:pt x="4935" y="52598"/>
                </a:cubicBezTo>
                <a:cubicBezTo>
                  <a:pt x="4821" y="52598"/>
                  <a:pt x="4708" y="52575"/>
                  <a:pt x="4571" y="52575"/>
                </a:cubicBezTo>
                <a:cubicBezTo>
                  <a:pt x="4435" y="52689"/>
                  <a:pt x="4753" y="52780"/>
                  <a:pt x="4753" y="52757"/>
                </a:cubicBezTo>
                <a:cubicBezTo>
                  <a:pt x="4821" y="52871"/>
                  <a:pt x="4730" y="52984"/>
                  <a:pt x="4799" y="53075"/>
                </a:cubicBezTo>
                <a:cubicBezTo>
                  <a:pt x="4890" y="53189"/>
                  <a:pt x="5162" y="53280"/>
                  <a:pt x="5253" y="53598"/>
                </a:cubicBezTo>
                <a:cubicBezTo>
                  <a:pt x="4685" y="53098"/>
                  <a:pt x="4094" y="52530"/>
                  <a:pt x="3502" y="52029"/>
                </a:cubicBezTo>
                <a:cubicBezTo>
                  <a:pt x="3821" y="51847"/>
                  <a:pt x="4003" y="51688"/>
                  <a:pt x="4116" y="51438"/>
                </a:cubicBezTo>
                <a:cubicBezTo>
                  <a:pt x="3980" y="51211"/>
                  <a:pt x="3821" y="51347"/>
                  <a:pt x="3684" y="51120"/>
                </a:cubicBezTo>
                <a:cubicBezTo>
                  <a:pt x="3457" y="51006"/>
                  <a:pt x="3730" y="51393"/>
                  <a:pt x="3434" y="51484"/>
                </a:cubicBezTo>
                <a:lnTo>
                  <a:pt x="3139" y="51165"/>
                </a:lnTo>
                <a:cubicBezTo>
                  <a:pt x="2888" y="51461"/>
                  <a:pt x="3093" y="51575"/>
                  <a:pt x="3389" y="51779"/>
                </a:cubicBezTo>
                <a:cubicBezTo>
                  <a:pt x="3002" y="51847"/>
                  <a:pt x="2616" y="51279"/>
                  <a:pt x="2229" y="51097"/>
                </a:cubicBezTo>
                <a:cubicBezTo>
                  <a:pt x="2297" y="51074"/>
                  <a:pt x="2388" y="51051"/>
                  <a:pt x="2456" y="50961"/>
                </a:cubicBezTo>
                <a:cubicBezTo>
                  <a:pt x="2320" y="50801"/>
                  <a:pt x="2183" y="50870"/>
                  <a:pt x="2047" y="50779"/>
                </a:cubicBezTo>
                <a:cubicBezTo>
                  <a:pt x="2024" y="50870"/>
                  <a:pt x="1979" y="50938"/>
                  <a:pt x="2047" y="51029"/>
                </a:cubicBezTo>
                <a:cubicBezTo>
                  <a:pt x="1592" y="50961"/>
                  <a:pt x="1137" y="50483"/>
                  <a:pt x="683" y="50210"/>
                </a:cubicBezTo>
                <a:cubicBezTo>
                  <a:pt x="842" y="50187"/>
                  <a:pt x="887" y="50119"/>
                  <a:pt x="796" y="49983"/>
                </a:cubicBezTo>
                <a:cubicBezTo>
                  <a:pt x="683" y="49801"/>
                  <a:pt x="319" y="49983"/>
                  <a:pt x="433" y="50119"/>
                </a:cubicBezTo>
                <a:cubicBezTo>
                  <a:pt x="319" y="50233"/>
                  <a:pt x="137" y="49892"/>
                  <a:pt x="0" y="49846"/>
                </a:cubicBezTo>
                <a:cubicBezTo>
                  <a:pt x="0" y="49505"/>
                  <a:pt x="251" y="49141"/>
                  <a:pt x="205" y="48800"/>
                </a:cubicBezTo>
                <a:close/>
                <a:moveTo>
                  <a:pt x="14554" y="55008"/>
                </a:moveTo>
                <a:cubicBezTo>
                  <a:pt x="14463" y="54849"/>
                  <a:pt x="14372" y="54895"/>
                  <a:pt x="14281" y="54713"/>
                </a:cubicBezTo>
                <a:cubicBezTo>
                  <a:pt x="14463" y="54417"/>
                  <a:pt x="14531" y="55076"/>
                  <a:pt x="14713" y="54917"/>
                </a:cubicBezTo>
                <a:cubicBezTo>
                  <a:pt x="14895" y="55372"/>
                  <a:pt x="15032" y="55804"/>
                  <a:pt x="15350" y="56304"/>
                </a:cubicBezTo>
                <a:cubicBezTo>
                  <a:pt x="15236" y="56577"/>
                  <a:pt x="14713" y="55258"/>
                  <a:pt x="14554" y="55008"/>
                </a:cubicBezTo>
                <a:close/>
                <a:moveTo>
                  <a:pt x="14327" y="56100"/>
                </a:moveTo>
                <a:cubicBezTo>
                  <a:pt x="14941" y="55827"/>
                  <a:pt x="14827" y="56805"/>
                  <a:pt x="15282" y="57032"/>
                </a:cubicBezTo>
                <a:cubicBezTo>
                  <a:pt x="14895" y="57123"/>
                  <a:pt x="15168" y="57032"/>
                  <a:pt x="15168" y="57328"/>
                </a:cubicBezTo>
                <a:cubicBezTo>
                  <a:pt x="14622" y="57259"/>
                  <a:pt x="14872" y="56373"/>
                  <a:pt x="14327" y="56100"/>
                </a:cubicBezTo>
                <a:close/>
                <a:moveTo>
                  <a:pt x="14167" y="55963"/>
                </a:moveTo>
                <a:cubicBezTo>
                  <a:pt x="13940" y="55622"/>
                  <a:pt x="14076" y="55167"/>
                  <a:pt x="13622" y="55236"/>
                </a:cubicBezTo>
                <a:cubicBezTo>
                  <a:pt x="13349" y="54986"/>
                  <a:pt x="13644" y="54895"/>
                  <a:pt x="13440" y="54644"/>
                </a:cubicBezTo>
                <a:cubicBezTo>
                  <a:pt x="13281" y="54281"/>
                  <a:pt x="12894" y="54394"/>
                  <a:pt x="12939" y="54030"/>
                </a:cubicBezTo>
                <a:cubicBezTo>
                  <a:pt x="13121" y="54008"/>
                  <a:pt x="13349" y="54258"/>
                  <a:pt x="13576" y="54553"/>
                </a:cubicBezTo>
                <a:cubicBezTo>
                  <a:pt x="13895" y="54963"/>
                  <a:pt x="14440" y="55690"/>
                  <a:pt x="14167" y="55963"/>
                </a:cubicBezTo>
                <a:close/>
                <a:moveTo>
                  <a:pt x="65310" y="23923"/>
                </a:moveTo>
                <a:cubicBezTo>
                  <a:pt x="65537" y="23832"/>
                  <a:pt x="65719" y="24127"/>
                  <a:pt x="65651" y="24309"/>
                </a:cubicBezTo>
                <a:cubicBezTo>
                  <a:pt x="65469" y="24355"/>
                  <a:pt x="65378" y="24150"/>
                  <a:pt x="65310" y="23923"/>
                </a:cubicBezTo>
                <a:close/>
                <a:moveTo>
                  <a:pt x="13144" y="55759"/>
                </a:moveTo>
                <a:lnTo>
                  <a:pt x="12939" y="55440"/>
                </a:lnTo>
                <a:cubicBezTo>
                  <a:pt x="13030" y="55440"/>
                  <a:pt x="13121" y="55440"/>
                  <a:pt x="13212" y="55395"/>
                </a:cubicBezTo>
                <a:lnTo>
                  <a:pt x="13099" y="55213"/>
                </a:lnTo>
                <a:cubicBezTo>
                  <a:pt x="13008" y="55122"/>
                  <a:pt x="12917" y="55213"/>
                  <a:pt x="12962" y="55304"/>
                </a:cubicBezTo>
                <a:cubicBezTo>
                  <a:pt x="12689" y="55349"/>
                  <a:pt x="12803" y="54963"/>
                  <a:pt x="12758" y="54849"/>
                </a:cubicBezTo>
                <a:cubicBezTo>
                  <a:pt x="12621" y="54917"/>
                  <a:pt x="12689" y="55054"/>
                  <a:pt x="12530" y="55122"/>
                </a:cubicBezTo>
                <a:cubicBezTo>
                  <a:pt x="12644" y="54758"/>
                  <a:pt x="12439" y="54553"/>
                  <a:pt x="12144" y="54212"/>
                </a:cubicBezTo>
                <a:cubicBezTo>
                  <a:pt x="12326" y="54121"/>
                  <a:pt x="12439" y="54553"/>
                  <a:pt x="12644" y="54349"/>
                </a:cubicBezTo>
                <a:cubicBezTo>
                  <a:pt x="12689" y="54394"/>
                  <a:pt x="12667" y="54690"/>
                  <a:pt x="12667" y="54690"/>
                </a:cubicBezTo>
                <a:cubicBezTo>
                  <a:pt x="12689" y="54735"/>
                  <a:pt x="12849" y="54667"/>
                  <a:pt x="12849" y="54667"/>
                </a:cubicBezTo>
                <a:cubicBezTo>
                  <a:pt x="12985" y="54849"/>
                  <a:pt x="13030" y="55076"/>
                  <a:pt x="13326" y="55418"/>
                </a:cubicBezTo>
                <a:cubicBezTo>
                  <a:pt x="13190" y="55509"/>
                  <a:pt x="13394" y="55713"/>
                  <a:pt x="13144" y="55759"/>
                </a:cubicBezTo>
                <a:close/>
                <a:moveTo>
                  <a:pt x="15805" y="56736"/>
                </a:moveTo>
                <a:cubicBezTo>
                  <a:pt x="15941" y="56600"/>
                  <a:pt x="16009" y="56850"/>
                  <a:pt x="16123" y="56805"/>
                </a:cubicBezTo>
                <a:cubicBezTo>
                  <a:pt x="16191" y="57078"/>
                  <a:pt x="16260" y="57191"/>
                  <a:pt x="16464" y="57396"/>
                </a:cubicBezTo>
                <a:cubicBezTo>
                  <a:pt x="16055" y="57464"/>
                  <a:pt x="16123" y="57078"/>
                  <a:pt x="15805" y="56736"/>
                </a:cubicBezTo>
                <a:close/>
                <a:moveTo>
                  <a:pt x="15486" y="57737"/>
                </a:moveTo>
                <a:cubicBezTo>
                  <a:pt x="15191" y="57464"/>
                  <a:pt x="15600" y="57441"/>
                  <a:pt x="15395" y="57214"/>
                </a:cubicBezTo>
                <a:cubicBezTo>
                  <a:pt x="15691" y="57191"/>
                  <a:pt x="15532" y="57692"/>
                  <a:pt x="15759" y="57692"/>
                </a:cubicBezTo>
                <a:cubicBezTo>
                  <a:pt x="15850" y="58033"/>
                  <a:pt x="15600" y="57464"/>
                  <a:pt x="15486" y="57737"/>
                </a:cubicBezTo>
                <a:close/>
                <a:moveTo>
                  <a:pt x="3775" y="43684"/>
                </a:moveTo>
                <a:cubicBezTo>
                  <a:pt x="4094" y="43479"/>
                  <a:pt x="4139" y="44002"/>
                  <a:pt x="4526" y="44184"/>
                </a:cubicBezTo>
                <a:cubicBezTo>
                  <a:pt x="4594" y="44457"/>
                  <a:pt x="3980" y="43797"/>
                  <a:pt x="3775" y="43684"/>
                </a:cubicBezTo>
                <a:close/>
                <a:moveTo>
                  <a:pt x="46777" y="78749"/>
                </a:moveTo>
                <a:cubicBezTo>
                  <a:pt x="46390" y="78658"/>
                  <a:pt x="46595" y="79067"/>
                  <a:pt x="46163" y="78953"/>
                </a:cubicBezTo>
                <a:cubicBezTo>
                  <a:pt x="46231" y="78703"/>
                  <a:pt x="46663" y="78771"/>
                  <a:pt x="46572" y="78385"/>
                </a:cubicBezTo>
                <a:cubicBezTo>
                  <a:pt x="46754" y="78430"/>
                  <a:pt x="46822" y="78544"/>
                  <a:pt x="46777" y="78749"/>
                </a:cubicBezTo>
                <a:close/>
                <a:moveTo>
                  <a:pt x="14099" y="53507"/>
                </a:moveTo>
                <a:cubicBezTo>
                  <a:pt x="13713" y="53849"/>
                  <a:pt x="14645" y="54394"/>
                  <a:pt x="14918" y="54326"/>
                </a:cubicBezTo>
                <a:cubicBezTo>
                  <a:pt x="14690" y="53780"/>
                  <a:pt x="14327" y="54121"/>
                  <a:pt x="14099" y="53507"/>
                </a:cubicBezTo>
                <a:close/>
                <a:moveTo>
                  <a:pt x="14759" y="53439"/>
                </a:moveTo>
                <a:cubicBezTo>
                  <a:pt x="15032" y="53667"/>
                  <a:pt x="15145" y="54417"/>
                  <a:pt x="15213" y="54144"/>
                </a:cubicBezTo>
                <a:cubicBezTo>
                  <a:pt x="15213" y="54008"/>
                  <a:pt x="14759" y="53166"/>
                  <a:pt x="14759" y="53439"/>
                </a:cubicBezTo>
                <a:close/>
                <a:moveTo>
                  <a:pt x="13190" y="50756"/>
                </a:moveTo>
                <a:cubicBezTo>
                  <a:pt x="13144" y="50688"/>
                  <a:pt x="13167" y="50619"/>
                  <a:pt x="13258" y="50574"/>
                </a:cubicBezTo>
                <a:cubicBezTo>
                  <a:pt x="13076" y="50392"/>
                  <a:pt x="12871" y="50187"/>
                  <a:pt x="12667" y="50369"/>
                </a:cubicBezTo>
                <a:cubicBezTo>
                  <a:pt x="12849" y="50597"/>
                  <a:pt x="13008" y="50756"/>
                  <a:pt x="13190" y="50756"/>
                </a:cubicBezTo>
                <a:close/>
                <a:moveTo>
                  <a:pt x="15259" y="54713"/>
                </a:moveTo>
                <a:cubicBezTo>
                  <a:pt x="15077" y="54872"/>
                  <a:pt x="15259" y="55167"/>
                  <a:pt x="15304" y="55395"/>
                </a:cubicBezTo>
                <a:cubicBezTo>
                  <a:pt x="15532" y="55349"/>
                  <a:pt x="15395" y="55167"/>
                  <a:pt x="15600" y="55099"/>
                </a:cubicBezTo>
                <a:cubicBezTo>
                  <a:pt x="15509" y="54872"/>
                  <a:pt x="15350" y="54986"/>
                  <a:pt x="15259" y="54713"/>
                </a:cubicBezTo>
                <a:close/>
                <a:moveTo>
                  <a:pt x="15486" y="55395"/>
                </a:moveTo>
                <a:cubicBezTo>
                  <a:pt x="15623" y="55690"/>
                  <a:pt x="15827" y="55509"/>
                  <a:pt x="15964" y="55713"/>
                </a:cubicBezTo>
                <a:cubicBezTo>
                  <a:pt x="15896" y="55759"/>
                  <a:pt x="15964" y="55918"/>
                  <a:pt x="16078" y="55895"/>
                </a:cubicBezTo>
                <a:cubicBezTo>
                  <a:pt x="15805" y="55599"/>
                  <a:pt x="16260" y="55599"/>
                  <a:pt x="16032" y="55327"/>
                </a:cubicBezTo>
                <a:cubicBezTo>
                  <a:pt x="15805" y="55577"/>
                  <a:pt x="15691" y="55236"/>
                  <a:pt x="15486" y="55395"/>
                </a:cubicBezTo>
                <a:close/>
                <a:moveTo>
                  <a:pt x="15714" y="56100"/>
                </a:moveTo>
                <a:cubicBezTo>
                  <a:pt x="15782" y="56032"/>
                  <a:pt x="15759" y="55941"/>
                  <a:pt x="15759" y="55850"/>
                </a:cubicBezTo>
                <a:cubicBezTo>
                  <a:pt x="15418" y="56032"/>
                  <a:pt x="15759" y="56168"/>
                  <a:pt x="15918" y="56441"/>
                </a:cubicBezTo>
                <a:cubicBezTo>
                  <a:pt x="15987" y="56282"/>
                  <a:pt x="16260" y="56213"/>
                  <a:pt x="16237" y="56009"/>
                </a:cubicBezTo>
                <a:cubicBezTo>
                  <a:pt x="15964" y="55918"/>
                  <a:pt x="15987" y="56327"/>
                  <a:pt x="15714" y="56100"/>
                </a:cubicBezTo>
                <a:close/>
                <a:moveTo>
                  <a:pt x="13553" y="53144"/>
                </a:moveTo>
                <a:cubicBezTo>
                  <a:pt x="13576" y="52916"/>
                  <a:pt x="13485" y="52666"/>
                  <a:pt x="13212" y="52370"/>
                </a:cubicBezTo>
                <a:cubicBezTo>
                  <a:pt x="13462" y="52257"/>
                  <a:pt x="13849" y="52802"/>
                  <a:pt x="13690" y="52916"/>
                </a:cubicBezTo>
                <a:cubicBezTo>
                  <a:pt x="13872" y="52848"/>
                  <a:pt x="14031" y="53189"/>
                  <a:pt x="14190" y="53189"/>
                </a:cubicBezTo>
                <a:cubicBezTo>
                  <a:pt x="14236" y="52780"/>
                  <a:pt x="13599" y="52416"/>
                  <a:pt x="13485" y="52325"/>
                </a:cubicBezTo>
                <a:cubicBezTo>
                  <a:pt x="13508" y="52325"/>
                  <a:pt x="13622" y="52211"/>
                  <a:pt x="13622" y="52211"/>
                </a:cubicBezTo>
                <a:cubicBezTo>
                  <a:pt x="13440" y="52075"/>
                  <a:pt x="13281" y="52098"/>
                  <a:pt x="13121" y="52075"/>
                </a:cubicBezTo>
                <a:cubicBezTo>
                  <a:pt x="13008" y="51938"/>
                  <a:pt x="13008" y="51825"/>
                  <a:pt x="13076" y="51734"/>
                </a:cubicBezTo>
                <a:cubicBezTo>
                  <a:pt x="12894" y="51552"/>
                  <a:pt x="12621" y="51347"/>
                  <a:pt x="12576" y="51211"/>
                </a:cubicBezTo>
                <a:cubicBezTo>
                  <a:pt x="12257" y="50961"/>
                  <a:pt x="12871" y="50961"/>
                  <a:pt x="12530" y="50733"/>
                </a:cubicBezTo>
                <a:cubicBezTo>
                  <a:pt x="12416" y="50619"/>
                  <a:pt x="12416" y="50801"/>
                  <a:pt x="12462" y="50915"/>
                </a:cubicBezTo>
                <a:cubicBezTo>
                  <a:pt x="12257" y="50961"/>
                  <a:pt x="12075" y="50483"/>
                  <a:pt x="11893" y="50301"/>
                </a:cubicBezTo>
                <a:cubicBezTo>
                  <a:pt x="12075" y="50324"/>
                  <a:pt x="12235" y="50551"/>
                  <a:pt x="12416" y="50574"/>
                </a:cubicBezTo>
                <a:cubicBezTo>
                  <a:pt x="12462" y="50506"/>
                  <a:pt x="12416" y="50438"/>
                  <a:pt x="12485" y="50369"/>
                </a:cubicBezTo>
                <a:cubicBezTo>
                  <a:pt x="12303" y="50210"/>
                  <a:pt x="12144" y="50233"/>
                  <a:pt x="11962" y="50119"/>
                </a:cubicBezTo>
                <a:cubicBezTo>
                  <a:pt x="12257" y="50028"/>
                  <a:pt x="11643" y="49369"/>
                  <a:pt x="11507" y="49164"/>
                </a:cubicBezTo>
                <a:cubicBezTo>
                  <a:pt x="11712" y="49255"/>
                  <a:pt x="11916" y="49323"/>
                  <a:pt x="12098" y="49482"/>
                </a:cubicBezTo>
                <a:cubicBezTo>
                  <a:pt x="12166" y="49391"/>
                  <a:pt x="11984" y="49255"/>
                  <a:pt x="11916" y="49119"/>
                </a:cubicBezTo>
                <a:cubicBezTo>
                  <a:pt x="12303" y="49210"/>
                  <a:pt x="13144" y="50096"/>
                  <a:pt x="13531" y="50642"/>
                </a:cubicBezTo>
                <a:cubicBezTo>
                  <a:pt x="13622" y="50779"/>
                  <a:pt x="13599" y="50824"/>
                  <a:pt x="13508" y="50915"/>
                </a:cubicBezTo>
                <a:cubicBezTo>
                  <a:pt x="13599" y="50983"/>
                  <a:pt x="13667" y="50892"/>
                  <a:pt x="13781" y="50983"/>
                </a:cubicBezTo>
                <a:cubicBezTo>
                  <a:pt x="13940" y="51142"/>
                  <a:pt x="13735" y="51211"/>
                  <a:pt x="13758" y="51233"/>
                </a:cubicBezTo>
                <a:cubicBezTo>
                  <a:pt x="13826" y="51347"/>
                  <a:pt x="13986" y="51302"/>
                  <a:pt x="14076" y="51393"/>
                </a:cubicBezTo>
                <a:cubicBezTo>
                  <a:pt x="14236" y="51575"/>
                  <a:pt x="14258" y="51938"/>
                  <a:pt x="14418" y="52188"/>
                </a:cubicBezTo>
                <a:cubicBezTo>
                  <a:pt x="14690" y="52575"/>
                  <a:pt x="15009" y="52848"/>
                  <a:pt x="15236" y="53257"/>
                </a:cubicBezTo>
                <a:cubicBezTo>
                  <a:pt x="15441" y="53621"/>
                  <a:pt x="15486" y="54053"/>
                  <a:pt x="15691" y="54440"/>
                </a:cubicBezTo>
                <a:cubicBezTo>
                  <a:pt x="15782" y="54599"/>
                  <a:pt x="15896" y="54622"/>
                  <a:pt x="15918" y="54667"/>
                </a:cubicBezTo>
                <a:cubicBezTo>
                  <a:pt x="16305" y="55236"/>
                  <a:pt x="16373" y="55963"/>
                  <a:pt x="16919" y="56327"/>
                </a:cubicBezTo>
                <a:cubicBezTo>
                  <a:pt x="16896" y="56441"/>
                  <a:pt x="16896" y="56555"/>
                  <a:pt x="16919" y="56668"/>
                </a:cubicBezTo>
                <a:cubicBezTo>
                  <a:pt x="16737" y="56691"/>
                  <a:pt x="16623" y="56122"/>
                  <a:pt x="16373" y="56418"/>
                </a:cubicBezTo>
                <a:cubicBezTo>
                  <a:pt x="16623" y="56600"/>
                  <a:pt x="16873" y="56805"/>
                  <a:pt x="17146" y="56896"/>
                </a:cubicBezTo>
                <a:cubicBezTo>
                  <a:pt x="17146" y="57464"/>
                  <a:pt x="17783" y="58078"/>
                  <a:pt x="18010" y="58692"/>
                </a:cubicBezTo>
                <a:cubicBezTo>
                  <a:pt x="18101" y="58920"/>
                  <a:pt x="17988" y="58965"/>
                  <a:pt x="17988" y="59170"/>
                </a:cubicBezTo>
                <a:cubicBezTo>
                  <a:pt x="18010" y="59443"/>
                  <a:pt x="18283" y="59693"/>
                  <a:pt x="18124" y="59897"/>
                </a:cubicBezTo>
                <a:cubicBezTo>
                  <a:pt x="17760" y="60034"/>
                  <a:pt x="17760" y="59443"/>
                  <a:pt x="17647" y="59261"/>
                </a:cubicBezTo>
                <a:cubicBezTo>
                  <a:pt x="17510" y="58988"/>
                  <a:pt x="17283" y="58692"/>
                  <a:pt x="17192" y="58487"/>
                </a:cubicBezTo>
                <a:cubicBezTo>
                  <a:pt x="17146" y="58374"/>
                  <a:pt x="17033" y="58351"/>
                  <a:pt x="17033" y="58351"/>
                </a:cubicBezTo>
                <a:cubicBezTo>
                  <a:pt x="17010" y="58283"/>
                  <a:pt x="17033" y="58033"/>
                  <a:pt x="17010" y="58010"/>
                </a:cubicBezTo>
                <a:cubicBezTo>
                  <a:pt x="16964" y="57896"/>
                  <a:pt x="16760" y="57760"/>
                  <a:pt x="16692" y="57623"/>
                </a:cubicBezTo>
                <a:cubicBezTo>
                  <a:pt x="16532" y="57305"/>
                  <a:pt x="16555" y="57169"/>
                  <a:pt x="16214" y="56964"/>
                </a:cubicBezTo>
                <a:cubicBezTo>
                  <a:pt x="16419" y="56827"/>
                  <a:pt x="16692" y="57169"/>
                  <a:pt x="16578" y="56759"/>
                </a:cubicBezTo>
                <a:cubicBezTo>
                  <a:pt x="16487" y="56646"/>
                  <a:pt x="16510" y="56850"/>
                  <a:pt x="16373" y="56873"/>
                </a:cubicBezTo>
                <a:cubicBezTo>
                  <a:pt x="16169" y="56736"/>
                  <a:pt x="16009" y="56441"/>
                  <a:pt x="15759" y="56532"/>
                </a:cubicBezTo>
                <a:cubicBezTo>
                  <a:pt x="15486" y="55781"/>
                  <a:pt x="15145" y="55372"/>
                  <a:pt x="14986" y="54758"/>
                </a:cubicBezTo>
                <a:cubicBezTo>
                  <a:pt x="14736" y="54462"/>
                  <a:pt x="14440" y="54303"/>
                  <a:pt x="14122" y="54326"/>
                </a:cubicBezTo>
                <a:cubicBezTo>
                  <a:pt x="14054" y="54076"/>
                  <a:pt x="13940" y="53826"/>
                  <a:pt x="13713" y="53530"/>
                </a:cubicBezTo>
                <a:lnTo>
                  <a:pt x="13986" y="53348"/>
                </a:lnTo>
                <a:cubicBezTo>
                  <a:pt x="13849" y="53098"/>
                  <a:pt x="13713" y="52984"/>
                  <a:pt x="13553" y="53144"/>
                </a:cubicBezTo>
                <a:close/>
                <a:moveTo>
                  <a:pt x="9870" y="51006"/>
                </a:moveTo>
                <a:cubicBezTo>
                  <a:pt x="9870" y="51256"/>
                  <a:pt x="9324" y="50438"/>
                  <a:pt x="9119" y="50233"/>
                </a:cubicBezTo>
                <a:cubicBezTo>
                  <a:pt x="9506" y="50119"/>
                  <a:pt x="9551" y="50733"/>
                  <a:pt x="9870" y="51006"/>
                </a:cubicBezTo>
                <a:close/>
                <a:moveTo>
                  <a:pt x="17010" y="60443"/>
                </a:moveTo>
                <a:cubicBezTo>
                  <a:pt x="16942" y="60261"/>
                  <a:pt x="16737" y="60352"/>
                  <a:pt x="16692" y="60284"/>
                </a:cubicBezTo>
                <a:cubicBezTo>
                  <a:pt x="16555" y="60079"/>
                  <a:pt x="16828" y="60056"/>
                  <a:pt x="16714" y="59806"/>
                </a:cubicBezTo>
                <a:cubicBezTo>
                  <a:pt x="17055" y="59875"/>
                  <a:pt x="17078" y="59556"/>
                  <a:pt x="17351" y="59897"/>
                </a:cubicBezTo>
                <a:cubicBezTo>
                  <a:pt x="17169" y="60079"/>
                  <a:pt x="17055" y="59875"/>
                  <a:pt x="16873" y="60056"/>
                </a:cubicBezTo>
                <a:cubicBezTo>
                  <a:pt x="16964" y="60307"/>
                  <a:pt x="17419" y="60398"/>
                  <a:pt x="17374" y="60102"/>
                </a:cubicBezTo>
                <a:cubicBezTo>
                  <a:pt x="17465" y="60079"/>
                  <a:pt x="17465" y="60170"/>
                  <a:pt x="17442" y="60193"/>
                </a:cubicBezTo>
                <a:lnTo>
                  <a:pt x="17533" y="60375"/>
                </a:lnTo>
                <a:cubicBezTo>
                  <a:pt x="17351" y="60557"/>
                  <a:pt x="17260" y="60216"/>
                  <a:pt x="17078" y="60420"/>
                </a:cubicBezTo>
                <a:cubicBezTo>
                  <a:pt x="17374" y="60739"/>
                  <a:pt x="17556" y="60739"/>
                  <a:pt x="17624" y="61148"/>
                </a:cubicBezTo>
                <a:cubicBezTo>
                  <a:pt x="17397" y="61262"/>
                  <a:pt x="17237" y="61103"/>
                  <a:pt x="17055" y="61012"/>
                </a:cubicBezTo>
                <a:cubicBezTo>
                  <a:pt x="16873" y="60739"/>
                  <a:pt x="17078" y="60670"/>
                  <a:pt x="17010" y="60443"/>
                </a:cubicBezTo>
                <a:close/>
                <a:moveTo>
                  <a:pt x="20216" y="67083"/>
                </a:moveTo>
                <a:cubicBezTo>
                  <a:pt x="20330" y="67470"/>
                  <a:pt x="19716" y="66492"/>
                  <a:pt x="19580" y="66628"/>
                </a:cubicBezTo>
                <a:cubicBezTo>
                  <a:pt x="19466" y="66310"/>
                  <a:pt x="19193" y="66355"/>
                  <a:pt x="19147" y="66014"/>
                </a:cubicBezTo>
                <a:cubicBezTo>
                  <a:pt x="19443" y="66287"/>
                  <a:pt x="20012" y="66515"/>
                  <a:pt x="20125" y="66719"/>
                </a:cubicBezTo>
                <a:cubicBezTo>
                  <a:pt x="19739" y="66583"/>
                  <a:pt x="19921" y="66788"/>
                  <a:pt x="20216" y="67083"/>
                </a:cubicBezTo>
                <a:close/>
                <a:moveTo>
                  <a:pt x="20967" y="66651"/>
                </a:moveTo>
                <a:cubicBezTo>
                  <a:pt x="20762" y="66583"/>
                  <a:pt x="20557" y="66878"/>
                  <a:pt x="20307" y="66560"/>
                </a:cubicBezTo>
                <a:cubicBezTo>
                  <a:pt x="20603" y="66697"/>
                  <a:pt x="20444" y="66060"/>
                  <a:pt x="20762" y="66424"/>
                </a:cubicBezTo>
                <a:cubicBezTo>
                  <a:pt x="20830" y="66264"/>
                  <a:pt x="20421" y="66037"/>
                  <a:pt x="20717" y="65901"/>
                </a:cubicBezTo>
                <a:cubicBezTo>
                  <a:pt x="20807" y="66355"/>
                  <a:pt x="21331" y="66537"/>
                  <a:pt x="21603" y="67060"/>
                </a:cubicBezTo>
                <a:cubicBezTo>
                  <a:pt x="21262" y="67015"/>
                  <a:pt x="21672" y="67220"/>
                  <a:pt x="21444" y="67356"/>
                </a:cubicBezTo>
                <a:cubicBezTo>
                  <a:pt x="21035" y="67106"/>
                  <a:pt x="21331" y="66901"/>
                  <a:pt x="20967" y="66651"/>
                </a:cubicBezTo>
                <a:close/>
                <a:moveTo>
                  <a:pt x="14872" y="58328"/>
                </a:moveTo>
                <a:cubicBezTo>
                  <a:pt x="14827" y="58419"/>
                  <a:pt x="14804" y="58510"/>
                  <a:pt x="14713" y="58396"/>
                </a:cubicBezTo>
                <a:cubicBezTo>
                  <a:pt x="14440" y="58078"/>
                  <a:pt x="14076" y="57191"/>
                  <a:pt x="13667" y="56600"/>
                </a:cubicBezTo>
                <a:cubicBezTo>
                  <a:pt x="13417" y="56327"/>
                  <a:pt x="13599" y="56236"/>
                  <a:pt x="13735" y="56555"/>
                </a:cubicBezTo>
                <a:cubicBezTo>
                  <a:pt x="14167" y="57123"/>
                  <a:pt x="14645" y="57692"/>
                  <a:pt x="14872" y="58328"/>
                </a:cubicBezTo>
                <a:close/>
                <a:moveTo>
                  <a:pt x="22172" y="66333"/>
                </a:moveTo>
                <a:cubicBezTo>
                  <a:pt x="22126" y="66378"/>
                  <a:pt x="22058" y="66287"/>
                  <a:pt x="21990" y="66242"/>
                </a:cubicBezTo>
                <a:cubicBezTo>
                  <a:pt x="21876" y="66333"/>
                  <a:pt x="21876" y="66446"/>
                  <a:pt x="21944" y="66560"/>
                </a:cubicBezTo>
                <a:cubicBezTo>
                  <a:pt x="21876" y="66651"/>
                  <a:pt x="21467" y="66219"/>
                  <a:pt x="21626" y="66583"/>
                </a:cubicBezTo>
                <a:cubicBezTo>
                  <a:pt x="21376" y="66765"/>
                  <a:pt x="21421" y="66287"/>
                  <a:pt x="21399" y="66242"/>
                </a:cubicBezTo>
                <a:cubicBezTo>
                  <a:pt x="21331" y="66128"/>
                  <a:pt x="21171" y="66060"/>
                  <a:pt x="21126" y="65946"/>
                </a:cubicBezTo>
                <a:cubicBezTo>
                  <a:pt x="21103" y="65901"/>
                  <a:pt x="21194" y="65810"/>
                  <a:pt x="21171" y="65764"/>
                </a:cubicBezTo>
                <a:cubicBezTo>
                  <a:pt x="21103" y="65605"/>
                  <a:pt x="20898" y="65537"/>
                  <a:pt x="21080" y="65423"/>
                </a:cubicBezTo>
                <a:cubicBezTo>
                  <a:pt x="20989" y="65287"/>
                  <a:pt x="20694" y="65105"/>
                  <a:pt x="20944" y="65014"/>
                </a:cubicBezTo>
                <a:cubicBezTo>
                  <a:pt x="21035" y="65287"/>
                  <a:pt x="21308" y="65514"/>
                  <a:pt x="21444" y="65787"/>
                </a:cubicBezTo>
                <a:cubicBezTo>
                  <a:pt x="21512" y="65969"/>
                  <a:pt x="21308" y="66401"/>
                  <a:pt x="21740" y="66333"/>
                </a:cubicBezTo>
                <a:cubicBezTo>
                  <a:pt x="21717" y="66105"/>
                  <a:pt x="21308" y="65810"/>
                  <a:pt x="21626" y="65628"/>
                </a:cubicBezTo>
                <a:cubicBezTo>
                  <a:pt x="22013" y="65923"/>
                  <a:pt x="21740" y="66174"/>
                  <a:pt x="22172" y="66333"/>
                </a:cubicBezTo>
                <a:close/>
                <a:moveTo>
                  <a:pt x="22331" y="65878"/>
                </a:moveTo>
                <a:cubicBezTo>
                  <a:pt x="22013" y="66037"/>
                  <a:pt x="22035" y="65537"/>
                  <a:pt x="21672" y="65309"/>
                </a:cubicBezTo>
                <a:cubicBezTo>
                  <a:pt x="21512" y="65696"/>
                  <a:pt x="21262" y="64786"/>
                  <a:pt x="20876" y="64695"/>
                </a:cubicBezTo>
                <a:cubicBezTo>
                  <a:pt x="21126" y="64400"/>
                  <a:pt x="21376" y="64946"/>
                  <a:pt x="21603" y="65105"/>
                </a:cubicBezTo>
                <a:cubicBezTo>
                  <a:pt x="21899" y="65355"/>
                  <a:pt x="22308" y="65582"/>
                  <a:pt x="22331" y="65878"/>
                </a:cubicBezTo>
                <a:close/>
                <a:moveTo>
                  <a:pt x="22945" y="66674"/>
                </a:moveTo>
                <a:cubicBezTo>
                  <a:pt x="22831" y="66515"/>
                  <a:pt x="22968" y="66378"/>
                  <a:pt x="22695" y="66219"/>
                </a:cubicBezTo>
                <a:cubicBezTo>
                  <a:pt x="22581" y="66196"/>
                  <a:pt x="22490" y="66287"/>
                  <a:pt x="22354" y="66151"/>
                </a:cubicBezTo>
                <a:cubicBezTo>
                  <a:pt x="22445" y="66060"/>
                  <a:pt x="22536" y="65992"/>
                  <a:pt x="22468" y="65901"/>
                </a:cubicBezTo>
                <a:cubicBezTo>
                  <a:pt x="22695" y="65992"/>
                  <a:pt x="23218" y="66333"/>
                  <a:pt x="22945" y="66674"/>
                </a:cubicBezTo>
                <a:close/>
                <a:moveTo>
                  <a:pt x="22263" y="67538"/>
                </a:moveTo>
                <a:lnTo>
                  <a:pt x="22035" y="67333"/>
                </a:lnTo>
                <a:cubicBezTo>
                  <a:pt x="22217" y="67220"/>
                  <a:pt x="22399" y="67083"/>
                  <a:pt x="22627" y="67311"/>
                </a:cubicBezTo>
                <a:cubicBezTo>
                  <a:pt x="22536" y="67538"/>
                  <a:pt x="22377" y="67379"/>
                  <a:pt x="22263" y="67538"/>
                </a:cubicBezTo>
                <a:close/>
                <a:moveTo>
                  <a:pt x="16328" y="60625"/>
                </a:moveTo>
                <a:cubicBezTo>
                  <a:pt x="16191" y="60739"/>
                  <a:pt x="15850" y="60352"/>
                  <a:pt x="15987" y="60238"/>
                </a:cubicBezTo>
                <a:cubicBezTo>
                  <a:pt x="15759" y="60079"/>
                  <a:pt x="15532" y="60056"/>
                  <a:pt x="15350" y="59670"/>
                </a:cubicBezTo>
                <a:cubicBezTo>
                  <a:pt x="15736" y="60034"/>
                  <a:pt x="15759" y="59624"/>
                  <a:pt x="15623" y="59283"/>
                </a:cubicBezTo>
                <a:cubicBezTo>
                  <a:pt x="16237" y="59420"/>
                  <a:pt x="15918" y="60079"/>
                  <a:pt x="16419" y="60443"/>
                </a:cubicBezTo>
                <a:cubicBezTo>
                  <a:pt x="16328" y="60489"/>
                  <a:pt x="16282" y="60557"/>
                  <a:pt x="16328" y="60625"/>
                </a:cubicBezTo>
                <a:close/>
                <a:moveTo>
                  <a:pt x="15373" y="59533"/>
                </a:moveTo>
                <a:cubicBezTo>
                  <a:pt x="15191" y="59488"/>
                  <a:pt x="15350" y="59329"/>
                  <a:pt x="15259" y="59147"/>
                </a:cubicBezTo>
                <a:cubicBezTo>
                  <a:pt x="15168" y="58965"/>
                  <a:pt x="15009" y="58942"/>
                  <a:pt x="14963" y="58829"/>
                </a:cubicBezTo>
                <a:cubicBezTo>
                  <a:pt x="14872" y="58578"/>
                  <a:pt x="14963" y="58328"/>
                  <a:pt x="14850" y="58101"/>
                </a:cubicBezTo>
                <a:cubicBezTo>
                  <a:pt x="15373" y="58101"/>
                  <a:pt x="15009" y="58829"/>
                  <a:pt x="15464" y="59010"/>
                </a:cubicBezTo>
                <a:cubicBezTo>
                  <a:pt x="15395" y="59170"/>
                  <a:pt x="15350" y="59352"/>
                  <a:pt x="15373" y="59533"/>
                </a:cubicBezTo>
                <a:close/>
                <a:moveTo>
                  <a:pt x="19852" y="63240"/>
                </a:moveTo>
                <a:cubicBezTo>
                  <a:pt x="20171" y="63377"/>
                  <a:pt x="20489" y="64036"/>
                  <a:pt x="20830" y="64354"/>
                </a:cubicBezTo>
                <a:cubicBezTo>
                  <a:pt x="20626" y="64354"/>
                  <a:pt x="20444" y="64332"/>
                  <a:pt x="20239" y="64582"/>
                </a:cubicBezTo>
                <a:cubicBezTo>
                  <a:pt x="19966" y="64354"/>
                  <a:pt x="20353" y="64286"/>
                  <a:pt x="20444" y="64150"/>
                </a:cubicBezTo>
                <a:cubicBezTo>
                  <a:pt x="20330" y="63900"/>
                  <a:pt x="20239" y="64172"/>
                  <a:pt x="20125" y="64150"/>
                </a:cubicBezTo>
                <a:cubicBezTo>
                  <a:pt x="20034" y="64150"/>
                  <a:pt x="19898" y="64036"/>
                  <a:pt x="19989" y="63991"/>
                </a:cubicBezTo>
                <a:cubicBezTo>
                  <a:pt x="19875" y="64036"/>
                  <a:pt x="19807" y="64127"/>
                  <a:pt x="19784" y="64286"/>
                </a:cubicBezTo>
                <a:cubicBezTo>
                  <a:pt x="19784" y="64354"/>
                  <a:pt x="19921" y="64332"/>
                  <a:pt x="19921" y="64309"/>
                </a:cubicBezTo>
                <a:cubicBezTo>
                  <a:pt x="19943" y="64423"/>
                  <a:pt x="19875" y="64877"/>
                  <a:pt x="20103" y="64946"/>
                </a:cubicBezTo>
                <a:cubicBezTo>
                  <a:pt x="19875" y="64991"/>
                  <a:pt x="19602" y="64673"/>
                  <a:pt x="19716" y="64468"/>
                </a:cubicBezTo>
                <a:cubicBezTo>
                  <a:pt x="19398" y="64036"/>
                  <a:pt x="19216" y="64218"/>
                  <a:pt x="19034" y="63718"/>
                </a:cubicBezTo>
                <a:cubicBezTo>
                  <a:pt x="19216" y="63604"/>
                  <a:pt x="19375" y="63877"/>
                  <a:pt x="19534" y="64104"/>
                </a:cubicBezTo>
                <a:lnTo>
                  <a:pt x="19739" y="63945"/>
                </a:lnTo>
                <a:cubicBezTo>
                  <a:pt x="19489" y="63627"/>
                  <a:pt x="19261" y="63786"/>
                  <a:pt x="19193" y="63354"/>
                </a:cubicBezTo>
                <a:cubicBezTo>
                  <a:pt x="19125" y="63263"/>
                  <a:pt x="19011" y="63377"/>
                  <a:pt x="18920" y="63422"/>
                </a:cubicBezTo>
                <a:cubicBezTo>
                  <a:pt x="18715" y="63217"/>
                  <a:pt x="18943" y="63149"/>
                  <a:pt x="18829" y="62990"/>
                </a:cubicBezTo>
                <a:cubicBezTo>
                  <a:pt x="18693" y="62740"/>
                  <a:pt x="18488" y="62990"/>
                  <a:pt x="18352" y="62581"/>
                </a:cubicBezTo>
                <a:cubicBezTo>
                  <a:pt x="18579" y="62421"/>
                  <a:pt x="18784" y="62649"/>
                  <a:pt x="18966" y="62899"/>
                </a:cubicBezTo>
                <a:cubicBezTo>
                  <a:pt x="19329" y="63081"/>
                  <a:pt x="19398" y="62944"/>
                  <a:pt x="19693" y="62876"/>
                </a:cubicBezTo>
                <a:cubicBezTo>
                  <a:pt x="20012" y="63104"/>
                  <a:pt x="19398" y="63104"/>
                  <a:pt x="19716" y="63354"/>
                </a:cubicBezTo>
                <a:cubicBezTo>
                  <a:pt x="19807" y="63422"/>
                  <a:pt x="19898" y="63331"/>
                  <a:pt x="19852" y="63240"/>
                </a:cubicBezTo>
                <a:close/>
                <a:moveTo>
                  <a:pt x="19921" y="65105"/>
                </a:moveTo>
                <a:cubicBezTo>
                  <a:pt x="20103" y="65264"/>
                  <a:pt x="20489" y="65446"/>
                  <a:pt x="20194" y="65673"/>
                </a:cubicBezTo>
                <a:cubicBezTo>
                  <a:pt x="20080" y="65514"/>
                  <a:pt x="20239" y="65378"/>
                  <a:pt x="19966" y="65173"/>
                </a:cubicBezTo>
                <a:cubicBezTo>
                  <a:pt x="19693" y="65309"/>
                  <a:pt x="20171" y="65560"/>
                  <a:pt x="19852" y="65696"/>
                </a:cubicBezTo>
                <a:cubicBezTo>
                  <a:pt x="19693" y="65446"/>
                  <a:pt x="19466" y="64695"/>
                  <a:pt x="19329" y="65037"/>
                </a:cubicBezTo>
                <a:cubicBezTo>
                  <a:pt x="19057" y="65059"/>
                  <a:pt x="18988" y="64582"/>
                  <a:pt x="19193" y="64491"/>
                </a:cubicBezTo>
                <a:cubicBezTo>
                  <a:pt x="19307" y="64559"/>
                  <a:pt x="19352" y="64741"/>
                  <a:pt x="19466" y="64809"/>
                </a:cubicBezTo>
                <a:cubicBezTo>
                  <a:pt x="19511" y="64832"/>
                  <a:pt x="19625" y="64764"/>
                  <a:pt x="19648" y="64786"/>
                </a:cubicBezTo>
                <a:cubicBezTo>
                  <a:pt x="19761" y="64855"/>
                  <a:pt x="19807" y="65014"/>
                  <a:pt x="19921" y="65105"/>
                </a:cubicBezTo>
                <a:close/>
                <a:moveTo>
                  <a:pt x="15532" y="57942"/>
                </a:moveTo>
                <a:cubicBezTo>
                  <a:pt x="15736" y="57646"/>
                  <a:pt x="16464" y="58442"/>
                  <a:pt x="16009" y="58601"/>
                </a:cubicBezTo>
                <a:cubicBezTo>
                  <a:pt x="15896" y="58419"/>
                  <a:pt x="16146" y="58374"/>
                  <a:pt x="15941" y="58169"/>
                </a:cubicBezTo>
                <a:cubicBezTo>
                  <a:pt x="15805" y="57964"/>
                  <a:pt x="15805" y="58374"/>
                  <a:pt x="15827" y="58465"/>
                </a:cubicBezTo>
                <a:cubicBezTo>
                  <a:pt x="16032" y="58851"/>
                  <a:pt x="16350" y="58442"/>
                  <a:pt x="16555" y="58851"/>
                </a:cubicBezTo>
                <a:cubicBezTo>
                  <a:pt x="16260" y="58942"/>
                  <a:pt x="15805" y="58783"/>
                  <a:pt x="15623" y="58465"/>
                </a:cubicBezTo>
                <a:cubicBezTo>
                  <a:pt x="15509" y="58237"/>
                  <a:pt x="15668" y="58169"/>
                  <a:pt x="15532" y="57942"/>
                </a:cubicBezTo>
                <a:close/>
                <a:moveTo>
                  <a:pt x="56327" y="76702"/>
                </a:moveTo>
                <a:cubicBezTo>
                  <a:pt x="56282" y="76998"/>
                  <a:pt x="55986" y="77043"/>
                  <a:pt x="55759" y="76975"/>
                </a:cubicBezTo>
                <a:cubicBezTo>
                  <a:pt x="55668" y="77020"/>
                  <a:pt x="55713" y="77111"/>
                  <a:pt x="55736" y="77180"/>
                </a:cubicBezTo>
                <a:cubicBezTo>
                  <a:pt x="55440" y="77134"/>
                  <a:pt x="55304" y="77453"/>
                  <a:pt x="55077" y="77566"/>
                </a:cubicBezTo>
                <a:cubicBezTo>
                  <a:pt x="54963" y="77612"/>
                  <a:pt x="54690" y="77862"/>
                  <a:pt x="54622" y="77589"/>
                </a:cubicBezTo>
                <a:cubicBezTo>
                  <a:pt x="55099" y="77498"/>
                  <a:pt x="55168" y="77089"/>
                  <a:pt x="55395" y="76952"/>
                </a:cubicBezTo>
                <a:cubicBezTo>
                  <a:pt x="55691" y="76816"/>
                  <a:pt x="55941" y="76930"/>
                  <a:pt x="56327" y="76702"/>
                </a:cubicBezTo>
                <a:close/>
                <a:moveTo>
                  <a:pt x="65719" y="25560"/>
                </a:moveTo>
                <a:cubicBezTo>
                  <a:pt x="65901" y="25924"/>
                  <a:pt x="65992" y="25287"/>
                  <a:pt x="66151" y="25674"/>
                </a:cubicBezTo>
                <a:cubicBezTo>
                  <a:pt x="66196" y="25583"/>
                  <a:pt x="66128" y="25446"/>
                  <a:pt x="66310" y="25401"/>
                </a:cubicBezTo>
                <a:cubicBezTo>
                  <a:pt x="66424" y="25537"/>
                  <a:pt x="66378" y="25696"/>
                  <a:pt x="66401" y="25833"/>
                </a:cubicBezTo>
                <a:cubicBezTo>
                  <a:pt x="66447" y="25992"/>
                  <a:pt x="66719" y="26242"/>
                  <a:pt x="66447" y="26310"/>
                </a:cubicBezTo>
                <a:cubicBezTo>
                  <a:pt x="66333" y="26129"/>
                  <a:pt x="66310" y="25992"/>
                  <a:pt x="66333" y="25878"/>
                </a:cubicBezTo>
                <a:cubicBezTo>
                  <a:pt x="66265" y="25696"/>
                  <a:pt x="66060" y="25992"/>
                  <a:pt x="66105" y="25992"/>
                </a:cubicBezTo>
                <a:cubicBezTo>
                  <a:pt x="65924" y="25992"/>
                  <a:pt x="65924" y="25628"/>
                  <a:pt x="65696" y="25878"/>
                </a:cubicBezTo>
                <a:cubicBezTo>
                  <a:pt x="65696" y="25424"/>
                  <a:pt x="65310" y="25492"/>
                  <a:pt x="65355" y="25128"/>
                </a:cubicBezTo>
                <a:cubicBezTo>
                  <a:pt x="65423" y="25151"/>
                  <a:pt x="65514" y="25173"/>
                  <a:pt x="65628" y="25128"/>
                </a:cubicBezTo>
                <a:cubicBezTo>
                  <a:pt x="65628" y="25264"/>
                  <a:pt x="65901" y="25515"/>
                  <a:pt x="65719" y="25560"/>
                </a:cubicBezTo>
                <a:close/>
                <a:moveTo>
                  <a:pt x="83024" y="57532"/>
                </a:moveTo>
                <a:cubicBezTo>
                  <a:pt x="83456" y="57942"/>
                  <a:pt x="83229" y="58624"/>
                  <a:pt x="83047" y="59624"/>
                </a:cubicBezTo>
                <a:cubicBezTo>
                  <a:pt x="82797" y="59465"/>
                  <a:pt x="83092" y="58942"/>
                  <a:pt x="83115" y="58533"/>
                </a:cubicBezTo>
                <a:cubicBezTo>
                  <a:pt x="83115" y="58146"/>
                  <a:pt x="83001" y="57851"/>
                  <a:pt x="83024" y="57532"/>
                </a:cubicBezTo>
                <a:close/>
                <a:moveTo>
                  <a:pt x="54349" y="77248"/>
                </a:moveTo>
                <a:cubicBezTo>
                  <a:pt x="54372" y="77475"/>
                  <a:pt x="53962" y="77612"/>
                  <a:pt x="54008" y="77862"/>
                </a:cubicBezTo>
                <a:cubicBezTo>
                  <a:pt x="53303" y="78112"/>
                  <a:pt x="52416" y="78567"/>
                  <a:pt x="51757" y="78590"/>
                </a:cubicBezTo>
                <a:cubicBezTo>
                  <a:pt x="52348" y="78180"/>
                  <a:pt x="53189" y="78135"/>
                  <a:pt x="53758" y="77771"/>
                </a:cubicBezTo>
                <a:cubicBezTo>
                  <a:pt x="54053" y="77589"/>
                  <a:pt x="54053" y="77384"/>
                  <a:pt x="54349" y="77248"/>
                </a:cubicBezTo>
                <a:close/>
                <a:moveTo>
                  <a:pt x="69948" y="30722"/>
                </a:moveTo>
                <a:lnTo>
                  <a:pt x="69789" y="30517"/>
                </a:lnTo>
                <a:lnTo>
                  <a:pt x="70039" y="30290"/>
                </a:lnTo>
                <a:lnTo>
                  <a:pt x="70199" y="30495"/>
                </a:lnTo>
                <a:cubicBezTo>
                  <a:pt x="69994" y="30495"/>
                  <a:pt x="70130" y="30586"/>
                  <a:pt x="69948" y="30722"/>
                </a:cubicBezTo>
                <a:close/>
                <a:moveTo>
                  <a:pt x="48527" y="78294"/>
                </a:moveTo>
                <a:lnTo>
                  <a:pt x="47936" y="78317"/>
                </a:lnTo>
                <a:cubicBezTo>
                  <a:pt x="47777" y="78067"/>
                  <a:pt x="48687" y="78021"/>
                  <a:pt x="48527" y="78294"/>
                </a:cubicBezTo>
                <a:close/>
                <a:moveTo>
                  <a:pt x="47595" y="78931"/>
                </a:moveTo>
                <a:cubicBezTo>
                  <a:pt x="47118" y="78976"/>
                  <a:pt x="46549" y="78499"/>
                  <a:pt x="47254" y="78499"/>
                </a:cubicBezTo>
                <a:cubicBezTo>
                  <a:pt x="46845" y="78771"/>
                  <a:pt x="47663" y="78635"/>
                  <a:pt x="47595" y="78931"/>
                </a:cubicBezTo>
                <a:close/>
                <a:moveTo>
                  <a:pt x="68266" y="30244"/>
                </a:moveTo>
                <a:cubicBezTo>
                  <a:pt x="68493" y="30517"/>
                  <a:pt x="68220" y="30722"/>
                  <a:pt x="68584" y="31040"/>
                </a:cubicBezTo>
                <a:cubicBezTo>
                  <a:pt x="68198" y="31018"/>
                  <a:pt x="68061" y="30790"/>
                  <a:pt x="68129" y="30449"/>
                </a:cubicBezTo>
                <a:cubicBezTo>
                  <a:pt x="67834" y="30449"/>
                  <a:pt x="67447" y="30199"/>
                  <a:pt x="67561" y="29858"/>
                </a:cubicBezTo>
                <a:cubicBezTo>
                  <a:pt x="67584" y="29562"/>
                  <a:pt x="67652" y="30085"/>
                  <a:pt x="67834" y="30222"/>
                </a:cubicBezTo>
                <a:cubicBezTo>
                  <a:pt x="67970" y="30358"/>
                  <a:pt x="68129" y="30222"/>
                  <a:pt x="68266" y="30244"/>
                </a:cubicBezTo>
                <a:close/>
                <a:moveTo>
                  <a:pt x="51188" y="77885"/>
                </a:moveTo>
                <a:cubicBezTo>
                  <a:pt x="51415" y="77862"/>
                  <a:pt x="51461" y="78067"/>
                  <a:pt x="51779" y="77885"/>
                </a:cubicBezTo>
                <a:cubicBezTo>
                  <a:pt x="51825" y="77612"/>
                  <a:pt x="51234" y="77680"/>
                  <a:pt x="51188" y="77885"/>
                </a:cubicBezTo>
                <a:close/>
                <a:moveTo>
                  <a:pt x="51052" y="78180"/>
                </a:moveTo>
                <a:cubicBezTo>
                  <a:pt x="51097" y="78089"/>
                  <a:pt x="51143" y="77907"/>
                  <a:pt x="50983" y="77953"/>
                </a:cubicBezTo>
                <a:cubicBezTo>
                  <a:pt x="50756" y="77953"/>
                  <a:pt x="50756" y="78180"/>
                  <a:pt x="50915" y="78135"/>
                </a:cubicBezTo>
                <a:cubicBezTo>
                  <a:pt x="50756" y="78430"/>
                  <a:pt x="50324" y="78203"/>
                  <a:pt x="49960" y="78362"/>
                </a:cubicBezTo>
                <a:lnTo>
                  <a:pt x="49937" y="78180"/>
                </a:lnTo>
                <a:cubicBezTo>
                  <a:pt x="50847" y="77953"/>
                  <a:pt x="51506" y="77430"/>
                  <a:pt x="52143" y="77225"/>
                </a:cubicBezTo>
                <a:cubicBezTo>
                  <a:pt x="52484" y="77111"/>
                  <a:pt x="52621" y="77316"/>
                  <a:pt x="52985" y="76998"/>
                </a:cubicBezTo>
                <a:cubicBezTo>
                  <a:pt x="53144" y="77066"/>
                  <a:pt x="53075" y="77111"/>
                  <a:pt x="53075" y="77248"/>
                </a:cubicBezTo>
                <a:cubicBezTo>
                  <a:pt x="53257" y="77407"/>
                  <a:pt x="53644" y="77225"/>
                  <a:pt x="53962" y="77134"/>
                </a:cubicBezTo>
                <a:cubicBezTo>
                  <a:pt x="54190" y="77407"/>
                  <a:pt x="53098" y="77407"/>
                  <a:pt x="53417" y="77543"/>
                </a:cubicBezTo>
                <a:cubicBezTo>
                  <a:pt x="53326" y="77885"/>
                  <a:pt x="53030" y="77430"/>
                  <a:pt x="52894" y="77384"/>
                </a:cubicBezTo>
                <a:cubicBezTo>
                  <a:pt x="52689" y="77612"/>
                  <a:pt x="52598" y="77339"/>
                  <a:pt x="52530" y="77362"/>
                </a:cubicBezTo>
                <a:cubicBezTo>
                  <a:pt x="52416" y="77362"/>
                  <a:pt x="52234" y="77498"/>
                  <a:pt x="52120" y="77498"/>
                </a:cubicBezTo>
                <a:cubicBezTo>
                  <a:pt x="52052" y="77498"/>
                  <a:pt x="52029" y="77271"/>
                  <a:pt x="51870" y="77407"/>
                </a:cubicBezTo>
                <a:cubicBezTo>
                  <a:pt x="51757" y="77453"/>
                  <a:pt x="51848" y="77521"/>
                  <a:pt x="51916" y="77566"/>
                </a:cubicBezTo>
                <a:cubicBezTo>
                  <a:pt x="52120" y="77725"/>
                  <a:pt x="52143" y="77498"/>
                  <a:pt x="52484" y="77543"/>
                </a:cubicBezTo>
                <a:cubicBezTo>
                  <a:pt x="52507" y="77543"/>
                  <a:pt x="52393" y="77748"/>
                  <a:pt x="52439" y="77748"/>
                </a:cubicBezTo>
                <a:cubicBezTo>
                  <a:pt x="52643" y="77748"/>
                  <a:pt x="52985" y="77384"/>
                  <a:pt x="53007" y="77703"/>
                </a:cubicBezTo>
                <a:cubicBezTo>
                  <a:pt x="52166" y="77998"/>
                  <a:pt x="51688" y="78067"/>
                  <a:pt x="51052" y="78180"/>
                </a:cubicBezTo>
                <a:close/>
                <a:moveTo>
                  <a:pt x="49937" y="78180"/>
                </a:moveTo>
                <a:cubicBezTo>
                  <a:pt x="49846" y="78590"/>
                  <a:pt x="49323" y="78408"/>
                  <a:pt x="49028" y="78590"/>
                </a:cubicBezTo>
                <a:cubicBezTo>
                  <a:pt x="48846" y="78680"/>
                  <a:pt x="48914" y="78658"/>
                  <a:pt x="48550" y="78635"/>
                </a:cubicBezTo>
                <a:cubicBezTo>
                  <a:pt x="48300" y="78067"/>
                  <a:pt x="49824" y="78248"/>
                  <a:pt x="49937" y="78180"/>
                </a:cubicBezTo>
                <a:close/>
                <a:moveTo>
                  <a:pt x="52962" y="76111"/>
                </a:moveTo>
                <a:cubicBezTo>
                  <a:pt x="52962" y="75793"/>
                  <a:pt x="52621" y="76111"/>
                  <a:pt x="52416" y="76134"/>
                </a:cubicBezTo>
                <a:cubicBezTo>
                  <a:pt x="52439" y="75952"/>
                  <a:pt x="52780" y="75724"/>
                  <a:pt x="52916" y="75952"/>
                </a:cubicBezTo>
                <a:cubicBezTo>
                  <a:pt x="53075" y="75861"/>
                  <a:pt x="52848" y="75656"/>
                  <a:pt x="52962" y="75565"/>
                </a:cubicBezTo>
                <a:cubicBezTo>
                  <a:pt x="53257" y="75611"/>
                  <a:pt x="53508" y="75315"/>
                  <a:pt x="53758" y="75315"/>
                </a:cubicBezTo>
                <a:cubicBezTo>
                  <a:pt x="53803" y="75315"/>
                  <a:pt x="53803" y="75520"/>
                  <a:pt x="53849" y="75542"/>
                </a:cubicBezTo>
                <a:cubicBezTo>
                  <a:pt x="53940" y="75565"/>
                  <a:pt x="54485" y="75179"/>
                  <a:pt x="54303" y="75520"/>
                </a:cubicBezTo>
                <a:cubicBezTo>
                  <a:pt x="53940" y="75770"/>
                  <a:pt x="53826" y="75588"/>
                  <a:pt x="53621" y="75542"/>
                </a:cubicBezTo>
                <a:cubicBezTo>
                  <a:pt x="53394" y="75656"/>
                  <a:pt x="53212" y="75793"/>
                  <a:pt x="53121" y="75952"/>
                </a:cubicBezTo>
                <a:cubicBezTo>
                  <a:pt x="53394" y="76225"/>
                  <a:pt x="53439" y="75815"/>
                  <a:pt x="53689" y="75702"/>
                </a:cubicBezTo>
                <a:cubicBezTo>
                  <a:pt x="54167" y="75952"/>
                  <a:pt x="55395" y="74928"/>
                  <a:pt x="56100" y="74860"/>
                </a:cubicBezTo>
                <a:cubicBezTo>
                  <a:pt x="54849" y="75588"/>
                  <a:pt x="53075" y="76384"/>
                  <a:pt x="51643" y="76770"/>
                </a:cubicBezTo>
                <a:cubicBezTo>
                  <a:pt x="51802" y="76452"/>
                  <a:pt x="52825" y="76429"/>
                  <a:pt x="52962" y="76111"/>
                </a:cubicBezTo>
                <a:close/>
                <a:moveTo>
                  <a:pt x="69403" y="30836"/>
                </a:moveTo>
                <a:cubicBezTo>
                  <a:pt x="69175" y="31154"/>
                  <a:pt x="68652" y="30495"/>
                  <a:pt x="68993" y="30358"/>
                </a:cubicBezTo>
                <a:cubicBezTo>
                  <a:pt x="69084" y="30608"/>
                  <a:pt x="69175" y="30699"/>
                  <a:pt x="69403" y="30836"/>
                </a:cubicBezTo>
                <a:close/>
                <a:moveTo>
                  <a:pt x="68107" y="29449"/>
                </a:moveTo>
                <a:cubicBezTo>
                  <a:pt x="68220" y="29676"/>
                  <a:pt x="67879" y="29608"/>
                  <a:pt x="67856" y="29403"/>
                </a:cubicBezTo>
                <a:cubicBezTo>
                  <a:pt x="67743" y="29585"/>
                  <a:pt x="68243" y="29903"/>
                  <a:pt x="68152" y="30085"/>
                </a:cubicBezTo>
                <a:cubicBezTo>
                  <a:pt x="67879" y="30017"/>
                  <a:pt x="67993" y="29812"/>
                  <a:pt x="67697" y="29630"/>
                </a:cubicBezTo>
                <a:cubicBezTo>
                  <a:pt x="67856" y="29494"/>
                  <a:pt x="67652" y="29267"/>
                  <a:pt x="67902" y="29153"/>
                </a:cubicBezTo>
                <a:cubicBezTo>
                  <a:pt x="68061" y="29244"/>
                  <a:pt x="67856" y="29562"/>
                  <a:pt x="68107" y="29449"/>
                </a:cubicBezTo>
                <a:close/>
                <a:moveTo>
                  <a:pt x="68175" y="28107"/>
                </a:moveTo>
                <a:cubicBezTo>
                  <a:pt x="68311" y="28243"/>
                  <a:pt x="68266" y="28334"/>
                  <a:pt x="68311" y="28448"/>
                </a:cubicBezTo>
                <a:cubicBezTo>
                  <a:pt x="68129" y="28448"/>
                  <a:pt x="67993" y="28084"/>
                  <a:pt x="67765" y="28380"/>
                </a:cubicBezTo>
                <a:cubicBezTo>
                  <a:pt x="67675" y="28198"/>
                  <a:pt x="68107" y="28084"/>
                  <a:pt x="68175" y="28107"/>
                </a:cubicBezTo>
                <a:close/>
                <a:moveTo>
                  <a:pt x="67356" y="27129"/>
                </a:moveTo>
                <a:lnTo>
                  <a:pt x="67447" y="27266"/>
                </a:lnTo>
                <a:cubicBezTo>
                  <a:pt x="67629" y="27447"/>
                  <a:pt x="67447" y="27538"/>
                  <a:pt x="67515" y="27698"/>
                </a:cubicBezTo>
                <a:cubicBezTo>
                  <a:pt x="67879" y="28380"/>
                  <a:pt x="67402" y="27607"/>
                  <a:pt x="67242" y="27561"/>
                </a:cubicBezTo>
                <a:cubicBezTo>
                  <a:pt x="67288" y="27425"/>
                  <a:pt x="67151" y="27243"/>
                  <a:pt x="67356" y="27129"/>
                </a:cubicBezTo>
                <a:close/>
                <a:moveTo>
                  <a:pt x="68379" y="28698"/>
                </a:moveTo>
                <a:cubicBezTo>
                  <a:pt x="68584" y="28494"/>
                  <a:pt x="68812" y="28766"/>
                  <a:pt x="68789" y="28971"/>
                </a:cubicBezTo>
                <a:cubicBezTo>
                  <a:pt x="68630" y="29062"/>
                  <a:pt x="68516" y="28880"/>
                  <a:pt x="68379" y="28698"/>
                </a:cubicBezTo>
                <a:close/>
                <a:moveTo>
                  <a:pt x="65764" y="26629"/>
                </a:moveTo>
                <a:cubicBezTo>
                  <a:pt x="65969" y="26765"/>
                  <a:pt x="65992" y="26697"/>
                  <a:pt x="66037" y="26993"/>
                </a:cubicBezTo>
                <a:cubicBezTo>
                  <a:pt x="66128" y="27129"/>
                  <a:pt x="66333" y="26902"/>
                  <a:pt x="66424" y="26993"/>
                </a:cubicBezTo>
                <a:cubicBezTo>
                  <a:pt x="66560" y="27243"/>
                  <a:pt x="66697" y="27493"/>
                  <a:pt x="66833" y="27720"/>
                </a:cubicBezTo>
                <a:cubicBezTo>
                  <a:pt x="66924" y="27993"/>
                  <a:pt x="66674" y="27652"/>
                  <a:pt x="66628" y="27538"/>
                </a:cubicBezTo>
                <a:cubicBezTo>
                  <a:pt x="66469" y="27675"/>
                  <a:pt x="66651" y="27880"/>
                  <a:pt x="66401" y="27970"/>
                </a:cubicBezTo>
                <a:cubicBezTo>
                  <a:pt x="66492" y="28107"/>
                  <a:pt x="66674" y="27880"/>
                  <a:pt x="66788" y="27948"/>
                </a:cubicBezTo>
                <a:cubicBezTo>
                  <a:pt x="67106" y="28357"/>
                  <a:pt x="66856" y="28607"/>
                  <a:pt x="66810" y="28903"/>
                </a:cubicBezTo>
                <a:cubicBezTo>
                  <a:pt x="67038" y="29085"/>
                  <a:pt x="67220" y="29312"/>
                  <a:pt x="67151" y="29562"/>
                </a:cubicBezTo>
                <a:cubicBezTo>
                  <a:pt x="66765" y="29335"/>
                  <a:pt x="66674" y="28607"/>
                  <a:pt x="66538" y="28198"/>
                </a:cubicBezTo>
                <a:cubicBezTo>
                  <a:pt x="66492" y="28289"/>
                  <a:pt x="66583" y="28425"/>
                  <a:pt x="66424" y="28494"/>
                </a:cubicBezTo>
                <a:cubicBezTo>
                  <a:pt x="66265" y="28198"/>
                  <a:pt x="66083" y="27902"/>
                  <a:pt x="66356" y="27720"/>
                </a:cubicBezTo>
                <a:cubicBezTo>
                  <a:pt x="66287" y="27197"/>
                  <a:pt x="65719" y="27152"/>
                  <a:pt x="65537" y="26743"/>
                </a:cubicBezTo>
                <a:cubicBezTo>
                  <a:pt x="65560" y="26765"/>
                  <a:pt x="65764" y="26583"/>
                  <a:pt x="65605" y="26515"/>
                </a:cubicBezTo>
                <a:cubicBezTo>
                  <a:pt x="65401" y="26606"/>
                  <a:pt x="65605" y="26856"/>
                  <a:pt x="65241" y="26902"/>
                </a:cubicBezTo>
                <a:cubicBezTo>
                  <a:pt x="65264" y="26561"/>
                  <a:pt x="64991" y="26561"/>
                  <a:pt x="64877" y="26356"/>
                </a:cubicBezTo>
                <a:cubicBezTo>
                  <a:pt x="64809" y="26197"/>
                  <a:pt x="64923" y="26015"/>
                  <a:pt x="64741" y="25810"/>
                </a:cubicBezTo>
                <a:cubicBezTo>
                  <a:pt x="64809" y="25787"/>
                  <a:pt x="64832" y="25878"/>
                  <a:pt x="64877" y="25947"/>
                </a:cubicBezTo>
                <a:cubicBezTo>
                  <a:pt x="65219" y="26151"/>
                  <a:pt x="65719" y="25833"/>
                  <a:pt x="65946" y="26265"/>
                </a:cubicBezTo>
                <a:cubicBezTo>
                  <a:pt x="65764" y="26106"/>
                  <a:pt x="65469" y="26310"/>
                  <a:pt x="65264" y="26174"/>
                </a:cubicBezTo>
                <a:cubicBezTo>
                  <a:pt x="65173" y="26242"/>
                  <a:pt x="65264" y="26356"/>
                  <a:pt x="65310" y="26470"/>
                </a:cubicBezTo>
                <a:cubicBezTo>
                  <a:pt x="65514" y="26447"/>
                  <a:pt x="65582" y="26447"/>
                  <a:pt x="65924" y="26379"/>
                </a:cubicBezTo>
                <a:cubicBezTo>
                  <a:pt x="66037" y="26515"/>
                  <a:pt x="65878" y="26583"/>
                  <a:pt x="65764" y="26629"/>
                </a:cubicBezTo>
                <a:close/>
                <a:moveTo>
                  <a:pt x="69516" y="30063"/>
                </a:moveTo>
                <a:lnTo>
                  <a:pt x="69244" y="29699"/>
                </a:lnTo>
                <a:cubicBezTo>
                  <a:pt x="69448" y="29562"/>
                  <a:pt x="69835" y="29903"/>
                  <a:pt x="69516" y="30063"/>
                </a:cubicBezTo>
                <a:close/>
                <a:moveTo>
                  <a:pt x="68198" y="29608"/>
                </a:moveTo>
                <a:cubicBezTo>
                  <a:pt x="68288" y="29562"/>
                  <a:pt x="68357" y="29699"/>
                  <a:pt x="68448" y="29653"/>
                </a:cubicBezTo>
                <a:cubicBezTo>
                  <a:pt x="68630" y="29744"/>
                  <a:pt x="68402" y="29835"/>
                  <a:pt x="68425" y="29881"/>
                </a:cubicBezTo>
                <a:cubicBezTo>
                  <a:pt x="68470" y="30040"/>
                  <a:pt x="68857" y="30222"/>
                  <a:pt x="68561" y="30358"/>
                </a:cubicBezTo>
                <a:cubicBezTo>
                  <a:pt x="68288" y="30085"/>
                  <a:pt x="68220" y="29835"/>
                  <a:pt x="68198" y="29608"/>
                </a:cubicBezTo>
                <a:close/>
                <a:moveTo>
                  <a:pt x="69380" y="30154"/>
                </a:moveTo>
                <a:cubicBezTo>
                  <a:pt x="69516" y="30063"/>
                  <a:pt x="69607" y="30290"/>
                  <a:pt x="69744" y="30085"/>
                </a:cubicBezTo>
                <a:lnTo>
                  <a:pt x="69926" y="30290"/>
                </a:lnTo>
                <a:cubicBezTo>
                  <a:pt x="69858" y="30404"/>
                  <a:pt x="69539" y="30154"/>
                  <a:pt x="69676" y="30381"/>
                </a:cubicBezTo>
                <a:cubicBezTo>
                  <a:pt x="69562" y="30426"/>
                  <a:pt x="69471" y="30244"/>
                  <a:pt x="69380" y="3015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4"/>
          <p:cNvSpPr/>
          <p:nvPr/>
        </p:nvSpPr>
        <p:spPr>
          <a:xfrm>
            <a:off x="2038812" y="815617"/>
            <a:ext cx="4404252" cy="3512283"/>
          </a:xfrm>
          <a:custGeom>
            <a:avLst/>
            <a:gdLst/>
            <a:ahLst/>
            <a:cxnLst/>
            <a:rect l="l" t="t" r="r" b="b"/>
            <a:pathLst>
              <a:path w="73838" h="58884" extrusionOk="0">
                <a:moveTo>
                  <a:pt x="38949" y="30908"/>
                </a:moveTo>
                <a:cubicBezTo>
                  <a:pt x="39845" y="31061"/>
                  <a:pt x="39923" y="31173"/>
                  <a:pt x="39683" y="31173"/>
                </a:cubicBezTo>
                <a:cubicBezTo>
                  <a:pt x="39549" y="31173"/>
                  <a:pt x="39314" y="31137"/>
                  <a:pt x="39069" y="31054"/>
                </a:cubicBezTo>
                <a:lnTo>
                  <a:pt x="39069" y="31054"/>
                </a:lnTo>
                <a:cubicBezTo>
                  <a:pt x="39028" y="31005"/>
                  <a:pt x="38988" y="30957"/>
                  <a:pt x="38949" y="30908"/>
                </a:cubicBezTo>
                <a:close/>
                <a:moveTo>
                  <a:pt x="38391" y="42277"/>
                </a:moveTo>
                <a:lnTo>
                  <a:pt x="38391" y="42277"/>
                </a:lnTo>
                <a:cubicBezTo>
                  <a:pt x="38394" y="42279"/>
                  <a:pt x="38396" y="42280"/>
                  <a:pt x="38399" y="42282"/>
                </a:cubicBezTo>
                <a:lnTo>
                  <a:pt x="38399" y="42282"/>
                </a:lnTo>
                <a:cubicBezTo>
                  <a:pt x="38280" y="42400"/>
                  <a:pt x="38226" y="42454"/>
                  <a:pt x="38224" y="42454"/>
                </a:cubicBezTo>
                <a:cubicBezTo>
                  <a:pt x="38222" y="42454"/>
                  <a:pt x="38283" y="42390"/>
                  <a:pt x="38391" y="42277"/>
                </a:cubicBezTo>
                <a:close/>
                <a:moveTo>
                  <a:pt x="44397" y="0"/>
                </a:moveTo>
                <a:cubicBezTo>
                  <a:pt x="39343" y="0"/>
                  <a:pt x="34305" y="1132"/>
                  <a:pt x="30063" y="3291"/>
                </a:cubicBezTo>
                <a:cubicBezTo>
                  <a:pt x="29773" y="3440"/>
                  <a:pt x="29483" y="3593"/>
                  <a:pt x="29193" y="3751"/>
                </a:cubicBezTo>
                <a:lnTo>
                  <a:pt x="29193" y="3751"/>
                </a:lnTo>
                <a:cubicBezTo>
                  <a:pt x="24476" y="5094"/>
                  <a:pt x="20103" y="7749"/>
                  <a:pt x="16510" y="11523"/>
                </a:cubicBezTo>
                <a:cubicBezTo>
                  <a:pt x="1" y="28896"/>
                  <a:pt x="14486" y="57776"/>
                  <a:pt x="37135" y="58845"/>
                </a:cubicBezTo>
                <a:cubicBezTo>
                  <a:pt x="37682" y="58871"/>
                  <a:pt x="38228" y="58883"/>
                  <a:pt x="38772" y="58883"/>
                </a:cubicBezTo>
                <a:cubicBezTo>
                  <a:pt x="49281" y="58883"/>
                  <a:pt x="59288" y="54098"/>
                  <a:pt x="65082" y="44996"/>
                </a:cubicBezTo>
                <a:cubicBezTo>
                  <a:pt x="71631" y="34695"/>
                  <a:pt x="73837" y="20687"/>
                  <a:pt x="66379" y="10136"/>
                </a:cubicBezTo>
                <a:cubicBezTo>
                  <a:pt x="61483" y="3214"/>
                  <a:pt x="52916" y="0"/>
                  <a:pt x="443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4"/>
          <p:cNvSpPr/>
          <p:nvPr/>
        </p:nvSpPr>
        <p:spPr>
          <a:xfrm rot="3337260">
            <a:off x="1839604" y="3743532"/>
            <a:ext cx="444845" cy="360829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4"/>
          <p:cNvSpPr/>
          <p:nvPr/>
        </p:nvSpPr>
        <p:spPr>
          <a:xfrm rot="3337260">
            <a:off x="1927454" y="3127174"/>
            <a:ext cx="598949" cy="498424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4"/>
          <p:cNvSpPr/>
          <p:nvPr/>
        </p:nvSpPr>
        <p:spPr>
          <a:xfrm rot="3337260">
            <a:off x="1547256" y="3424168"/>
            <a:ext cx="316683" cy="257245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4"/>
          <p:cNvSpPr/>
          <p:nvPr/>
        </p:nvSpPr>
        <p:spPr>
          <a:xfrm rot="9899984">
            <a:off x="6162222" y="871624"/>
            <a:ext cx="506414" cy="410769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4"/>
          <p:cNvSpPr/>
          <p:nvPr/>
        </p:nvSpPr>
        <p:spPr>
          <a:xfrm rot="9899984">
            <a:off x="6600282" y="1177138"/>
            <a:ext cx="681846" cy="567408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4"/>
          <p:cNvSpPr/>
          <p:nvPr/>
        </p:nvSpPr>
        <p:spPr>
          <a:xfrm rot="9899984">
            <a:off x="6159502" y="1475465"/>
            <a:ext cx="360514" cy="292849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25"/>
          <p:cNvGrpSpPr/>
          <p:nvPr/>
        </p:nvGrpSpPr>
        <p:grpSpPr>
          <a:xfrm>
            <a:off x="1098525" y="1880450"/>
            <a:ext cx="3275725" cy="2203166"/>
            <a:chOff x="1098525" y="1880450"/>
            <a:chExt cx="3275725" cy="2203166"/>
          </a:xfrm>
        </p:grpSpPr>
        <p:sp>
          <p:nvSpPr>
            <p:cNvPr id="262" name="Google Shape;262;p25"/>
            <p:cNvSpPr/>
            <p:nvPr/>
          </p:nvSpPr>
          <p:spPr>
            <a:xfrm>
              <a:off x="1098525" y="1880450"/>
              <a:ext cx="3218704" cy="2105121"/>
            </a:xfrm>
            <a:custGeom>
              <a:avLst/>
              <a:gdLst/>
              <a:ahLst/>
              <a:cxnLst/>
              <a:rect l="l" t="t" r="r" b="b"/>
              <a:pathLst>
                <a:path w="69335" h="45347" extrusionOk="0">
                  <a:moveTo>
                    <a:pt x="37558" y="0"/>
                  </a:moveTo>
                  <a:cubicBezTo>
                    <a:pt x="34611" y="0"/>
                    <a:pt x="31676" y="197"/>
                    <a:pt x="28790" y="592"/>
                  </a:cubicBezTo>
                  <a:cubicBezTo>
                    <a:pt x="23741" y="1274"/>
                    <a:pt x="18830" y="2570"/>
                    <a:pt x="14282" y="4503"/>
                  </a:cubicBezTo>
                  <a:cubicBezTo>
                    <a:pt x="9597" y="6459"/>
                    <a:pt x="5117" y="9187"/>
                    <a:pt x="2889" y="13235"/>
                  </a:cubicBezTo>
                  <a:cubicBezTo>
                    <a:pt x="1" y="18488"/>
                    <a:pt x="1524" y="25128"/>
                    <a:pt x="5458" y="30131"/>
                  </a:cubicBezTo>
                  <a:cubicBezTo>
                    <a:pt x="9392" y="35134"/>
                    <a:pt x="15373" y="38727"/>
                    <a:pt x="21604" y="41478"/>
                  </a:cubicBezTo>
                  <a:cubicBezTo>
                    <a:pt x="25333" y="43115"/>
                    <a:pt x="29222" y="44525"/>
                    <a:pt x="33292" y="45071"/>
                  </a:cubicBezTo>
                  <a:cubicBezTo>
                    <a:pt x="34629" y="45257"/>
                    <a:pt x="35970" y="45346"/>
                    <a:pt x="37304" y="45346"/>
                  </a:cubicBezTo>
                  <a:cubicBezTo>
                    <a:pt x="44960" y="45346"/>
                    <a:pt x="52409" y="42403"/>
                    <a:pt x="57715" y="37794"/>
                  </a:cubicBezTo>
                  <a:cubicBezTo>
                    <a:pt x="63968" y="32382"/>
                    <a:pt x="67448" y="24901"/>
                    <a:pt x="68675" y="17237"/>
                  </a:cubicBezTo>
                  <a:cubicBezTo>
                    <a:pt x="69176" y="14031"/>
                    <a:pt x="69335" y="9528"/>
                    <a:pt x="66379" y="6891"/>
                  </a:cubicBezTo>
                  <a:cubicBezTo>
                    <a:pt x="63855" y="4662"/>
                    <a:pt x="58875" y="3434"/>
                    <a:pt x="55555" y="2502"/>
                  </a:cubicBezTo>
                  <a:cubicBezTo>
                    <a:pt x="49725" y="834"/>
                    <a:pt x="43618" y="0"/>
                    <a:pt x="37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5"/>
            <p:cNvSpPr/>
            <p:nvPr/>
          </p:nvSpPr>
          <p:spPr>
            <a:xfrm>
              <a:off x="4213999" y="2493787"/>
              <a:ext cx="21958" cy="39227"/>
            </a:xfrm>
            <a:custGeom>
              <a:avLst/>
              <a:gdLst/>
              <a:ahLst/>
              <a:cxnLst/>
              <a:rect l="l" t="t" r="r" b="b"/>
              <a:pathLst>
                <a:path w="473" h="845" extrusionOk="0">
                  <a:moveTo>
                    <a:pt x="473" y="0"/>
                  </a:moveTo>
                  <a:lnTo>
                    <a:pt x="473" y="0"/>
                  </a:lnTo>
                  <a:cubicBezTo>
                    <a:pt x="278" y="412"/>
                    <a:pt x="0" y="845"/>
                    <a:pt x="172" y="845"/>
                  </a:cubicBezTo>
                  <a:cubicBezTo>
                    <a:pt x="180" y="845"/>
                    <a:pt x="189" y="844"/>
                    <a:pt x="200" y="842"/>
                  </a:cubicBezTo>
                  <a:lnTo>
                    <a:pt x="450" y="705"/>
                  </a:lnTo>
                  <a:cubicBezTo>
                    <a:pt x="405" y="432"/>
                    <a:pt x="427" y="205"/>
                    <a:pt x="473" y="0"/>
                  </a:cubicBezTo>
                  <a:close/>
                </a:path>
              </a:pathLst>
            </a:custGeom>
            <a:solidFill>
              <a:srgbClr val="DF8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4301366" y="2854816"/>
              <a:ext cx="1114" cy="2135"/>
            </a:xfrm>
            <a:custGeom>
              <a:avLst/>
              <a:gdLst/>
              <a:ahLst/>
              <a:cxnLst/>
              <a:rect l="l" t="t" r="r" b="b"/>
              <a:pathLst>
                <a:path w="24" h="46" extrusionOk="0">
                  <a:moveTo>
                    <a:pt x="24" y="0"/>
                  </a:moveTo>
                  <a:cubicBezTo>
                    <a:pt x="1" y="23"/>
                    <a:pt x="1" y="23"/>
                    <a:pt x="1" y="46"/>
                  </a:cubicBezTo>
                  <a:lnTo>
                    <a:pt x="24" y="46"/>
                  </a:lnTo>
                  <a:cubicBezTo>
                    <a:pt x="24" y="23"/>
                    <a:pt x="24" y="23"/>
                    <a:pt x="24" y="0"/>
                  </a:cubicBezTo>
                  <a:close/>
                </a:path>
              </a:pathLst>
            </a:custGeom>
            <a:solidFill>
              <a:srgbClr val="DF8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4266549" y="2856905"/>
              <a:ext cx="34863" cy="50740"/>
            </a:xfrm>
            <a:custGeom>
              <a:avLst/>
              <a:gdLst/>
              <a:ahLst/>
              <a:cxnLst/>
              <a:rect l="l" t="t" r="r" b="b"/>
              <a:pathLst>
                <a:path w="751" h="1093" extrusionOk="0">
                  <a:moveTo>
                    <a:pt x="751" y="1"/>
                  </a:moveTo>
                  <a:lnTo>
                    <a:pt x="0" y="160"/>
                  </a:lnTo>
                  <a:cubicBezTo>
                    <a:pt x="228" y="478"/>
                    <a:pt x="455" y="774"/>
                    <a:pt x="660" y="1092"/>
                  </a:cubicBezTo>
                  <a:cubicBezTo>
                    <a:pt x="501" y="569"/>
                    <a:pt x="592" y="319"/>
                    <a:pt x="751" y="1"/>
                  </a:cubicBezTo>
                  <a:close/>
                </a:path>
              </a:pathLst>
            </a:custGeom>
            <a:solidFill>
              <a:srgbClr val="DF8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1105953" y="1898416"/>
              <a:ext cx="3252453" cy="2185200"/>
            </a:xfrm>
            <a:custGeom>
              <a:avLst/>
              <a:gdLst/>
              <a:ahLst/>
              <a:cxnLst/>
              <a:rect l="l" t="t" r="r" b="b"/>
              <a:pathLst>
                <a:path w="70062" h="47072" extrusionOk="0">
                  <a:moveTo>
                    <a:pt x="48709" y="1887"/>
                  </a:moveTo>
                  <a:cubicBezTo>
                    <a:pt x="48911" y="1968"/>
                    <a:pt x="48992" y="2000"/>
                    <a:pt x="48991" y="2000"/>
                  </a:cubicBezTo>
                  <a:cubicBezTo>
                    <a:pt x="48991" y="2000"/>
                    <a:pt x="48863" y="1951"/>
                    <a:pt x="48686" y="1887"/>
                  </a:cubicBezTo>
                  <a:close/>
                  <a:moveTo>
                    <a:pt x="45" y="16689"/>
                  </a:moveTo>
                  <a:lnTo>
                    <a:pt x="0" y="16828"/>
                  </a:lnTo>
                  <a:cubicBezTo>
                    <a:pt x="18" y="16798"/>
                    <a:pt x="32" y="16751"/>
                    <a:pt x="45" y="16689"/>
                  </a:cubicBezTo>
                  <a:close/>
                  <a:moveTo>
                    <a:pt x="67717" y="17441"/>
                  </a:moveTo>
                  <a:cubicBezTo>
                    <a:pt x="67738" y="17469"/>
                    <a:pt x="67761" y="17492"/>
                    <a:pt x="67788" y="17510"/>
                  </a:cubicBezTo>
                  <a:cubicBezTo>
                    <a:pt x="67765" y="17510"/>
                    <a:pt x="67742" y="17533"/>
                    <a:pt x="67728" y="17533"/>
                  </a:cubicBezTo>
                  <a:cubicBezTo>
                    <a:pt x="67715" y="17533"/>
                    <a:pt x="67709" y="17514"/>
                    <a:pt x="67717" y="17441"/>
                  </a:cubicBezTo>
                  <a:close/>
                  <a:moveTo>
                    <a:pt x="69463" y="17503"/>
                  </a:moveTo>
                  <a:lnTo>
                    <a:pt x="69463" y="17503"/>
                  </a:lnTo>
                  <a:cubicBezTo>
                    <a:pt x="69466" y="17513"/>
                    <a:pt x="69468" y="17523"/>
                    <a:pt x="69471" y="17533"/>
                  </a:cubicBezTo>
                  <a:cubicBezTo>
                    <a:pt x="69469" y="17522"/>
                    <a:pt x="69467" y="17512"/>
                    <a:pt x="69463" y="17503"/>
                  </a:cubicBezTo>
                  <a:close/>
                  <a:moveTo>
                    <a:pt x="69425" y="17942"/>
                  </a:moveTo>
                  <a:cubicBezTo>
                    <a:pt x="69421" y="17948"/>
                    <a:pt x="69418" y="17954"/>
                    <a:pt x="69414" y="17960"/>
                  </a:cubicBezTo>
                  <a:lnTo>
                    <a:pt x="69414" y="17960"/>
                  </a:lnTo>
                  <a:cubicBezTo>
                    <a:pt x="69418" y="17954"/>
                    <a:pt x="69422" y="17948"/>
                    <a:pt x="69425" y="17942"/>
                  </a:cubicBezTo>
                  <a:close/>
                  <a:moveTo>
                    <a:pt x="3320" y="23763"/>
                  </a:moveTo>
                  <a:cubicBezTo>
                    <a:pt x="3312" y="23784"/>
                    <a:pt x="3305" y="23807"/>
                    <a:pt x="3298" y="23830"/>
                  </a:cubicBezTo>
                  <a:lnTo>
                    <a:pt x="3298" y="23830"/>
                  </a:lnTo>
                  <a:cubicBezTo>
                    <a:pt x="3307" y="23814"/>
                    <a:pt x="3314" y="23792"/>
                    <a:pt x="3320" y="23763"/>
                  </a:cubicBezTo>
                  <a:close/>
                  <a:moveTo>
                    <a:pt x="9582" y="32765"/>
                  </a:moveTo>
                  <a:cubicBezTo>
                    <a:pt x="9609" y="32765"/>
                    <a:pt x="9648" y="32768"/>
                    <a:pt x="9687" y="32768"/>
                  </a:cubicBezTo>
                  <a:lnTo>
                    <a:pt x="9778" y="32950"/>
                  </a:lnTo>
                  <a:cubicBezTo>
                    <a:pt x="9518" y="32788"/>
                    <a:pt x="9514" y="32765"/>
                    <a:pt x="9582" y="32765"/>
                  </a:cubicBezTo>
                  <a:close/>
                  <a:moveTo>
                    <a:pt x="62171" y="33337"/>
                  </a:moveTo>
                  <a:lnTo>
                    <a:pt x="62171" y="33337"/>
                  </a:lnTo>
                  <a:cubicBezTo>
                    <a:pt x="62148" y="33519"/>
                    <a:pt x="61944" y="33701"/>
                    <a:pt x="61694" y="33860"/>
                  </a:cubicBezTo>
                  <a:cubicBezTo>
                    <a:pt x="61807" y="33678"/>
                    <a:pt x="61944" y="33496"/>
                    <a:pt x="62171" y="33337"/>
                  </a:cubicBezTo>
                  <a:close/>
                  <a:moveTo>
                    <a:pt x="16363" y="40374"/>
                  </a:moveTo>
                  <a:cubicBezTo>
                    <a:pt x="16424" y="40410"/>
                    <a:pt x="16482" y="40439"/>
                    <a:pt x="16532" y="40454"/>
                  </a:cubicBezTo>
                  <a:cubicBezTo>
                    <a:pt x="16473" y="40427"/>
                    <a:pt x="16417" y="40400"/>
                    <a:pt x="16363" y="40374"/>
                  </a:cubicBezTo>
                  <a:close/>
                  <a:moveTo>
                    <a:pt x="48686" y="44025"/>
                  </a:moveTo>
                  <a:lnTo>
                    <a:pt x="48686" y="44025"/>
                  </a:lnTo>
                  <a:cubicBezTo>
                    <a:pt x="48528" y="44143"/>
                    <a:pt x="48214" y="44383"/>
                    <a:pt x="48001" y="44383"/>
                  </a:cubicBezTo>
                  <a:cubicBezTo>
                    <a:pt x="47969" y="44383"/>
                    <a:pt x="47940" y="44377"/>
                    <a:pt x="47913" y="44366"/>
                  </a:cubicBezTo>
                  <a:cubicBezTo>
                    <a:pt x="48050" y="44002"/>
                    <a:pt x="48300" y="44070"/>
                    <a:pt x="48686" y="44025"/>
                  </a:cubicBezTo>
                  <a:close/>
                  <a:moveTo>
                    <a:pt x="44041" y="45445"/>
                  </a:moveTo>
                  <a:cubicBezTo>
                    <a:pt x="44005" y="45456"/>
                    <a:pt x="43969" y="45468"/>
                    <a:pt x="43934" y="45480"/>
                  </a:cubicBezTo>
                  <a:cubicBezTo>
                    <a:pt x="43975" y="45470"/>
                    <a:pt x="44011" y="45458"/>
                    <a:pt x="44041" y="45445"/>
                  </a:cubicBezTo>
                  <a:close/>
                  <a:moveTo>
                    <a:pt x="46276" y="0"/>
                  </a:moveTo>
                  <a:cubicBezTo>
                    <a:pt x="45980" y="68"/>
                    <a:pt x="45503" y="91"/>
                    <a:pt x="45707" y="250"/>
                  </a:cubicBezTo>
                  <a:lnTo>
                    <a:pt x="46208" y="273"/>
                  </a:lnTo>
                  <a:cubicBezTo>
                    <a:pt x="46617" y="569"/>
                    <a:pt x="45253" y="478"/>
                    <a:pt x="45844" y="659"/>
                  </a:cubicBezTo>
                  <a:cubicBezTo>
                    <a:pt x="45393" y="705"/>
                    <a:pt x="44911" y="809"/>
                    <a:pt x="44381" y="809"/>
                  </a:cubicBezTo>
                  <a:cubicBezTo>
                    <a:pt x="44109" y="809"/>
                    <a:pt x="43825" y="782"/>
                    <a:pt x="43524" y="705"/>
                  </a:cubicBezTo>
                  <a:lnTo>
                    <a:pt x="43373" y="359"/>
                  </a:lnTo>
                  <a:lnTo>
                    <a:pt x="43373" y="359"/>
                  </a:lnTo>
                  <a:cubicBezTo>
                    <a:pt x="43431" y="447"/>
                    <a:pt x="43763" y="550"/>
                    <a:pt x="44029" y="550"/>
                  </a:cubicBezTo>
                  <a:cubicBezTo>
                    <a:pt x="44103" y="550"/>
                    <a:pt x="44173" y="542"/>
                    <a:pt x="44229" y="523"/>
                  </a:cubicBezTo>
                  <a:lnTo>
                    <a:pt x="44229" y="523"/>
                  </a:lnTo>
                  <a:cubicBezTo>
                    <a:pt x="44197" y="532"/>
                    <a:pt x="44161" y="536"/>
                    <a:pt x="44123" y="536"/>
                  </a:cubicBezTo>
                  <a:cubicBezTo>
                    <a:pt x="43783" y="536"/>
                    <a:pt x="43217" y="221"/>
                    <a:pt x="42771" y="221"/>
                  </a:cubicBezTo>
                  <a:cubicBezTo>
                    <a:pt x="42626" y="221"/>
                    <a:pt x="42495" y="254"/>
                    <a:pt x="42387" y="341"/>
                  </a:cubicBezTo>
                  <a:lnTo>
                    <a:pt x="43024" y="637"/>
                  </a:lnTo>
                  <a:cubicBezTo>
                    <a:pt x="42683" y="705"/>
                    <a:pt x="42319" y="796"/>
                    <a:pt x="41933" y="864"/>
                  </a:cubicBezTo>
                  <a:cubicBezTo>
                    <a:pt x="41666" y="909"/>
                    <a:pt x="41409" y="943"/>
                    <a:pt x="41149" y="943"/>
                  </a:cubicBezTo>
                  <a:cubicBezTo>
                    <a:pt x="41010" y="943"/>
                    <a:pt x="40870" y="933"/>
                    <a:pt x="40727" y="910"/>
                  </a:cubicBezTo>
                  <a:lnTo>
                    <a:pt x="40727" y="910"/>
                  </a:lnTo>
                  <a:cubicBezTo>
                    <a:pt x="40878" y="1060"/>
                    <a:pt x="40931" y="1069"/>
                    <a:pt x="40990" y="1069"/>
                  </a:cubicBezTo>
                  <a:cubicBezTo>
                    <a:pt x="40998" y="1069"/>
                    <a:pt x="41006" y="1069"/>
                    <a:pt x="41014" y="1069"/>
                  </a:cubicBezTo>
                  <a:cubicBezTo>
                    <a:pt x="41085" y="1069"/>
                    <a:pt x="41182" y="1080"/>
                    <a:pt x="41455" y="1296"/>
                  </a:cubicBezTo>
                  <a:cubicBezTo>
                    <a:pt x="41306" y="1132"/>
                    <a:pt x="41479" y="1086"/>
                    <a:pt x="41750" y="1086"/>
                  </a:cubicBezTo>
                  <a:cubicBezTo>
                    <a:pt x="41893" y="1086"/>
                    <a:pt x="42063" y="1099"/>
                    <a:pt x="42228" y="1114"/>
                  </a:cubicBezTo>
                  <a:cubicBezTo>
                    <a:pt x="42387" y="1129"/>
                    <a:pt x="42541" y="1142"/>
                    <a:pt x="42663" y="1142"/>
                  </a:cubicBezTo>
                  <a:cubicBezTo>
                    <a:pt x="42868" y="1142"/>
                    <a:pt x="42979" y="1106"/>
                    <a:pt x="42861" y="984"/>
                  </a:cubicBezTo>
                  <a:lnTo>
                    <a:pt x="42861" y="984"/>
                  </a:lnTo>
                  <a:cubicBezTo>
                    <a:pt x="43369" y="1387"/>
                    <a:pt x="43812" y="1207"/>
                    <a:pt x="44479" y="1637"/>
                  </a:cubicBezTo>
                  <a:cubicBezTo>
                    <a:pt x="44479" y="1574"/>
                    <a:pt x="44358" y="1489"/>
                    <a:pt x="44515" y="1489"/>
                  </a:cubicBezTo>
                  <a:cubicBezTo>
                    <a:pt x="44583" y="1489"/>
                    <a:pt x="44704" y="1505"/>
                    <a:pt x="44911" y="1546"/>
                  </a:cubicBezTo>
                  <a:cubicBezTo>
                    <a:pt x="44934" y="1501"/>
                    <a:pt x="45025" y="1478"/>
                    <a:pt x="45071" y="1455"/>
                  </a:cubicBezTo>
                  <a:cubicBezTo>
                    <a:pt x="44911" y="1387"/>
                    <a:pt x="44775" y="1296"/>
                    <a:pt x="44730" y="1228"/>
                  </a:cubicBezTo>
                  <a:cubicBezTo>
                    <a:pt x="44911" y="1126"/>
                    <a:pt x="45275" y="1109"/>
                    <a:pt x="45639" y="1109"/>
                  </a:cubicBezTo>
                  <a:cubicBezTo>
                    <a:pt x="45821" y="1109"/>
                    <a:pt x="46003" y="1113"/>
                    <a:pt x="46162" y="1113"/>
                  </a:cubicBezTo>
                  <a:cubicBezTo>
                    <a:pt x="46321" y="1113"/>
                    <a:pt x="46458" y="1109"/>
                    <a:pt x="46549" y="1092"/>
                  </a:cubicBezTo>
                  <a:lnTo>
                    <a:pt x="46549" y="1092"/>
                  </a:lnTo>
                  <a:cubicBezTo>
                    <a:pt x="46958" y="1205"/>
                    <a:pt x="46367" y="1183"/>
                    <a:pt x="46571" y="1342"/>
                  </a:cubicBezTo>
                  <a:cubicBezTo>
                    <a:pt x="46753" y="1296"/>
                    <a:pt x="46958" y="1251"/>
                    <a:pt x="47140" y="1228"/>
                  </a:cubicBezTo>
                  <a:cubicBezTo>
                    <a:pt x="47163" y="1478"/>
                    <a:pt x="48141" y="1796"/>
                    <a:pt x="47185" y="1796"/>
                  </a:cubicBezTo>
                  <a:lnTo>
                    <a:pt x="48027" y="1933"/>
                  </a:lnTo>
                  <a:cubicBezTo>
                    <a:pt x="48459" y="2118"/>
                    <a:pt x="49040" y="2303"/>
                    <a:pt x="49466" y="2303"/>
                  </a:cubicBezTo>
                  <a:cubicBezTo>
                    <a:pt x="49511" y="2303"/>
                    <a:pt x="49555" y="2301"/>
                    <a:pt x="49596" y="2297"/>
                  </a:cubicBezTo>
                  <a:cubicBezTo>
                    <a:pt x="49701" y="2334"/>
                    <a:pt x="49825" y="2346"/>
                    <a:pt x="49944" y="2346"/>
                  </a:cubicBezTo>
                  <a:cubicBezTo>
                    <a:pt x="50160" y="2346"/>
                    <a:pt x="50355" y="2306"/>
                    <a:pt x="50372" y="2306"/>
                  </a:cubicBezTo>
                  <a:cubicBezTo>
                    <a:pt x="50380" y="2306"/>
                    <a:pt x="50347" y="2315"/>
                    <a:pt x="50255" y="2342"/>
                  </a:cubicBezTo>
                  <a:lnTo>
                    <a:pt x="51597" y="2479"/>
                  </a:lnTo>
                  <a:lnTo>
                    <a:pt x="51597" y="2547"/>
                  </a:lnTo>
                  <a:cubicBezTo>
                    <a:pt x="52234" y="2706"/>
                    <a:pt x="52916" y="2774"/>
                    <a:pt x="53621" y="2888"/>
                  </a:cubicBezTo>
                  <a:cubicBezTo>
                    <a:pt x="54303" y="3024"/>
                    <a:pt x="55008" y="3206"/>
                    <a:pt x="55690" y="3638"/>
                  </a:cubicBezTo>
                  <a:cubicBezTo>
                    <a:pt x="56145" y="3707"/>
                    <a:pt x="56622" y="3752"/>
                    <a:pt x="57327" y="4025"/>
                  </a:cubicBezTo>
                  <a:lnTo>
                    <a:pt x="57396" y="4275"/>
                  </a:lnTo>
                  <a:cubicBezTo>
                    <a:pt x="57926" y="4357"/>
                    <a:pt x="58786" y="4841"/>
                    <a:pt x="59171" y="4841"/>
                  </a:cubicBezTo>
                  <a:cubicBezTo>
                    <a:pt x="59215" y="4841"/>
                    <a:pt x="59253" y="4835"/>
                    <a:pt x="59283" y="4821"/>
                  </a:cubicBezTo>
                  <a:cubicBezTo>
                    <a:pt x="59488" y="5185"/>
                    <a:pt x="60124" y="5435"/>
                    <a:pt x="60807" y="5640"/>
                  </a:cubicBezTo>
                  <a:cubicBezTo>
                    <a:pt x="61489" y="5867"/>
                    <a:pt x="62194" y="6072"/>
                    <a:pt x="62603" y="6322"/>
                  </a:cubicBezTo>
                  <a:lnTo>
                    <a:pt x="62762" y="6072"/>
                  </a:lnTo>
                  <a:cubicBezTo>
                    <a:pt x="63331" y="6367"/>
                    <a:pt x="63922" y="6572"/>
                    <a:pt x="64604" y="6913"/>
                  </a:cubicBezTo>
                  <a:lnTo>
                    <a:pt x="64718" y="6686"/>
                  </a:lnTo>
                  <a:cubicBezTo>
                    <a:pt x="65036" y="6777"/>
                    <a:pt x="65377" y="7072"/>
                    <a:pt x="65650" y="7436"/>
                  </a:cubicBezTo>
                  <a:cubicBezTo>
                    <a:pt x="65718" y="7527"/>
                    <a:pt x="65787" y="7641"/>
                    <a:pt x="65878" y="7732"/>
                  </a:cubicBezTo>
                  <a:cubicBezTo>
                    <a:pt x="65946" y="7823"/>
                    <a:pt x="65991" y="7936"/>
                    <a:pt x="66060" y="8027"/>
                  </a:cubicBezTo>
                  <a:cubicBezTo>
                    <a:pt x="66128" y="8141"/>
                    <a:pt x="66196" y="8232"/>
                    <a:pt x="66264" y="8346"/>
                  </a:cubicBezTo>
                  <a:cubicBezTo>
                    <a:pt x="66310" y="8437"/>
                    <a:pt x="66378" y="8550"/>
                    <a:pt x="66446" y="8641"/>
                  </a:cubicBezTo>
                  <a:cubicBezTo>
                    <a:pt x="66332" y="8641"/>
                    <a:pt x="66219" y="8414"/>
                    <a:pt x="66173" y="8255"/>
                  </a:cubicBezTo>
                  <a:lnTo>
                    <a:pt x="66173" y="8255"/>
                  </a:lnTo>
                  <a:cubicBezTo>
                    <a:pt x="66287" y="8891"/>
                    <a:pt x="66628" y="9346"/>
                    <a:pt x="66969" y="9892"/>
                  </a:cubicBezTo>
                  <a:cubicBezTo>
                    <a:pt x="67288" y="10438"/>
                    <a:pt x="67583" y="11052"/>
                    <a:pt x="67469" y="11666"/>
                  </a:cubicBezTo>
                  <a:cubicBezTo>
                    <a:pt x="67583" y="11938"/>
                    <a:pt x="67583" y="12166"/>
                    <a:pt x="67538" y="12371"/>
                  </a:cubicBezTo>
                  <a:cubicBezTo>
                    <a:pt x="67538" y="12348"/>
                    <a:pt x="67515" y="12325"/>
                    <a:pt x="67515" y="12302"/>
                  </a:cubicBezTo>
                  <a:cubicBezTo>
                    <a:pt x="67515" y="12325"/>
                    <a:pt x="67515" y="12371"/>
                    <a:pt x="67515" y="12416"/>
                  </a:cubicBezTo>
                  <a:cubicBezTo>
                    <a:pt x="67492" y="12552"/>
                    <a:pt x="67447" y="12689"/>
                    <a:pt x="67424" y="12825"/>
                  </a:cubicBezTo>
                  <a:cubicBezTo>
                    <a:pt x="67469" y="12712"/>
                    <a:pt x="67515" y="12575"/>
                    <a:pt x="67515" y="12484"/>
                  </a:cubicBezTo>
                  <a:cubicBezTo>
                    <a:pt x="67538" y="12598"/>
                    <a:pt x="67560" y="12734"/>
                    <a:pt x="67583" y="12894"/>
                  </a:cubicBezTo>
                  <a:cubicBezTo>
                    <a:pt x="67606" y="13053"/>
                    <a:pt x="67629" y="13212"/>
                    <a:pt x="67651" y="13394"/>
                  </a:cubicBezTo>
                  <a:lnTo>
                    <a:pt x="67401" y="13530"/>
                  </a:lnTo>
                  <a:cubicBezTo>
                    <a:pt x="67401" y="13576"/>
                    <a:pt x="67401" y="13599"/>
                    <a:pt x="67401" y="13621"/>
                  </a:cubicBezTo>
                  <a:cubicBezTo>
                    <a:pt x="67342" y="13788"/>
                    <a:pt x="67376" y="13855"/>
                    <a:pt x="67451" y="13855"/>
                  </a:cubicBezTo>
                  <a:cubicBezTo>
                    <a:pt x="67519" y="13855"/>
                    <a:pt x="67622" y="13799"/>
                    <a:pt x="67720" y="13712"/>
                  </a:cubicBezTo>
                  <a:cubicBezTo>
                    <a:pt x="67765" y="13894"/>
                    <a:pt x="67811" y="14053"/>
                    <a:pt x="67879" y="14167"/>
                  </a:cubicBezTo>
                  <a:cubicBezTo>
                    <a:pt x="67651" y="14303"/>
                    <a:pt x="67674" y="14531"/>
                    <a:pt x="67697" y="14781"/>
                  </a:cubicBezTo>
                  <a:cubicBezTo>
                    <a:pt x="67697" y="15031"/>
                    <a:pt x="67720" y="15281"/>
                    <a:pt x="67469" y="15440"/>
                  </a:cubicBezTo>
                  <a:cubicBezTo>
                    <a:pt x="67560" y="15577"/>
                    <a:pt x="67560" y="16032"/>
                    <a:pt x="67560" y="16464"/>
                  </a:cubicBezTo>
                  <a:cubicBezTo>
                    <a:pt x="67560" y="16856"/>
                    <a:pt x="67577" y="17248"/>
                    <a:pt x="67713" y="17436"/>
                  </a:cubicBezTo>
                  <a:lnTo>
                    <a:pt x="67713" y="17436"/>
                  </a:lnTo>
                  <a:cubicBezTo>
                    <a:pt x="67580" y="17817"/>
                    <a:pt x="67470" y="18198"/>
                    <a:pt x="67515" y="18579"/>
                  </a:cubicBezTo>
                  <a:lnTo>
                    <a:pt x="67151" y="18670"/>
                  </a:lnTo>
                  <a:lnTo>
                    <a:pt x="67401" y="19625"/>
                  </a:lnTo>
                  <a:cubicBezTo>
                    <a:pt x="67222" y="19894"/>
                    <a:pt x="67086" y="20069"/>
                    <a:pt x="66981" y="20069"/>
                  </a:cubicBezTo>
                  <a:cubicBezTo>
                    <a:pt x="66900" y="20069"/>
                    <a:pt x="66837" y="19964"/>
                    <a:pt x="66787" y="19716"/>
                  </a:cubicBezTo>
                  <a:lnTo>
                    <a:pt x="66787" y="19716"/>
                  </a:lnTo>
                  <a:cubicBezTo>
                    <a:pt x="66810" y="20375"/>
                    <a:pt x="66787" y="20625"/>
                    <a:pt x="66765" y="20875"/>
                  </a:cubicBezTo>
                  <a:cubicBezTo>
                    <a:pt x="66742" y="21103"/>
                    <a:pt x="66719" y="21330"/>
                    <a:pt x="66742" y="21899"/>
                  </a:cubicBezTo>
                  <a:lnTo>
                    <a:pt x="66560" y="21785"/>
                  </a:lnTo>
                  <a:cubicBezTo>
                    <a:pt x="66469" y="22171"/>
                    <a:pt x="66537" y="22854"/>
                    <a:pt x="66287" y="23013"/>
                  </a:cubicBezTo>
                  <a:cubicBezTo>
                    <a:pt x="65946" y="23354"/>
                    <a:pt x="65582" y="24377"/>
                    <a:pt x="65082" y="25491"/>
                  </a:cubicBezTo>
                  <a:cubicBezTo>
                    <a:pt x="64581" y="26651"/>
                    <a:pt x="63922" y="27902"/>
                    <a:pt x="63217" y="28766"/>
                  </a:cubicBezTo>
                  <a:cubicBezTo>
                    <a:pt x="63239" y="28765"/>
                    <a:pt x="63259" y="28764"/>
                    <a:pt x="63277" y="28764"/>
                  </a:cubicBezTo>
                  <a:cubicBezTo>
                    <a:pt x="63904" y="28764"/>
                    <a:pt x="62454" y="29503"/>
                    <a:pt x="62808" y="29835"/>
                  </a:cubicBezTo>
                  <a:cubicBezTo>
                    <a:pt x="62708" y="29847"/>
                    <a:pt x="62594" y="29922"/>
                    <a:pt x="62523" y="29922"/>
                  </a:cubicBezTo>
                  <a:cubicBezTo>
                    <a:pt x="62465" y="29922"/>
                    <a:pt x="62436" y="29872"/>
                    <a:pt x="62467" y="29698"/>
                  </a:cubicBezTo>
                  <a:lnTo>
                    <a:pt x="62467" y="29698"/>
                  </a:lnTo>
                  <a:cubicBezTo>
                    <a:pt x="61966" y="30722"/>
                    <a:pt x="61352" y="30972"/>
                    <a:pt x="61216" y="31836"/>
                  </a:cubicBezTo>
                  <a:cubicBezTo>
                    <a:pt x="61018" y="31836"/>
                    <a:pt x="61160" y="31539"/>
                    <a:pt x="61047" y="31539"/>
                  </a:cubicBezTo>
                  <a:cubicBezTo>
                    <a:pt x="61043" y="31539"/>
                    <a:pt x="61039" y="31540"/>
                    <a:pt x="61034" y="31540"/>
                  </a:cubicBezTo>
                  <a:cubicBezTo>
                    <a:pt x="61011" y="31631"/>
                    <a:pt x="60943" y="31904"/>
                    <a:pt x="60784" y="31950"/>
                  </a:cubicBezTo>
                  <a:cubicBezTo>
                    <a:pt x="60773" y="31953"/>
                    <a:pt x="60764" y="31955"/>
                    <a:pt x="60756" y="31955"/>
                  </a:cubicBezTo>
                  <a:cubicBezTo>
                    <a:pt x="60669" y="31955"/>
                    <a:pt x="60788" y="31730"/>
                    <a:pt x="60829" y="31563"/>
                  </a:cubicBezTo>
                  <a:lnTo>
                    <a:pt x="60829" y="31563"/>
                  </a:lnTo>
                  <a:cubicBezTo>
                    <a:pt x="60511" y="32018"/>
                    <a:pt x="60420" y="32336"/>
                    <a:pt x="60443" y="32586"/>
                  </a:cubicBezTo>
                  <a:cubicBezTo>
                    <a:pt x="60466" y="32836"/>
                    <a:pt x="60602" y="33018"/>
                    <a:pt x="60738" y="33200"/>
                  </a:cubicBezTo>
                  <a:cubicBezTo>
                    <a:pt x="60488" y="33359"/>
                    <a:pt x="60306" y="33496"/>
                    <a:pt x="60193" y="33678"/>
                  </a:cubicBezTo>
                  <a:cubicBezTo>
                    <a:pt x="60079" y="33837"/>
                    <a:pt x="60011" y="34019"/>
                    <a:pt x="59965" y="34269"/>
                  </a:cubicBezTo>
                  <a:cubicBezTo>
                    <a:pt x="59875" y="34296"/>
                    <a:pt x="59766" y="34334"/>
                    <a:pt x="59696" y="34334"/>
                  </a:cubicBezTo>
                  <a:cubicBezTo>
                    <a:pt x="59589" y="34334"/>
                    <a:pt x="59569" y="34247"/>
                    <a:pt x="59829" y="33905"/>
                  </a:cubicBezTo>
                  <a:lnTo>
                    <a:pt x="59829" y="33905"/>
                  </a:lnTo>
                  <a:cubicBezTo>
                    <a:pt x="59692" y="34042"/>
                    <a:pt x="59260" y="34474"/>
                    <a:pt x="58851" y="34883"/>
                  </a:cubicBezTo>
                  <a:cubicBezTo>
                    <a:pt x="58442" y="35292"/>
                    <a:pt x="58101" y="35679"/>
                    <a:pt x="58192" y="35838"/>
                  </a:cubicBezTo>
                  <a:cubicBezTo>
                    <a:pt x="58055" y="35861"/>
                    <a:pt x="57759" y="36202"/>
                    <a:pt x="57714" y="36293"/>
                  </a:cubicBezTo>
                  <a:cubicBezTo>
                    <a:pt x="57032" y="36907"/>
                    <a:pt x="56941" y="36930"/>
                    <a:pt x="56281" y="37521"/>
                  </a:cubicBezTo>
                  <a:lnTo>
                    <a:pt x="56509" y="37407"/>
                  </a:lnTo>
                  <a:lnTo>
                    <a:pt x="56509" y="37407"/>
                  </a:lnTo>
                  <a:cubicBezTo>
                    <a:pt x="56486" y="37680"/>
                    <a:pt x="56372" y="37817"/>
                    <a:pt x="56168" y="37953"/>
                  </a:cubicBezTo>
                  <a:cubicBezTo>
                    <a:pt x="55963" y="38067"/>
                    <a:pt x="55690" y="38180"/>
                    <a:pt x="55417" y="38408"/>
                  </a:cubicBezTo>
                  <a:lnTo>
                    <a:pt x="55417" y="38362"/>
                  </a:lnTo>
                  <a:cubicBezTo>
                    <a:pt x="55031" y="38544"/>
                    <a:pt x="54826" y="38681"/>
                    <a:pt x="54667" y="38772"/>
                  </a:cubicBezTo>
                  <a:cubicBezTo>
                    <a:pt x="54530" y="38863"/>
                    <a:pt x="54462" y="38931"/>
                    <a:pt x="54394" y="38976"/>
                  </a:cubicBezTo>
                  <a:cubicBezTo>
                    <a:pt x="54280" y="39113"/>
                    <a:pt x="54144" y="39226"/>
                    <a:pt x="53371" y="39522"/>
                  </a:cubicBezTo>
                  <a:lnTo>
                    <a:pt x="53575" y="39704"/>
                  </a:lnTo>
                  <a:cubicBezTo>
                    <a:pt x="53666" y="39977"/>
                    <a:pt x="53302" y="40091"/>
                    <a:pt x="52825" y="40227"/>
                  </a:cubicBezTo>
                  <a:cubicBezTo>
                    <a:pt x="52598" y="40295"/>
                    <a:pt x="52347" y="40341"/>
                    <a:pt x="52097" y="40432"/>
                  </a:cubicBezTo>
                  <a:cubicBezTo>
                    <a:pt x="51847" y="40523"/>
                    <a:pt x="51597" y="40636"/>
                    <a:pt x="51415" y="40795"/>
                  </a:cubicBezTo>
                  <a:lnTo>
                    <a:pt x="51802" y="40750"/>
                  </a:lnTo>
                  <a:lnTo>
                    <a:pt x="51802" y="40750"/>
                  </a:lnTo>
                  <a:cubicBezTo>
                    <a:pt x="51665" y="40903"/>
                    <a:pt x="51388" y="40942"/>
                    <a:pt x="51085" y="40942"/>
                  </a:cubicBezTo>
                  <a:cubicBezTo>
                    <a:pt x="50984" y="40942"/>
                    <a:pt x="50881" y="40938"/>
                    <a:pt x="50778" y="40932"/>
                  </a:cubicBezTo>
                  <a:cubicBezTo>
                    <a:pt x="50457" y="40898"/>
                    <a:pt x="50136" y="40839"/>
                    <a:pt x="49890" y="40839"/>
                  </a:cubicBezTo>
                  <a:cubicBezTo>
                    <a:pt x="49804" y="40839"/>
                    <a:pt x="49728" y="40846"/>
                    <a:pt x="49664" y="40864"/>
                  </a:cubicBezTo>
                  <a:cubicBezTo>
                    <a:pt x="49550" y="40864"/>
                    <a:pt x="49801" y="40727"/>
                    <a:pt x="49914" y="40636"/>
                  </a:cubicBezTo>
                  <a:lnTo>
                    <a:pt x="49914" y="40636"/>
                  </a:lnTo>
                  <a:cubicBezTo>
                    <a:pt x="48573" y="40864"/>
                    <a:pt x="49914" y="41023"/>
                    <a:pt x="49027" y="41500"/>
                  </a:cubicBezTo>
                  <a:cubicBezTo>
                    <a:pt x="48826" y="41409"/>
                    <a:pt x="48964" y="41126"/>
                    <a:pt x="48692" y="41126"/>
                  </a:cubicBezTo>
                  <a:cubicBezTo>
                    <a:pt x="48627" y="41126"/>
                    <a:pt x="48537" y="41142"/>
                    <a:pt x="48413" y="41182"/>
                  </a:cubicBezTo>
                  <a:cubicBezTo>
                    <a:pt x="48231" y="41182"/>
                    <a:pt x="47845" y="41500"/>
                    <a:pt x="47367" y="41819"/>
                  </a:cubicBezTo>
                  <a:cubicBezTo>
                    <a:pt x="46921" y="42095"/>
                    <a:pt x="46395" y="42392"/>
                    <a:pt x="45919" y="42392"/>
                  </a:cubicBezTo>
                  <a:cubicBezTo>
                    <a:pt x="45886" y="42392"/>
                    <a:pt x="45853" y="42390"/>
                    <a:pt x="45821" y="42387"/>
                  </a:cubicBezTo>
                  <a:lnTo>
                    <a:pt x="45821" y="42387"/>
                  </a:lnTo>
                  <a:cubicBezTo>
                    <a:pt x="46048" y="42455"/>
                    <a:pt x="46299" y="42546"/>
                    <a:pt x="45867" y="42774"/>
                  </a:cubicBezTo>
                  <a:cubicBezTo>
                    <a:pt x="45525" y="42888"/>
                    <a:pt x="45025" y="42888"/>
                    <a:pt x="44548" y="42933"/>
                  </a:cubicBezTo>
                  <a:cubicBezTo>
                    <a:pt x="44070" y="42978"/>
                    <a:pt x="43615" y="43024"/>
                    <a:pt x="43342" y="43320"/>
                  </a:cubicBezTo>
                  <a:cubicBezTo>
                    <a:pt x="43251" y="43320"/>
                    <a:pt x="43206" y="43274"/>
                    <a:pt x="43183" y="43251"/>
                  </a:cubicBezTo>
                  <a:cubicBezTo>
                    <a:pt x="42933" y="43365"/>
                    <a:pt x="42501" y="43479"/>
                    <a:pt x="42114" y="43615"/>
                  </a:cubicBezTo>
                  <a:cubicBezTo>
                    <a:pt x="41705" y="43752"/>
                    <a:pt x="41319" y="43911"/>
                    <a:pt x="41182" y="44047"/>
                  </a:cubicBezTo>
                  <a:cubicBezTo>
                    <a:pt x="41047" y="43854"/>
                    <a:pt x="40812" y="43792"/>
                    <a:pt x="40535" y="43792"/>
                  </a:cubicBezTo>
                  <a:cubicBezTo>
                    <a:pt x="40486" y="43792"/>
                    <a:pt x="40437" y="43794"/>
                    <a:pt x="40386" y="43797"/>
                  </a:cubicBezTo>
                  <a:cubicBezTo>
                    <a:pt x="40227" y="43820"/>
                    <a:pt x="40045" y="43843"/>
                    <a:pt x="39840" y="43888"/>
                  </a:cubicBezTo>
                  <a:cubicBezTo>
                    <a:pt x="39659" y="43934"/>
                    <a:pt x="39454" y="43979"/>
                    <a:pt x="39272" y="44002"/>
                  </a:cubicBezTo>
                  <a:cubicBezTo>
                    <a:pt x="38863" y="44093"/>
                    <a:pt x="38499" y="44184"/>
                    <a:pt x="38226" y="44184"/>
                  </a:cubicBezTo>
                  <a:cubicBezTo>
                    <a:pt x="37930" y="44184"/>
                    <a:pt x="37748" y="44115"/>
                    <a:pt x="37748" y="43911"/>
                  </a:cubicBezTo>
                  <a:lnTo>
                    <a:pt x="36907" y="43934"/>
                  </a:lnTo>
                  <a:cubicBezTo>
                    <a:pt x="36771" y="43934"/>
                    <a:pt x="36634" y="43956"/>
                    <a:pt x="36498" y="43956"/>
                  </a:cubicBezTo>
                  <a:lnTo>
                    <a:pt x="36066" y="43934"/>
                  </a:lnTo>
                  <a:lnTo>
                    <a:pt x="36111" y="43865"/>
                  </a:lnTo>
                  <a:cubicBezTo>
                    <a:pt x="35892" y="43837"/>
                    <a:pt x="35701" y="43824"/>
                    <a:pt x="35533" y="43824"/>
                  </a:cubicBezTo>
                  <a:cubicBezTo>
                    <a:pt x="35299" y="43824"/>
                    <a:pt x="35110" y="43848"/>
                    <a:pt x="34951" y="43888"/>
                  </a:cubicBezTo>
                  <a:cubicBezTo>
                    <a:pt x="34656" y="43911"/>
                    <a:pt x="34474" y="44002"/>
                    <a:pt x="34269" y="44070"/>
                  </a:cubicBezTo>
                  <a:cubicBezTo>
                    <a:pt x="34019" y="44002"/>
                    <a:pt x="34201" y="43934"/>
                    <a:pt x="34246" y="43888"/>
                  </a:cubicBezTo>
                  <a:cubicBezTo>
                    <a:pt x="33860" y="43820"/>
                    <a:pt x="33541" y="43752"/>
                    <a:pt x="33291" y="43706"/>
                  </a:cubicBezTo>
                  <a:cubicBezTo>
                    <a:pt x="33041" y="43661"/>
                    <a:pt x="32837" y="43638"/>
                    <a:pt x="32632" y="43615"/>
                  </a:cubicBezTo>
                  <a:cubicBezTo>
                    <a:pt x="32563" y="43611"/>
                    <a:pt x="32495" y="43609"/>
                    <a:pt x="32425" y="43609"/>
                  </a:cubicBezTo>
                  <a:cubicBezTo>
                    <a:pt x="32098" y="43609"/>
                    <a:pt x="31734" y="43650"/>
                    <a:pt x="31154" y="43706"/>
                  </a:cubicBezTo>
                  <a:lnTo>
                    <a:pt x="31086" y="43411"/>
                  </a:lnTo>
                  <a:cubicBezTo>
                    <a:pt x="31068" y="43414"/>
                    <a:pt x="31048" y="43416"/>
                    <a:pt x="31025" y="43416"/>
                  </a:cubicBezTo>
                  <a:cubicBezTo>
                    <a:pt x="30789" y="43416"/>
                    <a:pt x="30299" y="43207"/>
                    <a:pt x="29676" y="42978"/>
                  </a:cubicBezTo>
                  <a:cubicBezTo>
                    <a:pt x="28993" y="42706"/>
                    <a:pt x="28198" y="42410"/>
                    <a:pt x="27402" y="42319"/>
                  </a:cubicBezTo>
                  <a:cubicBezTo>
                    <a:pt x="27424" y="42296"/>
                    <a:pt x="27470" y="42251"/>
                    <a:pt x="27606" y="42251"/>
                  </a:cubicBezTo>
                  <a:cubicBezTo>
                    <a:pt x="26719" y="42137"/>
                    <a:pt x="25787" y="41614"/>
                    <a:pt x="24969" y="41182"/>
                  </a:cubicBezTo>
                  <a:cubicBezTo>
                    <a:pt x="24389" y="40876"/>
                    <a:pt x="23878" y="40639"/>
                    <a:pt x="23452" y="40639"/>
                  </a:cubicBezTo>
                  <a:cubicBezTo>
                    <a:pt x="23276" y="40639"/>
                    <a:pt x="23114" y="40680"/>
                    <a:pt x="22967" y="40773"/>
                  </a:cubicBezTo>
                  <a:lnTo>
                    <a:pt x="21785" y="40545"/>
                  </a:lnTo>
                  <a:lnTo>
                    <a:pt x="21785" y="40545"/>
                  </a:lnTo>
                  <a:cubicBezTo>
                    <a:pt x="23149" y="41205"/>
                    <a:pt x="21421" y="40841"/>
                    <a:pt x="21921" y="41250"/>
                  </a:cubicBezTo>
                  <a:cubicBezTo>
                    <a:pt x="21435" y="41095"/>
                    <a:pt x="20832" y="40539"/>
                    <a:pt x="21110" y="40539"/>
                  </a:cubicBezTo>
                  <a:cubicBezTo>
                    <a:pt x="21157" y="40539"/>
                    <a:pt x="21229" y="40555"/>
                    <a:pt x="21330" y="40591"/>
                  </a:cubicBezTo>
                  <a:lnTo>
                    <a:pt x="21398" y="40682"/>
                  </a:lnTo>
                  <a:cubicBezTo>
                    <a:pt x="21626" y="40500"/>
                    <a:pt x="21216" y="40272"/>
                    <a:pt x="20784" y="40045"/>
                  </a:cubicBezTo>
                  <a:cubicBezTo>
                    <a:pt x="20330" y="39818"/>
                    <a:pt x="19852" y="39567"/>
                    <a:pt x="19943" y="39431"/>
                  </a:cubicBezTo>
                  <a:cubicBezTo>
                    <a:pt x="17260" y="38180"/>
                    <a:pt x="14849" y="36520"/>
                    <a:pt x="12643" y="34929"/>
                  </a:cubicBezTo>
                  <a:lnTo>
                    <a:pt x="12643" y="34929"/>
                  </a:lnTo>
                  <a:lnTo>
                    <a:pt x="12666" y="35452"/>
                  </a:lnTo>
                  <a:lnTo>
                    <a:pt x="11893" y="34860"/>
                  </a:lnTo>
                  <a:cubicBezTo>
                    <a:pt x="11800" y="34728"/>
                    <a:pt x="11785" y="34603"/>
                    <a:pt x="11896" y="34603"/>
                  </a:cubicBezTo>
                  <a:cubicBezTo>
                    <a:pt x="11976" y="34603"/>
                    <a:pt x="12120" y="34667"/>
                    <a:pt x="12348" y="34838"/>
                  </a:cubicBezTo>
                  <a:cubicBezTo>
                    <a:pt x="12213" y="34509"/>
                    <a:pt x="11568" y="34345"/>
                    <a:pt x="11322" y="34345"/>
                  </a:cubicBezTo>
                  <a:cubicBezTo>
                    <a:pt x="11278" y="34345"/>
                    <a:pt x="11247" y="34350"/>
                    <a:pt x="11234" y="34360"/>
                  </a:cubicBezTo>
                  <a:cubicBezTo>
                    <a:pt x="10887" y="34013"/>
                    <a:pt x="10888" y="33918"/>
                    <a:pt x="11010" y="33918"/>
                  </a:cubicBezTo>
                  <a:cubicBezTo>
                    <a:pt x="11056" y="33918"/>
                    <a:pt x="11120" y="33932"/>
                    <a:pt x="11188" y="33951"/>
                  </a:cubicBezTo>
                  <a:cubicBezTo>
                    <a:pt x="11367" y="34000"/>
                    <a:pt x="11593" y="34095"/>
                    <a:pt x="11648" y="34095"/>
                  </a:cubicBezTo>
                  <a:cubicBezTo>
                    <a:pt x="11670" y="34095"/>
                    <a:pt x="11665" y="34080"/>
                    <a:pt x="11620" y="34042"/>
                  </a:cubicBezTo>
                  <a:cubicBezTo>
                    <a:pt x="11461" y="33951"/>
                    <a:pt x="11302" y="33837"/>
                    <a:pt x="11165" y="33746"/>
                  </a:cubicBezTo>
                  <a:lnTo>
                    <a:pt x="11165" y="33746"/>
                  </a:lnTo>
                  <a:lnTo>
                    <a:pt x="11234" y="33860"/>
                  </a:lnTo>
                  <a:cubicBezTo>
                    <a:pt x="10779" y="33701"/>
                    <a:pt x="10642" y="33814"/>
                    <a:pt x="10006" y="33269"/>
                  </a:cubicBezTo>
                  <a:cubicBezTo>
                    <a:pt x="9665" y="32882"/>
                    <a:pt x="9960" y="32927"/>
                    <a:pt x="9824" y="32768"/>
                  </a:cubicBezTo>
                  <a:cubicBezTo>
                    <a:pt x="9846" y="32746"/>
                    <a:pt x="9801" y="32700"/>
                    <a:pt x="9596" y="32564"/>
                  </a:cubicBezTo>
                  <a:cubicBezTo>
                    <a:pt x="9301" y="32291"/>
                    <a:pt x="9028" y="32018"/>
                    <a:pt x="8732" y="31722"/>
                  </a:cubicBezTo>
                  <a:lnTo>
                    <a:pt x="8732" y="31722"/>
                  </a:lnTo>
                  <a:lnTo>
                    <a:pt x="8869" y="32291"/>
                  </a:lnTo>
                  <a:cubicBezTo>
                    <a:pt x="8543" y="32128"/>
                    <a:pt x="8295" y="31840"/>
                    <a:pt x="8205" y="31840"/>
                  </a:cubicBezTo>
                  <a:cubicBezTo>
                    <a:pt x="8157" y="31840"/>
                    <a:pt x="8154" y="31920"/>
                    <a:pt x="8205" y="32138"/>
                  </a:cubicBezTo>
                  <a:lnTo>
                    <a:pt x="8205" y="32138"/>
                  </a:lnTo>
                  <a:cubicBezTo>
                    <a:pt x="8080" y="31637"/>
                    <a:pt x="7338" y="30827"/>
                    <a:pt x="6640" y="30017"/>
                  </a:cubicBezTo>
                  <a:cubicBezTo>
                    <a:pt x="5958" y="29198"/>
                    <a:pt x="5321" y="28379"/>
                    <a:pt x="5253" y="28129"/>
                  </a:cubicBezTo>
                  <a:cubicBezTo>
                    <a:pt x="4957" y="27879"/>
                    <a:pt x="4684" y="27606"/>
                    <a:pt x="4480" y="27288"/>
                  </a:cubicBezTo>
                  <a:cubicBezTo>
                    <a:pt x="4275" y="26970"/>
                    <a:pt x="4048" y="26606"/>
                    <a:pt x="3866" y="26196"/>
                  </a:cubicBezTo>
                  <a:lnTo>
                    <a:pt x="3866" y="26196"/>
                  </a:lnTo>
                  <a:cubicBezTo>
                    <a:pt x="3890" y="26315"/>
                    <a:pt x="3833" y="26453"/>
                    <a:pt x="3727" y="26453"/>
                  </a:cubicBezTo>
                  <a:cubicBezTo>
                    <a:pt x="3631" y="26453"/>
                    <a:pt x="3495" y="26339"/>
                    <a:pt x="3343" y="25992"/>
                  </a:cubicBezTo>
                  <a:cubicBezTo>
                    <a:pt x="3729" y="25946"/>
                    <a:pt x="3616" y="25605"/>
                    <a:pt x="3502" y="25150"/>
                  </a:cubicBezTo>
                  <a:cubicBezTo>
                    <a:pt x="3434" y="24923"/>
                    <a:pt x="3343" y="24673"/>
                    <a:pt x="3297" y="24423"/>
                  </a:cubicBezTo>
                  <a:cubicBezTo>
                    <a:pt x="3237" y="24222"/>
                    <a:pt x="3248" y="24003"/>
                    <a:pt x="3298" y="23830"/>
                  </a:cubicBezTo>
                  <a:lnTo>
                    <a:pt x="3298" y="23830"/>
                  </a:lnTo>
                  <a:cubicBezTo>
                    <a:pt x="3286" y="23853"/>
                    <a:pt x="3271" y="23863"/>
                    <a:pt x="3254" y="23863"/>
                  </a:cubicBezTo>
                  <a:cubicBezTo>
                    <a:pt x="3154" y="23863"/>
                    <a:pt x="2985" y="23477"/>
                    <a:pt x="2843" y="23104"/>
                  </a:cubicBezTo>
                  <a:cubicBezTo>
                    <a:pt x="2717" y="22790"/>
                    <a:pt x="2591" y="22476"/>
                    <a:pt x="2488" y="22476"/>
                  </a:cubicBezTo>
                  <a:cubicBezTo>
                    <a:pt x="2442" y="22476"/>
                    <a:pt x="2400" y="22539"/>
                    <a:pt x="2365" y="22694"/>
                  </a:cubicBezTo>
                  <a:cubicBezTo>
                    <a:pt x="2251" y="22035"/>
                    <a:pt x="2615" y="22581"/>
                    <a:pt x="2661" y="22058"/>
                  </a:cubicBezTo>
                  <a:cubicBezTo>
                    <a:pt x="2592" y="21899"/>
                    <a:pt x="2524" y="21694"/>
                    <a:pt x="2479" y="21512"/>
                  </a:cubicBezTo>
                  <a:cubicBezTo>
                    <a:pt x="2456" y="21421"/>
                    <a:pt x="2433" y="21307"/>
                    <a:pt x="2388" y="21216"/>
                  </a:cubicBezTo>
                  <a:cubicBezTo>
                    <a:pt x="2388" y="21125"/>
                    <a:pt x="2365" y="21012"/>
                    <a:pt x="2365" y="20921"/>
                  </a:cubicBezTo>
                  <a:cubicBezTo>
                    <a:pt x="2320" y="20716"/>
                    <a:pt x="2297" y="20511"/>
                    <a:pt x="2297" y="20284"/>
                  </a:cubicBezTo>
                  <a:cubicBezTo>
                    <a:pt x="2274" y="20079"/>
                    <a:pt x="2297" y="19852"/>
                    <a:pt x="2297" y="19647"/>
                  </a:cubicBezTo>
                  <a:cubicBezTo>
                    <a:pt x="2274" y="19215"/>
                    <a:pt x="2342" y="18760"/>
                    <a:pt x="2365" y="18328"/>
                  </a:cubicBezTo>
                  <a:cubicBezTo>
                    <a:pt x="2388" y="18101"/>
                    <a:pt x="2433" y="17874"/>
                    <a:pt x="2456" y="17646"/>
                  </a:cubicBezTo>
                  <a:cubicBezTo>
                    <a:pt x="2479" y="17419"/>
                    <a:pt x="2479" y="17191"/>
                    <a:pt x="2524" y="16987"/>
                  </a:cubicBezTo>
                  <a:cubicBezTo>
                    <a:pt x="2517" y="16983"/>
                    <a:pt x="2509" y="16981"/>
                    <a:pt x="2500" y="16981"/>
                  </a:cubicBezTo>
                  <a:cubicBezTo>
                    <a:pt x="2449" y="16981"/>
                    <a:pt x="2377" y="17034"/>
                    <a:pt x="2311" y="17034"/>
                  </a:cubicBezTo>
                  <a:cubicBezTo>
                    <a:pt x="2248" y="17034"/>
                    <a:pt x="2191" y="16987"/>
                    <a:pt x="2160" y="16805"/>
                  </a:cubicBezTo>
                  <a:cubicBezTo>
                    <a:pt x="2388" y="16509"/>
                    <a:pt x="2570" y="16214"/>
                    <a:pt x="2820" y="15963"/>
                  </a:cubicBezTo>
                  <a:cubicBezTo>
                    <a:pt x="2843" y="15782"/>
                    <a:pt x="2752" y="15668"/>
                    <a:pt x="2683" y="15509"/>
                  </a:cubicBezTo>
                  <a:cubicBezTo>
                    <a:pt x="2638" y="15372"/>
                    <a:pt x="2615" y="15213"/>
                    <a:pt x="2911" y="14963"/>
                  </a:cubicBezTo>
                  <a:lnTo>
                    <a:pt x="2911" y="14963"/>
                  </a:lnTo>
                  <a:cubicBezTo>
                    <a:pt x="2854" y="14986"/>
                    <a:pt x="2780" y="15020"/>
                    <a:pt x="2729" y="15020"/>
                  </a:cubicBezTo>
                  <a:cubicBezTo>
                    <a:pt x="2678" y="15020"/>
                    <a:pt x="2649" y="14986"/>
                    <a:pt x="2683" y="14872"/>
                  </a:cubicBezTo>
                  <a:cubicBezTo>
                    <a:pt x="2797" y="14667"/>
                    <a:pt x="2888" y="14463"/>
                    <a:pt x="3002" y="14258"/>
                  </a:cubicBezTo>
                  <a:cubicBezTo>
                    <a:pt x="3093" y="14053"/>
                    <a:pt x="3229" y="13849"/>
                    <a:pt x="3343" y="13667"/>
                  </a:cubicBezTo>
                  <a:cubicBezTo>
                    <a:pt x="3434" y="13462"/>
                    <a:pt x="3547" y="13257"/>
                    <a:pt x="3684" y="13075"/>
                  </a:cubicBezTo>
                  <a:cubicBezTo>
                    <a:pt x="3798" y="12871"/>
                    <a:pt x="3911" y="12666"/>
                    <a:pt x="4048" y="12484"/>
                  </a:cubicBezTo>
                  <a:cubicBezTo>
                    <a:pt x="4548" y="11711"/>
                    <a:pt x="5139" y="10961"/>
                    <a:pt x="5799" y="10278"/>
                  </a:cubicBezTo>
                  <a:cubicBezTo>
                    <a:pt x="6458" y="9596"/>
                    <a:pt x="7186" y="8982"/>
                    <a:pt x="7982" y="8459"/>
                  </a:cubicBezTo>
                  <a:cubicBezTo>
                    <a:pt x="8800" y="7936"/>
                    <a:pt x="9687" y="7504"/>
                    <a:pt x="10620" y="7231"/>
                  </a:cubicBezTo>
                  <a:lnTo>
                    <a:pt x="10620" y="7231"/>
                  </a:lnTo>
                  <a:cubicBezTo>
                    <a:pt x="10520" y="7248"/>
                    <a:pt x="10449" y="7255"/>
                    <a:pt x="10401" y="7255"/>
                  </a:cubicBezTo>
                  <a:cubicBezTo>
                    <a:pt x="10183" y="7255"/>
                    <a:pt x="10431" y="7103"/>
                    <a:pt x="10711" y="6936"/>
                  </a:cubicBezTo>
                  <a:lnTo>
                    <a:pt x="10711" y="6936"/>
                  </a:lnTo>
                  <a:cubicBezTo>
                    <a:pt x="10678" y="6948"/>
                    <a:pt x="10652" y="6953"/>
                    <a:pt x="10631" y="6953"/>
                  </a:cubicBezTo>
                  <a:cubicBezTo>
                    <a:pt x="10492" y="6953"/>
                    <a:pt x="10582" y="6719"/>
                    <a:pt x="10483" y="6640"/>
                  </a:cubicBezTo>
                  <a:cubicBezTo>
                    <a:pt x="11006" y="6481"/>
                    <a:pt x="11552" y="6344"/>
                    <a:pt x="12075" y="6208"/>
                  </a:cubicBezTo>
                  <a:cubicBezTo>
                    <a:pt x="12143" y="5981"/>
                    <a:pt x="12530" y="5776"/>
                    <a:pt x="12894" y="5594"/>
                  </a:cubicBezTo>
                  <a:cubicBezTo>
                    <a:pt x="13280" y="5412"/>
                    <a:pt x="13644" y="5253"/>
                    <a:pt x="13667" y="5048"/>
                  </a:cubicBezTo>
                  <a:lnTo>
                    <a:pt x="13667" y="5048"/>
                  </a:lnTo>
                  <a:cubicBezTo>
                    <a:pt x="13508" y="5139"/>
                    <a:pt x="13348" y="5230"/>
                    <a:pt x="13212" y="5321"/>
                  </a:cubicBezTo>
                  <a:cubicBezTo>
                    <a:pt x="13667" y="4662"/>
                    <a:pt x="11939" y="4889"/>
                    <a:pt x="11802" y="4389"/>
                  </a:cubicBezTo>
                  <a:cubicBezTo>
                    <a:pt x="11688" y="4571"/>
                    <a:pt x="11484" y="4684"/>
                    <a:pt x="11234" y="4775"/>
                  </a:cubicBezTo>
                  <a:cubicBezTo>
                    <a:pt x="11006" y="4866"/>
                    <a:pt x="10711" y="4912"/>
                    <a:pt x="10415" y="5003"/>
                  </a:cubicBezTo>
                  <a:cubicBezTo>
                    <a:pt x="9824" y="5139"/>
                    <a:pt x="9187" y="5367"/>
                    <a:pt x="8800" y="6003"/>
                  </a:cubicBezTo>
                  <a:cubicBezTo>
                    <a:pt x="8779" y="6006"/>
                    <a:pt x="8761" y="6008"/>
                    <a:pt x="8747" y="6008"/>
                  </a:cubicBezTo>
                  <a:cubicBezTo>
                    <a:pt x="8537" y="6008"/>
                    <a:pt x="8901" y="5727"/>
                    <a:pt x="8709" y="5685"/>
                  </a:cubicBezTo>
                  <a:lnTo>
                    <a:pt x="8709" y="5685"/>
                  </a:lnTo>
                  <a:cubicBezTo>
                    <a:pt x="8641" y="5867"/>
                    <a:pt x="8505" y="6026"/>
                    <a:pt x="8323" y="6185"/>
                  </a:cubicBezTo>
                  <a:cubicBezTo>
                    <a:pt x="8141" y="6344"/>
                    <a:pt x="7891" y="6481"/>
                    <a:pt x="7550" y="6640"/>
                  </a:cubicBezTo>
                  <a:lnTo>
                    <a:pt x="7595" y="6549"/>
                  </a:lnTo>
                  <a:lnTo>
                    <a:pt x="7595" y="6549"/>
                  </a:lnTo>
                  <a:cubicBezTo>
                    <a:pt x="6731" y="7186"/>
                    <a:pt x="6094" y="7618"/>
                    <a:pt x="5458" y="8073"/>
                  </a:cubicBezTo>
                  <a:cubicBezTo>
                    <a:pt x="4821" y="8573"/>
                    <a:pt x="4116" y="9051"/>
                    <a:pt x="3275" y="9960"/>
                  </a:cubicBezTo>
                  <a:cubicBezTo>
                    <a:pt x="3366" y="9960"/>
                    <a:pt x="3479" y="9983"/>
                    <a:pt x="3593" y="9983"/>
                  </a:cubicBezTo>
                  <a:cubicBezTo>
                    <a:pt x="3206" y="10369"/>
                    <a:pt x="3093" y="10415"/>
                    <a:pt x="2888" y="10574"/>
                  </a:cubicBezTo>
                  <a:cubicBezTo>
                    <a:pt x="2873" y="10694"/>
                    <a:pt x="2890" y="10743"/>
                    <a:pt x="2928" y="10743"/>
                  </a:cubicBezTo>
                  <a:cubicBezTo>
                    <a:pt x="3005" y="10743"/>
                    <a:pt x="3168" y="10545"/>
                    <a:pt x="3320" y="10347"/>
                  </a:cubicBezTo>
                  <a:cubicBezTo>
                    <a:pt x="3485" y="10152"/>
                    <a:pt x="3659" y="9978"/>
                    <a:pt x="3752" y="9978"/>
                  </a:cubicBezTo>
                  <a:cubicBezTo>
                    <a:pt x="3801" y="9978"/>
                    <a:pt x="3828" y="10025"/>
                    <a:pt x="3820" y="10142"/>
                  </a:cubicBezTo>
                  <a:cubicBezTo>
                    <a:pt x="3388" y="10210"/>
                    <a:pt x="2797" y="10961"/>
                    <a:pt x="2320" y="11711"/>
                  </a:cubicBezTo>
                  <a:cubicBezTo>
                    <a:pt x="2183" y="11893"/>
                    <a:pt x="2069" y="12098"/>
                    <a:pt x="1956" y="12280"/>
                  </a:cubicBezTo>
                  <a:cubicBezTo>
                    <a:pt x="1842" y="12462"/>
                    <a:pt x="1751" y="12643"/>
                    <a:pt x="1637" y="12780"/>
                  </a:cubicBezTo>
                  <a:cubicBezTo>
                    <a:pt x="1433" y="13098"/>
                    <a:pt x="1251" y="13326"/>
                    <a:pt x="1046" y="13371"/>
                  </a:cubicBezTo>
                  <a:cubicBezTo>
                    <a:pt x="937" y="13657"/>
                    <a:pt x="958" y="13716"/>
                    <a:pt x="1013" y="13716"/>
                  </a:cubicBezTo>
                  <a:cubicBezTo>
                    <a:pt x="1052" y="13716"/>
                    <a:pt x="1108" y="13686"/>
                    <a:pt x="1147" y="13686"/>
                  </a:cubicBezTo>
                  <a:cubicBezTo>
                    <a:pt x="1202" y="13686"/>
                    <a:pt x="1223" y="13745"/>
                    <a:pt x="1114" y="14031"/>
                  </a:cubicBezTo>
                  <a:lnTo>
                    <a:pt x="887" y="14190"/>
                  </a:lnTo>
                  <a:lnTo>
                    <a:pt x="1023" y="14440"/>
                  </a:lnTo>
                  <a:cubicBezTo>
                    <a:pt x="828" y="14917"/>
                    <a:pt x="591" y="15146"/>
                    <a:pt x="432" y="15146"/>
                  </a:cubicBezTo>
                  <a:cubicBezTo>
                    <a:pt x="424" y="15146"/>
                    <a:pt x="417" y="15146"/>
                    <a:pt x="409" y="15145"/>
                  </a:cubicBezTo>
                  <a:cubicBezTo>
                    <a:pt x="455" y="15008"/>
                    <a:pt x="478" y="14758"/>
                    <a:pt x="500" y="14622"/>
                  </a:cubicBezTo>
                  <a:lnTo>
                    <a:pt x="500" y="14622"/>
                  </a:lnTo>
                  <a:cubicBezTo>
                    <a:pt x="409" y="14781"/>
                    <a:pt x="341" y="14986"/>
                    <a:pt x="273" y="15213"/>
                  </a:cubicBezTo>
                  <a:cubicBezTo>
                    <a:pt x="205" y="15418"/>
                    <a:pt x="159" y="15645"/>
                    <a:pt x="137" y="15872"/>
                  </a:cubicBezTo>
                  <a:cubicBezTo>
                    <a:pt x="103" y="16210"/>
                    <a:pt x="81" y="16511"/>
                    <a:pt x="45" y="16689"/>
                  </a:cubicBezTo>
                  <a:lnTo>
                    <a:pt x="45" y="16689"/>
                  </a:lnTo>
                  <a:lnTo>
                    <a:pt x="250" y="16054"/>
                  </a:lnTo>
                  <a:lnTo>
                    <a:pt x="250" y="16054"/>
                  </a:lnTo>
                  <a:cubicBezTo>
                    <a:pt x="91" y="17191"/>
                    <a:pt x="0" y="18442"/>
                    <a:pt x="68" y="19670"/>
                  </a:cubicBezTo>
                  <a:cubicBezTo>
                    <a:pt x="91" y="19988"/>
                    <a:pt x="91" y="20307"/>
                    <a:pt x="159" y="20602"/>
                  </a:cubicBezTo>
                  <a:cubicBezTo>
                    <a:pt x="205" y="20898"/>
                    <a:pt x="250" y="21194"/>
                    <a:pt x="318" y="21489"/>
                  </a:cubicBezTo>
                  <a:cubicBezTo>
                    <a:pt x="364" y="21785"/>
                    <a:pt x="455" y="22058"/>
                    <a:pt x="546" y="22331"/>
                  </a:cubicBezTo>
                  <a:cubicBezTo>
                    <a:pt x="591" y="22467"/>
                    <a:pt x="614" y="22604"/>
                    <a:pt x="660" y="22717"/>
                  </a:cubicBezTo>
                  <a:cubicBezTo>
                    <a:pt x="728" y="22854"/>
                    <a:pt x="773" y="22967"/>
                    <a:pt x="819" y="23104"/>
                  </a:cubicBezTo>
                  <a:lnTo>
                    <a:pt x="910" y="22922"/>
                  </a:lnTo>
                  <a:cubicBezTo>
                    <a:pt x="1069" y="23286"/>
                    <a:pt x="1160" y="23559"/>
                    <a:pt x="1228" y="23763"/>
                  </a:cubicBezTo>
                  <a:cubicBezTo>
                    <a:pt x="1296" y="23968"/>
                    <a:pt x="1342" y="24127"/>
                    <a:pt x="1364" y="24309"/>
                  </a:cubicBezTo>
                  <a:cubicBezTo>
                    <a:pt x="1387" y="24468"/>
                    <a:pt x="1433" y="24650"/>
                    <a:pt x="1501" y="24878"/>
                  </a:cubicBezTo>
                  <a:cubicBezTo>
                    <a:pt x="1569" y="25128"/>
                    <a:pt x="1683" y="25401"/>
                    <a:pt x="1887" y="25787"/>
                  </a:cubicBezTo>
                  <a:lnTo>
                    <a:pt x="1842" y="25742"/>
                  </a:lnTo>
                  <a:lnTo>
                    <a:pt x="1842" y="25742"/>
                  </a:lnTo>
                  <a:cubicBezTo>
                    <a:pt x="2069" y="26037"/>
                    <a:pt x="2342" y="26424"/>
                    <a:pt x="2547" y="26856"/>
                  </a:cubicBezTo>
                  <a:cubicBezTo>
                    <a:pt x="2506" y="26809"/>
                    <a:pt x="2477" y="26789"/>
                    <a:pt x="2457" y="26789"/>
                  </a:cubicBezTo>
                  <a:cubicBezTo>
                    <a:pt x="2399" y="26789"/>
                    <a:pt x="2416" y="26954"/>
                    <a:pt x="2433" y="27106"/>
                  </a:cubicBezTo>
                  <a:cubicBezTo>
                    <a:pt x="2449" y="27247"/>
                    <a:pt x="2465" y="27378"/>
                    <a:pt x="2406" y="27378"/>
                  </a:cubicBezTo>
                  <a:cubicBezTo>
                    <a:pt x="2379" y="27378"/>
                    <a:pt x="2337" y="27351"/>
                    <a:pt x="2274" y="27288"/>
                  </a:cubicBezTo>
                  <a:lnTo>
                    <a:pt x="2274" y="27288"/>
                  </a:lnTo>
                  <a:cubicBezTo>
                    <a:pt x="2797" y="27993"/>
                    <a:pt x="2956" y="28152"/>
                    <a:pt x="3093" y="28220"/>
                  </a:cubicBezTo>
                  <a:cubicBezTo>
                    <a:pt x="3229" y="28311"/>
                    <a:pt x="3343" y="28311"/>
                    <a:pt x="3843" y="28652"/>
                  </a:cubicBezTo>
                  <a:lnTo>
                    <a:pt x="3820" y="28993"/>
                  </a:lnTo>
                  <a:cubicBezTo>
                    <a:pt x="4184" y="29221"/>
                    <a:pt x="4298" y="29175"/>
                    <a:pt x="4844" y="29835"/>
                  </a:cubicBezTo>
                  <a:cubicBezTo>
                    <a:pt x="4741" y="29753"/>
                    <a:pt x="4679" y="29721"/>
                    <a:pt x="4641" y="29721"/>
                  </a:cubicBezTo>
                  <a:cubicBezTo>
                    <a:pt x="4510" y="29721"/>
                    <a:pt x="4681" y="30106"/>
                    <a:pt x="4529" y="30106"/>
                  </a:cubicBezTo>
                  <a:cubicBezTo>
                    <a:pt x="4482" y="30106"/>
                    <a:pt x="4403" y="30068"/>
                    <a:pt x="4275" y="29971"/>
                  </a:cubicBezTo>
                  <a:lnTo>
                    <a:pt x="4275" y="29971"/>
                  </a:lnTo>
                  <a:cubicBezTo>
                    <a:pt x="4457" y="30403"/>
                    <a:pt x="4684" y="30722"/>
                    <a:pt x="4912" y="30995"/>
                  </a:cubicBezTo>
                  <a:cubicBezTo>
                    <a:pt x="5048" y="31131"/>
                    <a:pt x="5162" y="31245"/>
                    <a:pt x="5276" y="31358"/>
                  </a:cubicBezTo>
                  <a:cubicBezTo>
                    <a:pt x="5389" y="31472"/>
                    <a:pt x="5503" y="31563"/>
                    <a:pt x="5617" y="31654"/>
                  </a:cubicBezTo>
                  <a:cubicBezTo>
                    <a:pt x="5821" y="31813"/>
                    <a:pt x="6026" y="31972"/>
                    <a:pt x="6163" y="32154"/>
                  </a:cubicBezTo>
                  <a:cubicBezTo>
                    <a:pt x="6322" y="32336"/>
                    <a:pt x="6413" y="32518"/>
                    <a:pt x="6458" y="32791"/>
                  </a:cubicBezTo>
                  <a:cubicBezTo>
                    <a:pt x="6514" y="32802"/>
                    <a:pt x="6561" y="32807"/>
                    <a:pt x="6599" y="32807"/>
                  </a:cubicBezTo>
                  <a:cubicBezTo>
                    <a:pt x="6886" y="32807"/>
                    <a:pt x="6696" y="32523"/>
                    <a:pt x="6435" y="32222"/>
                  </a:cubicBezTo>
                  <a:cubicBezTo>
                    <a:pt x="6186" y="31954"/>
                    <a:pt x="5904" y="31669"/>
                    <a:pt x="5945" y="31669"/>
                  </a:cubicBezTo>
                  <a:cubicBezTo>
                    <a:pt x="5953" y="31669"/>
                    <a:pt x="5972" y="31678"/>
                    <a:pt x="6003" y="31699"/>
                  </a:cubicBezTo>
                  <a:cubicBezTo>
                    <a:pt x="5972" y="31605"/>
                    <a:pt x="5995" y="31565"/>
                    <a:pt x="6054" y="31565"/>
                  </a:cubicBezTo>
                  <a:cubicBezTo>
                    <a:pt x="6250" y="31565"/>
                    <a:pt x="6838" y="32004"/>
                    <a:pt x="7118" y="32336"/>
                  </a:cubicBezTo>
                  <a:cubicBezTo>
                    <a:pt x="7322" y="32541"/>
                    <a:pt x="7368" y="32836"/>
                    <a:pt x="7504" y="33223"/>
                  </a:cubicBezTo>
                  <a:cubicBezTo>
                    <a:pt x="7636" y="33575"/>
                    <a:pt x="7854" y="34012"/>
                    <a:pt x="8362" y="34452"/>
                  </a:cubicBezTo>
                  <a:lnTo>
                    <a:pt x="8362" y="34452"/>
                  </a:lnTo>
                  <a:cubicBezTo>
                    <a:pt x="8301" y="34410"/>
                    <a:pt x="8254" y="34409"/>
                    <a:pt x="8164" y="34337"/>
                  </a:cubicBezTo>
                  <a:lnTo>
                    <a:pt x="8164" y="34337"/>
                  </a:lnTo>
                  <a:cubicBezTo>
                    <a:pt x="8323" y="34565"/>
                    <a:pt x="8573" y="34701"/>
                    <a:pt x="8800" y="34860"/>
                  </a:cubicBezTo>
                  <a:cubicBezTo>
                    <a:pt x="9051" y="35020"/>
                    <a:pt x="9301" y="35179"/>
                    <a:pt x="9483" y="35474"/>
                  </a:cubicBezTo>
                  <a:cubicBezTo>
                    <a:pt x="9492" y="35474"/>
                    <a:pt x="9502" y="35474"/>
                    <a:pt x="9512" y="35474"/>
                  </a:cubicBezTo>
                  <a:cubicBezTo>
                    <a:pt x="9895" y="35474"/>
                    <a:pt x="10088" y="35821"/>
                    <a:pt x="10322" y="35821"/>
                  </a:cubicBezTo>
                  <a:cubicBezTo>
                    <a:pt x="10379" y="35821"/>
                    <a:pt x="10440" y="35800"/>
                    <a:pt x="10506" y="35747"/>
                  </a:cubicBezTo>
                  <a:cubicBezTo>
                    <a:pt x="10142" y="35520"/>
                    <a:pt x="9755" y="35270"/>
                    <a:pt x="9392" y="35020"/>
                  </a:cubicBezTo>
                  <a:lnTo>
                    <a:pt x="9392" y="35020"/>
                  </a:lnTo>
                  <a:cubicBezTo>
                    <a:pt x="9733" y="35201"/>
                    <a:pt x="10097" y="35315"/>
                    <a:pt x="10506" y="35474"/>
                  </a:cubicBezTo>
                  <a:cubicBezTo>
                    <a:pt x="10915" y="35633"/>
                    <a:pt x="11347" y="35861"/>
                    <a:pt x="11779" y="36316"/>
                  </a:cubicBezTo>
                  <a:cubicBezTo>
                    <a:pt x="11767" y="36318"/>
                    <a:pt x="11754" y="36319"/>
                    <a:pt x="11738" y="36319"/>
                  </a:cubicBezTo>
                  <a:cubicBezTo>
                    <a:pt x="11580" y="36319"/>
                    <a:pt x="11257" y="36217"/>
                    <a:pt x="11029" y="36134"/>
                  </a:cubicBezTo>
                  <a:lnTo>
                    <a:pt x="11029" y="36134"/>
                  </a:lnTo>
                  <a:cubicBezTo>
                    <a:pt x="11256" y="36429"/>
                    <a:pt x="11643" y="36452"/>
                    <a:pt x="11893" y="36770"/>
                  </a:cubicBezTo>
                  <a:cubicBezTo>
                    <a:pt x="11851" y="36807"/>
                    <a:pt x="11801" y="36823"/>
                    <a:pt x="11744" y="36823"/>
                  </a:cubicBezTo>
                  <a:cubicBezTo>
                    <a:pt x="11551" y="36823"/>
                    <a:pt x="11276" y="36640"/>
                    <a:pt x="10961" y="36429"/>
                  </a:cubicBezTo>
                  <a:cubicBezTo>
                    <a:pt x="10551" y="36156"/>
                    <a:pt x="10097" y="35815"/>
                    <a:pt x="9665" y="35702"/>
                  </a:cubicBezTo>
                  <a:lnTo>
                    <a:pt x="9665" y="35702"/>
                  </a:lnTo>
                  <a:cubicBezTo>
                    <a:pt x="9869" y="36088"/>
                    <a:pt x="11097" y="36361"/>
                    <a:pt x="10483" y="36498"/>
                  </a:cubicBezTo>
                  <a:cubicBezTo>
                    <a:pt x="10533" y="36489"/>
                    <a:pt x="10582" y="36485"/>
                    <a:pt x="10628" y="36485"/>
                  </a:cubicBezTo>
                  <a:cubicBezTo>
                    <a:pt x="10965" y="36485"/>
                    <a:pt x="11224" y="36687"/>
                    <a:pt x="11484" y="36907"/>
                  </a:cubicBezTo>
                  <a:cubicBezTo>
                    <a:pt x="11802" y="37180"/>
                    <a:pt x="12166" y="37475"/>
                    <a:pt x="12689" y="37544"/>
                  </a:cubicBezTo>
                  <a:lnTo>
                    <a:pt x="12507" y="37726"/>
                  </a:lnTo>
                  <a:cubicBezTo>
                    <a:pt x="12643" y="37794"/>
                    <a:pt x="12985" y="37862"/>
                    <a:pt x="13235" y="38021"/>
                  </a:cubicBezTo>
                  <a:lnTo>
                    <a:pt x="12598" y="38021"/>
                  </a:lnTo>
                  <a:cubicBezTo>
                    <a:pt x="13439" y="38203"/>
                    <a:pt x="13780" y="39044"/>
                    <a:pt x="14531" y="39295"/>
                  </a:cubicBezTo>
                  <a:cubicBezTo>
                    <a:pt x="13144" y="38499"/>
                    <a:pt x="14372" y="38840"/>
                    <a:pt x="13894" y="38340"/>
                  </a:cubicBezTo>
                  <a:lnTo>
                    <a:pt x="13894" y="38340"/>
                  </a:lnTo>
                  <a:cubicBezTo>
                    <a:pt x="15704" y="39002"/>
                    <a:pt x="14578" y="39493"/>
                    <a:pt x="16363" y="40374"/>
                  </a:cubicBezTo>
                  <a:lnTo>
                    <a:pt x="16363" y="40374"/>
                  </a:lnTo>
                  <a:cubicBezTo>
                    <a:pt x="16093" y="40212"/>
                    <a:pt x="15776" y="39894"/>
                    <a:pt x="15979" y="39894"/>
                  </a:cubicBezTo>
                  <a:cubicBezTo>
                    <a:pt x="16004" y="39894"/>
                    <a:pt x="16036" y="39898"/>
                    <a:pt x="16077" y="39909"/>
                  </a:cubicBezTo>
                  <a:cubicBezTo>
                    <a:pt x="16418" y="40159"/>
                    <a:pt x="16873" y="40500"/>
                    <a:pt x="17032" y="40727"/>
                  </a:cubicBezTo>
                  <a:cubicBezTo>
                    <a:pt x="17365" y="40882"/>
                    <a:pt x="17526" y="40939"/>
                    <a:pt x="17589" y="40939"/>
                  </a:cubicBezTo>
                  <a:cubicBezTo>
                    <a:pt x="17761" y="40939"/>
                    <a:pt x="17235" y="40531"/>
                    <a:pt x="17477" y="40531"/>
                  </a:cubicBezTo>
                  <a:cubicBezTo>
                    <a:pt x="17502" y="40531"/>
                    <a:pt x="17535" y="40536"/>
                    <a:pt x="17578" y="40545"/>
                  </a:cubicBezTo>
                  <a:cubicBezTo>
                    <a:pt x="17874" y="41046"/>
                    <a:pt x="18283" y="40727"/>
                    <a:pt x="18897" y="40932"/>
                  </a:cubicBezTo>
                  <a:lnTo>
                    <a:pt x="18783" y="41159"/>
                  </a:lnTo>
                  <a:cubicBezTo>
                    <a:pt x="19213" y="41423"/>
                    <a:pt x="19438" y="41498"/>
                    <a:pt x="19579" y="41498"/>
                  </a:cubicBezTo>
                  <a:cubicBezTo>
                    <a:pt x="19767" y="41498"/>
                    <a:pt x="19806" y="41363"/>
                    <a:pt x="19984" y="41363"/>
                  </a:cubicBezTo>
                  <a:cubicBezTo>
                    <a:pt x="20109" y="41363"/>
                    <a:pt x="20304" y="41431"/>
                    <a:pt x="20671" y="41660"/>
                  </a:cubicBezTo>
                  <a:lnTo>
                    <a:pt x="19943" y="41728"/>
                  </a:lnTo>
                  <a:lnTo>
                    <a:pt x="20693" y="41955"/>
                  </a:lnTo>
                  <a:lnTo>
                    <a:pt x="20421" y="42183"/>
                  </a:lnTo>
                  <a:cubicBezTo>
                    <a:pt x="21285" y="42319"/>
                    <a:pt x="21489" y="42478"/>
                    <a:pt x="22217" y="42865"/>
                  </a:cubicBezTo>
                  <a:cubicBezTo>
                    <a:pt x="22160" y="42708"/>
                    <a:pt x="22291" y="42596"/>
                    <a:pt x="22565" y="42596"/>
                  </a:cubicBezTo>
                  <a:cubicBezTo>
                    <a:pt x="22728" y="42596"/>
                    <a:pt x="22941" y="42635"/>
                    <a:pt x="23195" y="42728"/>
                  </a:cubicBezTo>
                  <a:cubicBezTo>
                    <a:pt x="23581" y="43069"/>
                    <a:pt x="22831" y="42865"/>
                    <a:pt x="23809" y="43206"/>
                  </a:cubicBezTo>
                  <a:cubicBezTo>
                    <a:pt x="23690" y="43236"/>
                    <a:pt x="23562" y="43274"/>
                    <a:pt x="23430" y="43274"/>
                  </a:cubicBezTo>
                  <a:cubicBezTo>
                    <a:pt x="23259" y="43274"/>
                    <a:pt x="23079" y="43210"/>
                    <a:pt x="22899" y="42978"/>
                  </a:cubicBezTo>
                  <a:cubicBezTo>
                    <a:pt x="22808" y="43047"/>
                    <a:pt x="22604" y="43047"/>
                    <a:pt x="22535" y="43115"/>
                  </a:cubicBezTo>
                  <a:cubicBezTo>
                    <a:pt x="22967" y="43479"/>
                    <a:pt x="23786" y="43661"/>
                    <a:pt x="24127" y="43797"/>
                  </a:cubicBezTo>
                  <a:cubicBezTo>
                    <a:pt x="23991" y="43729"/>
                    <a:pt x="23854" y="43661"/>
                    <a:pt x="23763" y="43592"/>
                  </a:cubicBezTo>
                  <a:lnTo>
                    <a:pt x="23763" y="43592"/>
                  </a:lnTo>
                  <a:cubicBezTo>
                    <a:pt x="24286" y="43661"/>
                    <a:pt x="24809" y="43706"/>
                    <a:pt x="25310" y="43774"/>
                  </a:cubicBezTo>
                  <a:cubicBezTo>
                    <a:pt x="25514" y="43934"/>
                    <a:pt x="25310" y="43956"/>
                    <a:pt x="25105" y="43956"/>
                  </a:cubicBezTo>
                  <a:cubicBezTo>
                    <a:pt x="25401" y="44047"/>
                    <a:pt x="25651" y="44002"/>
                    <a:pt x="26083" y="44115"/>
                  </a:cubicBezTo>
                  <a:cubicBezTo>
                    <a:pt x="25937" y="44261"/>
                    <a:pt x="25879" y="44421"/>
                    <a:pt x="25536" y="44421"/>
                  </a:cubicBezTo>
                  <a:cubicBezTo>
                    <a:pt x="25450" y="44421"/>
                    <a:pt x="25346" y="44411"/>
                    <a:pt x="25219" y="44388"/>
                  </a:cubicBezTo>
                  <a:lnTo>
                    <a:pt x="25219" y="44388"/>
                  </a:lnTo>
                  <a:cubicBezTo>
                    <a:pt x="25696" y="44479"/>
                    <a:pt x="26174" y="44570"/>
                    <a:pt x="26674" y="44638"/>
                  </a:cubicBezTo>
                  <a:cubicBezTo>
                    <a:pt x="26719" y="44752"/>
                    <a:pt x="27311" y="45093"/>
                    <a:pt x="27106" y="45116"/>
                  </a:cubicBezTo>
                  <a:cubicBezTo>
                    <a:pt x="27834" y="45480"/>
                    <a:pt x="29130" y="45275"/>
                    <a:pt x="30130" y="45685"/>
                  </a:cubicBezTo>
                  <a:cubicBezTo>
                    <a:pt x="30170" y="45658"/>
                    <a:pt x="30226" y="45647"/>
                    <a:pt x="30311" y="45647"/>
                  </a:cubicBezTo>
                  <a:cubicBezTo>
                    <a:pt x="30371" y="45647"/>
                    <a:pt x="30446" y="45652"/>
                    <a:pt x="30540" y="45662"/>
                  </a:cubicBezTo>
                  <a:cubicBezTo>
                    <a:pt x="31355" y="45870"/>
                    <a:pt x="32092" y="46206"/>
                    <a:pt x="33039" y="46206"/>
                  </a:cubicBezTo>
                  <a:cubicBezTo>
                    <a:pt x="33228" y="46206"/>
                    <a:pt x="33425" y="46192"/>
                    <a:pt x="33632" y="46162"/>
                  </a:cubicBezTo>
                  <a:lnTo>
                    <a:pt x="34269" y="46617"/>
                  </a:lnTo>
                  <a:cubicBezTo>
                    <a:pt x="34300" y="46618"/>
                    <a:pt x="34328" y="46619"/>
                    <a:pt x="34353" y="46619"/>
                  </a:cubicBezTo>
                  <a:cubicBezTo>
                    <a:pt x="34718" y="46619"/>
                    <a:pt x="34510" y="46472"/>
                    <a:pt x="34383" y="46344"/>
                  </a:cubicBezTo>
                  <a:cubicBezTo>
                    <a:pt x="34246" y="46185"/>
                    <a:pt x="34178" y="46071"/>
                    <a:pt x="34974" y="46048"/>
                  </a:cubicBezTo>
                  <a:cubicBezTo>
                    <a:pt x="35055" y="46043"/>
                    <a:pt x="35126" y="46041"/>
                    <a:pt x="35188" y="46041"/>
                  </a:cubicBezTo>
                  <a:cubicBezTo>
                    <a:pt x="35989" y="46041"/>
                    <a:pt x="35389" y="46420"/>
                    <a:pt x="35747" y="46526"/>
                  </a:cubicBezTo>
                  <a:cubicBezTo>
                    <a:pt x="36171" y="46424"/>
                    <a:pt x="36809" y="46171"/>
                    <a:pt x="37531" y="46171"/>
                  </a:cubicBezTo>
                  <a:cubicBezTo>
                    <a:pt x="37777" y="46171"/>
                    <a:pt x="38034" y="46200"/>
                    <a:pt x="38294" y="46276"/>
                  </a:cubicBezTo>
                  <a:cubicBezTo>
                    <a:pt x="38124" y="46310"/>
                    <a:pt x="37976" y="46316"/>
                    <a:pt x="37831" y="46316"/>
                  </a:cubicBezTo>
                  <a:cubicBezTo>
                    <a:pt x="37758" y="46316"/>
                    <a:pt x="37687" y="46314"/>
                    <a:pt x="37613" y="46314"/>
                  </a:cubicBezTo>
                  <a:cubicBezTo>
                    <a:pt x="37539" y="46314"/>
                    <a:pt x="37464" y="46316"/>
                    <a:pt x="37385" y="46321"/>
                  </a:cubicBezTo>
                  <a:lnTo>
                    <a:pt x="38158" y="46526"/>
                  </a:lnTo>
                  <a:cubicBezTo>
                    <a:pt x="37225" y="46890"/>
                    <a:pt x="36520" y="46776"/>
                    <a:pt x="37271" y="47072"/>
                  </a:cubicBezTo>
                  <a:cubicBezTo>
                    <a:pt x="37294" y="46890"/>
                    <a:pt x="37498" y="46776"/>
                    <a:pt x="37794" y="46731"/>
                  </a:cubicBezTo>
                  <a:cubicBezTo>
                    <a:pt x="37953" y="46708"/>
                    <a:pt x="38112" y="46685"/>
                    <a:pt x="38294" y="46662"/>
                  </a:cubicBezTo>
                  <a:cubicBezTo>
                    <a:pt x="38476" y="46640"/>
                    <a:pt x="38658" y="46640"/>
                    <a:pt x="38863" y="46617"/>
                  </a:cubicBezTo>
                  <a:cubicBezTo>
                    <a:pt x="39226" y="46571"/>
                    <a:pt x="39613" y="46549"/>
                    <a:pt x="39909" y="46480"/>
                  </a:cubicBezTo>
                  <a:cubicBezTo>
                    <a:pt x="40182" y="46389"/>
                    <a:pt x="40386" y="46276"/>
                    <a:pt x="40386" y="46094"/>
                  </a:cubicBezTo>
                  <a:lnTo>
                    <a:pt x="40909" y="46185"/>
                  </a:lnTo>
                  <a:cubicBezTo>
                    <a:pt x="40773" y="46185"/>
                    <a:pt x="40750" y="46230"/>
                    <a:pt x="40614" y="46253"/>
                  </a:cubicBezTo>
                  <a:cubicBezTo>
                    <a:pt x="40734" y="46280"/>
                    <a:pt x="40836" y="46292"/>
                    <a:pt x="40923" y="46292"/>
                  </a:cubicBezTo>
                  <a:cubicBezTo>
                    <a:pt x="41574" y="46292"/>
                    <a:pt x="41423" y="45626"/>
                    <a:pt x="42546" y="45525"/>
                  </a:cubicBezTo>
                  <a:cubicBezTo>
                    <a:pt x="43001" y="45525"/>
                    <a:pt x="43320" y="45571"/>
                    <a:pt x="43047" y="45707"/>
                  </a:cubicBezTo>
                  <a:cubicBezTo>
                    <a:pt x="43342" y="45594"/>
                    <a:pt x="43661" y="45457"/>
                    <a:pt x="43979" y="45321"/>
                  </a:cubicBezTo>
                  <a:cubicBezTo>
                    <a:pt x="44017" y="45314"/>
                    <a:pt x="44048" y="45312"/>
                    <a:pt x="44074" y="45312"/>
                  </a:cubicBezTo>
                  <a:cubicBezTo>
                    <a:pt x="44207" y="45312"/>
                    <a:pt x="44185" y="45386"/>
                    <a:pt x="44041" y="45445"/>
                  </a:cubicBezTo>
                  <a:lnTo>
                    <a:pt x="44041" y="45445"/>
                  </a:lnTo>
                  <a:cubicBezTo>
                    <a:pt x="44486" y="45307"/>
                    <a:pt x="44947" y="45218"/>
                    <a:pt x="45389" y="45071"/>
                  </a:cubicBezTo>
                  <a:lnTo>
                    <a:pt x="45389" y="45093"/>
                  </a:lnTo>
                  <a:cubicBezTo>
                    <a:pt x="45571" y="44911"/>
                    <a:pt x="45980" y="44616"/>
                    <a:pt x="46185" y="44479"/>
                  </a:cubicBezTo>
                  <a:cubicBezTo>
                    <a:pt x="46216" y="44478"/>
                    <a:pt x="46241" y="44477"/>
                    <a:pt x="46262" y="44477"/>
                  </a:cubicBezTo>
                  <a:cubicBezTo>
                    <a:pt x="46512" y="44477"/>
                    <a:pt x="46034" y="44598"/>
                    <a:pt x="46139" y="44661"/>
                  </a:cubicBezTo>
                  <a:cubicBezTo>
                    <a:pt x="46390" y="44525"/>
                    <a:pt x="46640" y="44388"/>
                    <a:pt x="46890" y="44252"/>
                  </a:cubicBezTo>
                  <a:lnTo>
                    <a:pt x="46890" y="44252"/>
                  </a:lnTo>
                  <a:cubicBezTo>
                    <a:pt x="47276" y="44320"/>
                    <a:pt x="46662" y="44729"/>
                    <a:pt x="46094" y="44843"/>
                  </a:cubicBezTo>
                  <a:cubicBezTo>
                    <a:pt x="46310" y="44954"/>
                    <a:pt x="46460" y="44997"/>
                    <a:pt x="46582" y="44997"/>
                  </a:cubicBezTo>
                  <a:cubicBezTo>
                    <a:pt x="47014" y="44997"/>
                    <a:pt x="47094" y="44449"/>
                    <a:pt x="48459" y="44343"/>
                  </a:cubicBezTo>
                  <a:lnTo>
                    <a:pt x="48459" y="44343"/>
                  </a:lnTo>
                  <a:lnTo>
                    <a:pt x="47731" y="44707"/>
                  </a:lnTo>
                  <a:cubicBezTo>
                    <a:pt x="47890" y="44764"/>
                    <a:pt x="48044" y="44786"/>
                    <a:pt x="48197" y="44786"/>
                  </a:cubicBezTo>
                  <a:cubicBezTo>
                    <a:pt x="48351" y="44786"/>
                    <a:pt x="48504" y="44764"/>
                    <a:pt x="48664" y="44729"/>
                  </a:cubicBezTo>
                  <a:cubicBezTo>
                    <a:pt x="49005" y="44638"/>
                    <a:pt x="49368" y="44525"/>
                    <a:pt x="49846" y="44479"/>
                  </a:cubicBezTo>
                  <a:cubicBezTo>
                    <a:pt x="49573" y="44434"/>
                    <a:pt x="47913" y="44525"/>
                    <a:pt x="48709" y="44025"/>
                  </a:cubicBezTo>
                  <a:cubicBezTo>
                    <a:pt x="48959" y="43979"/>
                    <a:pt x="49278" y="43865"/>
                    <a:pt x="49687" y="43547"/>
                  </a:cubicBezTo>
                  <a:cubicBezTo>
                    <a:pt x="49713" y="43627"/>
                    <a:pt x="49771" y="43660"/>
                    <a:pt x="49851" y="43660"/>
                  </a:cubicBezTo>
                  <a:cubicBezTo>
                    <a:pt x="49908" y="43660"/>
                    <a:pt x="49975" y="43643"/>
                    <a:pt x="50051" y="43615"/>
                  </a:cubicBezTo>
                  <a:cubicBezTo>
                    <a:pt x="50233" y="43547"/>
                    <a:pt x="50483" y="43411"/>
                    <a:pt x="50756" y="43297"/>
                  </a:cubicBezTo>
                  <a:lnTo>
                    <a:pt x="50847" y="43615"/>
                  </a:lnTo>
                  <a:cubicBezTo>
                    <a:pt x="51415" y="43251"/>
                    <a:pt x="51301" y="43115"/>
                    <a:pt x="51574" y="42819"/>
                  </a:cubicBezTo>
                  <a:cubicBezTo>
                    <a:pt x="51848" y="42696"/>
                    <a:pt x="52052" y="42652"/>
                    <a:pt x="52214" y="42652"/>
                  </a:cubicBezTo>
                  <a:cubicBezTo>
                    <a:pt x="52442" y="42652"/>
                    <a:pt x="52588" y="42740"/>
                    <a:pt x="52734" y="42819"/>
                  </a:cubicBezTo>
                  <a:cubicBezTo>
                    <a:pt x="53803" y="42319"/>
                    <a:pt x="51824" y="42797"/>
                    <a:pt x="53007" y="42092"/>
                  </a:cubicBezTo>
                  <a:cubicBezTo>
                    <a:pt x="53916" y="41728"/>
                    <a:pt x="54439" y="41273"/>
                    <a:pt x="55281" y="40454"/>
                  </a:cubicBezTo>
                  <a:cubicBezTo>
                    <a:pt x="55414" y="40397"/>
                    <a:pt x="55492" y="40375"/>
                    <a:pt x="55535" y="40375"/>
                  </a:cubicBezTo>
                  <a:cubicBezTo>
                    <a:pt x="55690" y="40375"/>
                    <a:pt x="55391" y="40662"/>
                    <a:pt x="55527" y="40662"/>
                  </a:cubicBezTo>
                  <a:cubicBezTo>
                    <a:pt x="55534" y="40662"/>
                    <a:pt x="55543" y="40661"/>
                    <a:pt x="55554" y="40659"/>
                  </a:cubicBezTo>
                  <a:cubicBezTo>
                    <a:pt x="55667" y="40454"/>
                    <a:pt x="55781" y="40272"/>
                    <a:pt x="55895" y="40091"/>
                  </a:cubicBezTo>
                  <a:cubicBezTo>
                    <a:pt x="55930" y="40062"/>
                    <a:pt x="55957" y="40052"/>
                    <a:pt x="55976" y="40052"/>
                  </a:cubicBezTo>
                  <a:cubicBezTo>
                    <a:pt x="56020" y="40052"/>
                    <a:pt x="56031" y="40105"/>
                    <a:pt x="56031" y="40136"/>
                  </a:cubicBezTo>
                  <a:cubicBezTo>
                    <a:pt x="56372" y="39772"/>
                    <a:pt x="55849" y="39840"/>
                    <a:pt x="56441" y="39295"/>
                  </a:cubicBezTo>
                  <a:cubicBezTo>
                    <a:pt x="56395" y="39067"/>
                    <a:pt x="56804" y="38954"/>
                    <a:pt x="57282" y="38749"/>
                  </a:cubicBezTo>
                  <a:cubicBezTo>
                    <a:pt x="57737" y="38544"/>
                    <a:pt x="58305" y="38271"/>
                    <a:pt x="58510" y="37748"/>
                  </a:cubicBezTo>
                  <a:cubicBezTo>
                    <a:pt x="58534" y="37742"/>
                    <a:pt x="58554" y="37739"/>
                    <a:pt x="58571" y="37739"/>
                  </a:cubicBezTo>
                  <a:cubicBezTo>
                    <a:pt x="58728" y="37739"/>
                    <a:pt x="58591" y="38003"/>
                    <a:pt x="58715" y="38044"/>
                  </a:cubicBezTo>
                  <a:cubicBezTo>
                    <a:pt x="59101" y="37498"/>
                    <a:pt x="59283" y="37271"/>
                    <a:pt x="59420" y="37043"/>
                  </a:cubicBezTo>
                  <a:cubicBezTo>
                    <a:pt x="59556" y="36816"/>
                    <a:pt x="59670" y="36589"/>
                    <a:pt x="59920" y="36066"/>
                  </a:cubicBezTo>
                  <a:lnTo>
                    <a:pt x="60329" y="35815"/>
                  </a:lnTo>
                  <a:lnTo>
                    <a:pt x="60716" y="35565"/>
                  </a:lnTo>
                  <a:lnTo>
                    <a:pt x="60716" y="35565"/>
                  </a:lnTo>
                  <a:cubicBezTo>
                    <a:pt x="60622" y="35612"/>
                    <a:pt x="60550" y="35633"/>
                    <a:pt x="60495" y="35633"/>
                  </a:cubicBezTo>
                  <a:cubicBezTo>
                    <a:pt x="60178" y="35633"/>
                    <a:pt x="60463" y="34913"/>
                    <a:pt x="60716" y="34292"/>
                  </a:cubicBezTo>
                  <a:lnTo>
                    <a:pt x="60716" y="34292"/>
                  </a:lnTo>
                  <a:cubicBezTo>
                    <a:pt x="60466" y="34383"/>
                    <a:pt x="60261" y="34474"/>
                    <a:pt x="60124" y="34542"/>
                  </a:cubicBezTo>
                  <a:cubicBezTo>
                    <a:pt x="60352" y="34201"/>
                    <a:pt x="60557" y="33860"/>
                    <a:pt x="60761" y="33519"/>
                  </a:cubicBezTo>
                  <a:cubicBezTo>
                    <a:pt x="60779" y="33508"/>
                    <a:pt x="60795" y="33503"/>
                    <a:pt x="60808" y="33503"/>
                  </a:cubicBezTo>
                  <a:cubicBezTo>
                    <a:pt x="60881" y="33503"/>
                    <a:pt x="60898" y="33649"/>
                    <a:pt x="60898" y="33860"/>
                  </a:cubicBezTo>
                  <a:cubicBezTo>
                    <a:pt x="60920" y="33769"/>
                    <a:pt x="60943" y="33701"/>
                    <a:pt x="60966" y="33632"/>
                  </a:cubicBezTo>
                  <a:cubicBezTo>
                    <a:pt x="61060" y="33568"/>
                    <a:pt x="61131" y="33540"/>
                    <a:pt x="61184" y="33540"/>
                  </a:cubicBezTo>
                  <a:cubicBezTo>
                    <a:pt x="61337" y="33540"/>
                    <a:pt x="61341" y="33772"/>
                    <a:pt x="61307" y="34042"/>
                  </a:cubicBezTo>
                  <a:cubicBezTo>
                    <a:pt x="61170" y="34110"/>
                    <a:pt x="61011" y="34178"/>
                    <a:pt x="60875" y="34246"/>
                  </a:cubicBezTo>
                  <a:cubicBezTo>
                    <a:pt x="60829" y="34610"/>
                    <a:pt x="60829" y="34974"/>
                    <a:pt x="61034" y="35065"/>
                  </a:cubicBezTo>
                  <a:cubicBezTo>
                    <a:pt x="61057" y="34974"/>
                    <a:pt x="61125" y="34838"/>
                    <a:pt x="61216" y="34701"/>
                  </a:cubicBezTo>
                  <a:cubicBezTo>
                    <a:pt x="61216" y="34792"/>
                    <a:pt x="61216" y="34860"/>
                    <a:pt x="61261" y="34860"/>
                  </a:cubicBezTo>
                  <a:cubicBezTo>
                    <a:pt x="61330" y="34860"/>
                    <a:pt x="61352" y="34724"/>
                    <a:pt x="61398" y="34496"/>
                  </a:cubicBezTo>
                  <a:lnTo>
                    <a:pt x="61875" y="34542"/>
                  </a:lnTo>
                  <a:lnTo>
                    <a:pt x="61807" y="34383"/>
                  </a:lnTo>
                  <a:cubicBezTo>
                    <a:pt x="62194" y="34019"/>
                    <a:pt x="62626" y="33655"/>
                    <a:pt x="62990" y="33269"/>
                  </a:cubicBezTo>
                  <a:cubicBezTo>
                    <a:pt x="63081" y="32973"/>
                    <a:pt x="63149" y="32700"/>
                    <a:pt x="63240" y="32404"/>
                  </a:cubicBezTo>
                  <a:cubicBezTo>
                    <a:pt x="63308" y="32109"/>
                    <a:pt x="63376" y="31813"/>
                    <a:pt x="63444" y="31495"/>
                  </a:cubicBezTo>
                  <a:cubicBezTo>
                    <a:pt x="63535" y="31176"/>
                    <a:pt x="63626" y="30858"/>
                    <a:pt x="63740" y="30494"/>
                  </a:cubicBezTo>
                  <a:cubicBezTo>
                    <a:pt x="63854" y="30153"/>
                    <a:pt x="64013" y="29789"/>
                    <a:pt x="64195" y="29380"/>
                  </a:cubicBezTo>
                  <a:cubicBezTo>
                    <a:pt x="64218" y="29903"/>
                    <a:pt x="64559" y="29698"/>
                    <a:pt x="64832" y="29903"/>
                  </a:cubicBezTo>
                  <a:cubicBezTo>
                    <a:pt x="64559" y="30017"/>
                    <a:pt x="64400" y="30335"/>
                    <a:pt x="64263" y="30722"/>
                  </a:cubicBezTo>
                  <a:cubicBezTo>
                    <a:pt x="64127" y="31108"/>
                    <a:pt x="63945" y="31540"/>
                    <a:pt x="63649" y="31927"/>
                  </a:cubicBezTo>
                  <a:cubicBezTo>
                    <a:pt x="63798" y="31746"/>
                    <a:pt x="63893" y="31684"/>
                    <a:pt x="63948" y="31684"/>
                  </a:cubicBezTo>
                  <a:cubicBezTo>
                    <a:pt x="64011" y="31684"/>
                    <a:pt x="64025" y="31763"/>
                    <a:pt x="64013" y="31836"/>
                  </a:cubicBezTo>
                  <a:lnTo>
                    <a:pt x="64331" y="31063"/>
                  </a:lnTo>
                  <a:lnTo>
                    <a:pt x="64627" y="30244"/>
                  </a:lnTo>
                  <a:cubicBezTo>
                    <a:pt x="64669" y="30278"/>
                    <a:pt x="64708" y="30293"/>
                    <a:pt x="64747" y="30293"/>
                  </a:cubicBezTo>
                  <a:cubicBezTo>
                    <a:pt x="64918" y="30293"/>
                    <a:pt x="65068" y="29999"/>
                    <a:pt x="65309" y="29721"/>
                  </a:cubicBezTo>
                  <a:lnTo>
                    <a:pt x="65309" y="29721"/>
                  </a:lnTo>
                  <a:cubicBezTo>
                    <a:pt x="65298" y="29722"/>
                    <a:pt x="65288" y="29722"/>
                    <a:pt x="65278" y="29722"/>
                  </a:cubicBezTo>
                  <a:cubicBezTo>
                    <a:pt x="64997" y="29722"/>
                    <a:pt x="65087" y="29412"/>
                    <a:pt x="65241" y="29016"/>
                  </a:cubicBezTo>
                  <a:cubicBezTo>
                    <a:pt x="65332" y="28812"/>
                    <a:pt x="65446" y="28584"/>
                    <a:pt x="65537" y="28379"/>
                  </a:cubicBezTo>
                  <a:cubicBezTo>
                    <a:pt x="65628" y="28152"/>
                    <a:pt x="65718" y="27947"/>
                    <a:pt x="65741" y="27765"/>
                  </a:cubicBezTo>
                  <a:lnTo>
                    <a:pt x="65741" y="27765"/>
                  </a:lnTo>
                  <a:cubicBezTo>
                    <a:pt x="65923" y="27811"/>
                    <a:pt x="66037" y="28038"/>
                    <a:pt x="65605" y="28766"/>
                  </a:cubicBezTo>
                  <a:cubicBezTo>
                    <a:pt x="66014" y="28448"/>
                    <a:pt x="65991" y="28107"/>
                    <a:pt x="65969" y="27765"/>
                  </a:cubicBezTo>
                  <a:cubicBezTo>
                    <a:pt x="65946" y="27424"/>
                    <a:pt x="65923" y="27106"/>
                    <a:pt x="66264" y="26765"/>
                  </a:cubicBezTo>
                  <a:lnTo>
                    <a:pt x="66264" y="26765"/>
                  </a:lnTo>
                  <a:cubicBezTo>
                    <a:pt x="66196" y="26947"/>
                    <a:pt x="66105" y="27038"/>
                    <a:pt x="66173" y="27151"/>
                  </a:cubicBezTo>
                  <a:cubicBezTo>
                    <a:pt x="66213" y="26718"/>
                    <a:pt x="66645" y="25908"/>
                    <a:pt x="66789" y="25908"/>
                  </a:cubicBezTo>
                  <a:cubicBezTo>
                    <a:pt x="66811" y="25908"/>
                    <a:pt x="66827" y="25927"/>
                    <a:pt x="66833" y="25969"/>
                  </a:cubicBezTo>
                  <a:lnTo>
                    <a:pt x="66742" y="26151"/>
                  </a:lnTo>
                  <a:cubicBezTo>
                    <a:pt x="66833" y="25992"/>
                    <a:pt x="66901" y="25833"/>
                    <a:pt x="66992" y="25651"/>
                  </a:cubicBezTo>
                  <a:cubicBezTo>
                    <a:pt x="67083" y="25446"/>
                    <a:pt x="67151" y="25241"/>
                    <a:pt x="67242" y="25037"/>
                  </a:cubicBezTo>
                  <a:cubicBezTo>
                    <a:pt x="67401" y="24627"/>
                    <a:pt x="67560" y="24173"/>
                    <a:pt x="67651" y="23741"/>
                  </a:cubicBezTo>
                  <a:cubicBezTo>
                    <a:pt x="67765" y="23308"/>
                    <a:pt x="67856" y="22922"/>
                    <a:pt x="67879" y="22604"/>
                  </a:cubicBezTo>
                  <a:cubicBezTo>
                    <a:pt x="67902" y="22285"/>
                    <a:pt x="67879" y="22058"/>
                    <a:pt x="67765" y="21990"/>
                  </a:cubicBezTo>
                  <a:cubicBezTo>
                    <a:pt x="67833" y="21990"/>
                    <a:pt x="68265" y="22308"/>
                    <a:pt x="68334" y="22422"/>
                  </a:cubicBezTo>
                  <a:cubicBezTo>
                    <a:pt x="68197" y="21967"/>
                    <a:pt x="68061" y="21512"/>
                    <a:pt x="67902" y="21057"/>
                  </a:cubicBezTo>
                  <a:cubicBezTo>
                    <a:pt x="67742" y="20602"/>
                    <a:pt x="67606" y="20170"/>
                    <a:pt x="67447" y="19738"/>
                  </a:cubicBezTo>
                  <a:lnTo>
                    <a:pt x="67447" y="19738"/>
                  </a:lnTo>
                  <a:cubicBezTo>
                    <a:pt x="67765" y="20034"/>
                    <a:pt x="68902" y="19465"/>
                    <a:pt x="68857" y="20602"/>
                  </a:cubicBezTo>
                  <a:cubicBezTo>
                    <a:pt x="68993" y="20307"/>
                    <a:pt x="69152" y="19943"/>
                    <a:pt x="69152" y="19238"/>
                  </a:cubicBezTo>
                  <a:lnTo>
                    <a:pt x="69152" y="19238"/>
                  </a:lnTo>
                  <a:cubicBezTo>
                    <a:pt x="69079" y="19369"/>
                    <a:pt x="68821" y="19500"/>
                    <a:pt x="68650" y="19500"/>
                  </a:cubicBezTo>
                  <a:cubicBezTo>
                    <a:pt x="68553" y="19500"/>
                    <a:pt x="68485" y="19458"/>
                    <a:pt x="68493" y="19352"/>
                  </a:cubicBezTo>
                  <a:cubicBezTo>
                    <a:pt x="68811" y="19011"/>
                    <a:pt x="68902" y="18874"/>
                    <a:pt x="68970" y="18715"/>
                  </a:cubicBezTo>
                  <a:cubicBezTo>
                    <a:pt x="69060" y="18580"/>
                    <a:pt x="69150" y="18401"/>
                    <a:pt x="69414" y="17960"/>
                  </a:cubicBezTo>
                  <a:lnTo>
                    <a:pt x="69414" y="17960"/>
                  </a:lnTo>
                  <a:cubicBezTo>
                    <a:pt x="69381" y="18010"/>
                    <a:pt x="69334" y="18033"/>
                    <a:pt x="69281" y="18033"/>
                  </a:cubicBezTo>
                  <a:cubicBezTo>
                    <a:pt x="69063" y="18033"/>
                    <a:pt x="68744" y="17653"/>
                    <a:pt x="68834" y="17260"/>
                  </a:cubicBezTo>
                  <a:lnTo>
                    <a:pt x="68834" y="17260"/>
                  </a:lnTo>
                  <a:cubicBezTo>
                    <a:pt x="68899" y="17368"/>
                    <a:pt x="69394" y="17332"/>
                    <a:pt x="69463" y="17503"/>
                  </a:cubicBezTo>
                  <a:lnTo>
                    <a:pt x="69463" y="17503"/>
                  </a:lnTo>
                  <a:cubicBezTo>
                    <a:pt x="69354" y="17070"/>
                    <a:pt x="69224" y="16636"/>
                    <a:pt x="69073" y="16203"/>
                  </a:cubicBezTo>
                  <a:lnTo>
                    <a:pt x="69073" y="16203"/>
                  </a:lnTo>
                  <a:cubicBezTo>
                    <a:pt x="69111" y="16293"/>
                    <a:pt x="69182" y="16330"/>
                    <a:pt x="69266" y="16330"/>
                  </a:cubicBezTo>
                  <a:cubicBezTo>
                    <a:pt x="69435" y="16330"/>
                    <a:pt x="69658" y="16183"/>
                    <a:pt x="69789" y="16009"/>
                  </a:cubicBezTo>
                  <a:lnTo>
                    <a:pt x="69789" y="16009"/>
                  </a:lnTo>
                  <a:cubicBezTo>
                    <a:pt x="69782" y="16016"/>
                    <a:pt x="69776" y="16019"/>
                    <a:pt x="69771" y="16019"/>
                  </a:cubicBezTo>
                  <a:cubicBezTo>
                    <a:pt x="69680" y="16019"/>
                    <a:pt x="69923" y="14876"/>
                    <a:pt x="69880" y="14531"/>
                  </a:cubicBezTo>
                  <a:lnTo>
                    <a:pt x="69880" y="14531"/>
                  </a:lnTo>
                  <a:cubicBezTo>
                    <a:pt x="69812" y="14713"/>
                    <a:pt x="69766" y="14895"/>
                    <a:pt x="69698" y="15077"/>
                  </a:cubicBezTo>
                  <a:cubicBezTo>
                    <a:pt x="69789" y="14326"/>
                    <a:pt x="69584" y="13962"/>
                    <a:pt x="69357" y="13599"/>
                  </a:cubicBezTo>
                  <a:cubicBezTo>
                    <a:pt x="69129" y="13235"/>
                    <a:pt x="68902" y="12894"/>
                    <a:pt x="68879" y="12189"/>
                  </a:cubicBezTo>
                  <a:lnTo>
                    <a:pt x="68879" y="12189"/>
                  </a:lnTo>
                  <a:cubicBezTo>
                    <a:pt x="68931" y="12251"/>
                    <a:pt x="69105" y="12336"/>
                    <a:pt x="69279" y="12336"/>
                  </a:cubicBezTo>
                  <a:cubicBezTo>
                    <a:pt x="69488" y="12336"/>
                    <a:pt x="69698" y="12213"/>
                    <a:pt x="69698" y="11779"/>
                  </a:cubicBezTo>
                  <a:cubicBezTo>
                    <a:pt x="69607" y="11711"/>
                    <a:pt x="69471" y="11597"/>
                    <a:pt x="69266" y="11438"/>
                  </a:cubicBezTo>
                  <a:cubicBezTo>
                    <a:pt x="69084" y="11279"/>
                    <a:pt x="68857" y="11097"/>
                    <a:pt x="68652" y="10892"/>
                  </a:cubicBezTo>
                  <a:cubicBezTo>
                    <a:pt x="68425" y="10688"/>
                    <a:pt x="68174" y="10483"/>
                    <a:pt x="67947" y="10256"/>
                  </a:cubicBezTo>
                  <a:cubicBezTo>
                    <a:pt x="67720" y="10028"/>
                    <a:pt x="67538" y="9801"/>
                    <a:pt x="67378" y="9551"/>
                  </a:cubicBezTo>
                  <a:lnTo>
                    <a:pt x="67469" y="9301"/>
                  </a:lnTo>
                  <a:cubicBezTo>
                    <a:pt x="67288" y="9028"/>
                    <a:pt x="67083" y="8823"/>
                    <a:pt x="66901" y="8596"/>
                  </a:cubicBezTo>
                  <a:lnTo>
                    <a:pt x="66901" y="8596"/>
                  </a:lnTo>
                  <a:cubicBezTo>
                    <a:pt x="67060" y="8664"/>
                    <a:pt x="67288" y="8755"/>
                    <a:pt x="67538" y="8914"/>
                  </a:cubicBezTo>
                  <a:cubicBezTo>
                    <a:pt x="67788" y="9051"/>
                    <a:pt x="68083" y="9255"/>
                    <a:pt x="68356" y="9483"/>
                  </a:cubicBezTo>
                  <a:cubicBezTo>
                    <a:pt x="68606" y="9710"/>
                    <a:pt x="68902" y="9983"/>
                    <a:pt x="69107" y="10256"/>
                  </a:cubicBezTo>
                  <a:cubicBezTo>
                    <a:pt x="69220" y="10369"/>
                    <a:pt x="69334" y="10506"/>
                    <a:pt x="69425" y="10642"/>
                  </a:cubicBezTo>
                  <a:cubicBezTo>
                    <a:pt x="69516" y="10779"/>
                    <a:pt x="69607" y="10892"/>
                    <a:pt x="69675" y="11006"/>
                  </a:cubicBezTo>
                  <a:cubicBezTo>
                    <a:pt x="69698" y="10415"/>
                    <a:pt x="69857" y="10801"/>
                    <a:pt x="69630" y="9937"/>
                  </a:cubicBezTo>
                  <a:cubicBezTo>
                    <a:pt x="69646" y="9877"/>
                    <a:pt x="69668" y="9852"/>
                    <a:pt x="69694" y="9852"/>
                  </a:cubicBezTo>
                  <a:cubicBezTo>
                    <a:pt x="69817" y="9852"/>
                    <a:pt x="70024" y="10413"/>
                    <a:pt x="70062" y="10620"/>
                  </a:cubicBezTo>
                  <a:cubicBezTo>
                    <a:pt x="70016" y="10278"/>
                    <a:pt x="69948" y="9915"/>
                    <a:pt x="69880" y="9574"/>
                  </a:cubicBezTo>
                  <a:cubicBezTo>
                    <a:pt x="69789" y="9232"/>
                    <a:pt x="69698" y="8869"/>
                    <a:pt x="69562" y="8528"/>
                  </a:cubicBezTo>
                  <a:cubicBezTo>
                    <a:pt x="69544" y="8539"/>
                    <a:pt x="69523" y="8545"/>
                    <a:pt x="69500" y="8545"/>
                  </a:cubicBezTo>
                  <a:cubicBezTo>
                    <a:pt x="69435" y="8545"/>
                    <a:pt x="69350" y="8498"/>
                    <a:pt x="69266" y="8414"/>
                  </a:cubicBezTo>
                  <a:cubicBezTo>
                    <a:pt x="69220" y="8346"/>
                    <a:pt x="69175" y="8277"/>
                    <a:pt x="69107" y="8209"/>
                  </a:cubicBezTo>
                  <a:cubicBezTo>
                    <a:pt x="69039" y="8118"/>
                    <a:pt x="68970" y="8050"/>
                    <a:pt x="68902" y="7959"/>
                  </a:cubicBezTo>
                  <a:cubicBezTo>
                    <a:pt x="68766" y="7800"/>
                    <a:pt x="68652" y="7618"/>
                    <a:pt x="68515" y="7527"/>
                  </a:cubicBezTo>
                  <a:cubicBezTo>
                    <a:pt x="68438" y="7450"/>
                    <a:pt x="68361" y="7404"/>
                    <a:pt x="68305" y="7404"/>
                  </a:cubicBezTo>
                  <a:cubicBezTo>
                    <a:pt x="68279" y="7404"/>
                    <a:pt x="68257" y="7414"/>
                    <a:pt x="68243" y="7436"/>
                  </a:cubicBezTo>
                  <a:lnTo>
                    <a:pt x="68447" y="7641"/>
                  </a:lnTo>
                  <a:lnTo>
                    <a:pt x="68606" y="7891"/>
                  </a:lnTo>
                  <a:cubicBezTo>
                    <a:pt x="68720" y="8027"/>
                    <a:pt x="68857" y="8186"/>
                    <a:pt x="68970" y="8346"/>
                  </a:cubicBezTo>
                  <a:cubicBezTo>
                    <a:pt x="69175" y="8687"/>
                    <a:pt x="69380" y="9005"/>
                    <a:pt x="69562" y="9369"/>
                  </a:cubicBezTo>
                  <a:cubicBezTo>
                    <a:pt x="69536" y="9382"/>
                    <a:pt x="69508" y="9388"/>
                    <a:pt x="69478" y="9388"/>
                  </a:cubicBezTo>
                  <a:cubicBezTo>
                    <a:pt x="69289" y="9388"/>
                    <a:pt x="69004" y="9156"/>
                    <a:pt x="68652" y="8823"/>
                  </a:cubicBezTo>
                  <a:cubicBezTo>
                    <a:pt x="68288" y="8437"/>
                    <a:pt x="67833" y="7936"/>
                    <a:pt x="67469" y="7345"/>
                  </a:cubicBezTo>
                  <a:cubicBezTo>
                    <a:pt x="67424" y="7163"/>
                    <a:pt x="67583" y="7118"/>
                    <a:pt x="67788" y="7118"/>
                  </a:cubicBezTo>
                  <a:cubicBezTo>
                    <a:pt x="67820" y="7114"/>
                    <a:pt x="67851" y="7113"/>
                    <a:pt x="67882" y="7113"/>
                  </a:cubicBezTo>
                  <a:cubicBezTo>
                    <a:pt x="67981" y="7113"/>
                    <a:pt x="68073" y="7126"/>
                    <a:pt x="68141" y="7126"/>
                  </a:cubicBezTo>
                  <a:cubicBezTo>
                    <a:pt x="68190" y="7126"/>
                    <a:pt x="68226" y="7119"/>
                    <a:pt x="68243" y="7095"/>
                  </a:cubicBezTo>
                  <a:cubicBezTo>
                    <a:pt x="68197" y="7072"/>
                    <a:pt x="68106" y="7004"/>
                    <a:pt x="67992" y="6913"/>
                  </a:cubicBezTo>
                  <a:cubicBezTo>
                    <a:pt x="67879" y="6799"/>
                    <a:pt x="67742" y="6686"/>
                    <a:pt x="67629" y="6549"/>
                  </a:cubicBezTo>
                  <a:cubicBezTo>
                    <a:pt x="67560" y="6504"/>
                    <a:pt x="67515" y="6435"/>
                    <a:pt x="67447" y="6367"/>
                  </a:cubicBezTo>
                  <a:cubicBezTo>
                    <a:pt x="67378" y="6322"/>
                    <a:pt x="67333" y="6254"/>
                    <a:pt x="67288" y="6208"/>
                  </a:cubicBezTo>
                  <a:cubicBezTo>
                    <a:pt x="67174" y="6117"/>
                    <a:pt x="67128" y="6049"/>
                    <a:pt x="67106" y="6003"/>
                  </a:cubicBezTo>
                  <a:lnTo>
                    <a:pt x="67106" y="6003"/>
                  </a:lnTo>
                  <a:cubicBezTo>
                    <a:pt x="67310" y="6094"/>
                    <a:pt x="67515" y="6208"/>
                    <a:pt x="67697" y="6322"/>
                  </a:cubicBezTo>
                  <a:cubicBezTo>
                    <a:pt x="67583" y="6140"/>
                    <a:pt x="67424" y="6026"/>
                    <a:pt x="67288" y="5912"/>
                  </a:cubicBezTo>
                  <a:cubicBezTo>
                    <a:pt x="67128" y="5799"/>
                    <a:pt x="66969" y="5708"/>
                    <a:pt x="66787" y="5640"/>
                  </a:cubicBezTo>
                  <a:cubicBezTo>
                    <a:pt x="66628" y="5549"/>
                    <a:pt x="66446" y="5480"/>
                    <a:pt x="66287" y="5344"/>
                  </a:cubicBezTo>
                  <a:cubicBezTo>
                    <a:pt x="66128" y="5253"/>
                    <a:pt x="65969" y="5094"/>
                    <a:pt x="65832" y="4889"/>
                  </a:cubicBezTo>
                  <a:cubicBezTo>
                    <a:pt x="65589" y="4707"/>
                    <a:pt x="65292" y="4110"/>
                    <a:pt x="65117" y="4110"/>
                  </a:cubicBezTo>
                  <a:cubicBezTo>
                    <a:pt x="65096" y="4110"/>
                    <a:pt x="65076" y="4119"/>
                    <a:pt x="65059" y="4139"/>
                  </a:cubicBezTo>
                  <a:cubicBezTo>
                    <a:pt x="65332" y="4775"/>
                    <a:pt x="64695" y="5935"/>
                    <a:pt x="64286" y="6026"/>
                  </a:cubicBezTo>
                  <a:cubicBezTo>
                    <a:pt x="64240" y="6003"/>
                    <a:pt x="63968" y="5730"/>
                    <a:pt x="63649" y="5435"/>
                  </a:cubicBezTo>
                  <a:cubicBezTo>
                    <a:pt x="63331" y="5139"/>
                    <a:pt x="62990" y="4821"/>
                    <a:pt x="62876" y="4662"/>
                  </a:cubicBezTo>
                  <a:cubicBezTo>
                    <a:pt x="62717" y="4412"/>
                    <a:pt x="62944" y="4298"/>
                    <a:pt x="63217" y="4207"/>
                  </a:cubicBezTo>
                  <a:cubicBezTo>
                    <a:pt x="63467" y="4093"/>
                    <a:pt x="63740" y="4025"/>
                    <a:pt x="63604" y="3798"/>
                  </a:cubicBezTo>
                  <a:lnTo>
                    <a:pt x="63604" y="3798"/>
                  </a:lnTo>
                  <a:cubicBezTo>
                    <a:pt x="63558" y="3889"/>
                    <a:pt x="63240" y="3889"/>
                    <a:pt x="63103" y="3889"/>
                  </a:cubicBezTo>
                  <a:cubicBezTo>
                    <a:pt x="62853" y="3661"/>
                    <a:pt x="63354" y="3638"/>
                    <a:pt x="62671" y="3411"/>
                  </a:cubicBezTo>
                  <a:cubicBezTo>
                    <a:pt x="62631" y="3458"/>
                    <a:pt x="62570" y="3477"/>
                    <a:pt x="62499" y="3477"/>
                  </a:cubicBezTo>
                  <a:cubicBezTo>
                    <a:pt x="62267" y="3477"/>
                    <a:pt x="61932" y="3280"/>
                    <a:pt x="61904" y="3280"/>
                  </a:cubicBezTo>
                  <a:cubicBezTo>
                    <a:pt x="61886" y="3280"/>
                    <a:pt x="61977" y="3350"/>
                    <a:pt x="62262" y="3570"/>
                  </a:cubicBezTo>
                  <a:cubicBezTo>
                    <a:pt x="61580" y="3434"/>
                    <a:pt x="61603" y="3252"/>
                    <a:pt x="60829" y="3002"/>
                  </a:cubicBezTo>
                  <a:lnTo>
                    <a:pt x="60829" y="3002"/>
                  </a:lnTo>
                  <a:cubicBezTo>
                    <a:pt x="60966" y="3255"/>
                    <a:pt x="60165" y="3475"/>
                    <a:pt x="59519" y="3475"/>
                  </a:cubicBezTo>
                  <a:cubicBezTo>
                    <a:pt x="59411" y="3475"/>
                    <a:pt x="59309" y="3469"/>
                    <a:pt x="59215" y="3457"/>
                  </a:cubicBezTo>
                  <a:cubicBezTo>
                    <a:pt x="59283" y="3366"/>
                    <a:pt x="59169" y="3206"/>
                    <a:pt x="59101" y="3138"/>
                  </a:cubicBezTo>
                  <a:cubicBezTo>
                    <a:pt x="57782" y="2706"/>
                    <a:pt x="57123" y="2342"/>
                    <a:pt x="55872" y="2001"/>
                  </a:cubicBezTo>
                  <a:cubicBezTo>
                    <a:pt x="55781" y="1865"/>
                    <a:pt x="55213" y="1592"/>
                    <a:pt x="55508" y="1524"/>
                  </a:cubicBezTo>
                  <a:cubicBezTo>
                    <a:pt x="55387" y="1524"/>
                    <a:pt x="55256" y="1564"/>
                    <a:pt x="55067" y="1564"/>
                  </a:cubicBezTo>
                  <a:cubicBezTo>
                    <a:pt x="54973" y="1564"/>
                    <a:pt x="54864" y="1554"/>
                    <a:pt x="54735" y="1524"/>
                  </a:cubicBezTo>
                  <a:cubicBezTo>
                    <a:pt x="54524" y="1362"/>
                    <a:pt x="54526" y="1317"/>
                    <a:pt x="54617" y="1317"/>
                  </a:cubicBezTo>
                  <a:cubicBezTo>
                    <a:pt x="54726" y="1317"/>
                    <a:pt x="54961" y="1381"/>
                    <a:pt x="55106" y="1381"/>
                  </a:cubicBezTo>
                  <a:cubicBezTo>
                    <a:pt x="55231" y="1381"/>
                    <a:pt x="55290" y="1334"/>
                    <a:pt x="55144" y="1160"/>
                  </a:cubicBezTo>
                  <a:lnTo>
                    <a:pt x="55144" y="1160"/>
                  </a:lnTo>
                  <a:cubicBezTo>
                    <a:pt x="55103" y="1233"/>
                    <a:pt x="54951" y="1257"/>
                    <a:pt x="54744" y="1257"/>
                  </a:cubicBezTo>
                  <a:cubicBezTo>
                    <a:pt x="54377" y="1257"/>
                    <a:pt x="53840" y="1183"/>
                    <a:pt x="53462" y="1183"/>
                  </a:cubicBezTo>
                  <a:cubicBezTo>
                    <a:pt x="53553" y="1546"/>
                    <a:pt x="54712" y="1569"/>
                    <a:pt x="55304" y="1592"/>
                  </a:cubicBezTo>
                  <a:cubicBezTo>
                    <a:pt x="55258" y="1819"/>
                    <a:pt x="54940" y="1978"/>
                    <a:pt x="54485" y="2069"/>
                  </a:cubicBezTo>
                  <a:cubicBezTo>
                    <a:pt x="54258" y="2115"/>
                    <a:pt x="54007" y="2138"/>
                    <a:pt x="53712" y="2160"/>
                  </a:cubicBezTo>
                  <a:cubicBezTo>
                    <a:pt x="53416" y="2160"/>
                    <a:pt x="53098" y="2160"/>
                    <a:pt x="52757" y="2138"/>
                  </a:cubicBezTo>
                  <a:cubicBezTo>
                    <a:pt x="51752" y="2007"/>
                    <a:pt x="52321" y="1750"/>
                    <a:pt x="52206" y="1750"/>
                  </a:cubicBezTo>
                  <a:cubicBezTo>
                    <a:pt x="52201" y="1750"/>
                    <a:pt x="52195" y="1750"/>
                    <a:pt x="52188" y="1751"/>
                  </a:cubicBezTo>
                  <a:cubicBezTo>
                    <a:pt x="51738" y="1636"/>
                    <a:pt x="51399" y="1597"/>
                    <a:pt x="51124" y="1597"/>
                  </a:cubicBezTo>
                  <a:cubicBezTo>
                    <a:pt x="50534" y="1597"/>
                    <a:pt x="50242" y="1778"/>
                    <a:pt x="49788" y="1778"/>
                  </a:cubicBezTo>
                  <a:cubicBezTo>
                    <a:pt x="49535" y="1778"/>
                    <a:pt x="49232" y="1722"/>
                    <a:pt x="48800" y="1546"/>
                  </a:cubicBezTo>
                  <a:cubicBezTo>
                    <a:pt x="48209" y="1137"/>
                    <a:pt x="48868" y="955"/>
                    <a:pt x="48777" y="728"/>
                  </a:cubicBezTo>
                  <a:lnTo>
                    <a:pt x="48777" y="728"/>
                  </a:lnTo>
                  <a:cubicBezTo>
                    <a:pt x="49641" y="773"/>
                    <a:pt x="50051" y="1160"/>
                    <a:pt x="50619" y="1273"/>
                  </a:cubicBezTo>
                  <a:cubicBezTo>
                    <a:pt x="50392" y="1160"/>
                    <a:pt x="50164" y="1069"/>
                    <a:pt x="49937" y="978"/>
                  </a:cubicBezTo>
                  <a:cubicBezTo>
                    <a:pt x="50009" y="967"/>
                    <a:pt x="50098" y="961"/>
                    <a:pt x="50196" y="961"/>
                  </a:cubicBezTo>
                  <a:cubicBezTo>
                    <a:pt x="50502" y="961"/>
                    <a:pt x="50896" y="1016"/>
                    <a:pt x="51119" y="1137"/>
                  </a:cubicBezTo>
                  <a:cubicBezTo>
                    <a:pt x="50983" y="1046"/>
                    <a:pt x="50733" y="932"/>
                    <a:pt x="50369" y="841"/>
                  </a:cubicBezTo>
                  <a:cubicBezTo>
                    <a:pt x="50005" y="750"/>
                    <a:pt x="49550" y="682"/>
                    <a:pt x="49073" y="569"/>
                  </a:cubicBezTo>
                  <a:cubicBezTo>
                    <a:pt x="48118" y="387"/>
                    <a:pt x="47026" y="205"/>
                    <a:pt x="46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4347835" y="2468951"/>
              <a:ext cx="26414" cy="60071"/>
            </a:xfrm>
            <a:custGeom>
              <a:avLst/>
              <a:gdLst/>
              <a:ahLst/>
              <a:cxnLst/>
              <a:rect l="l" t="t" r="r" b="b"/>
              <a:pathLst>
                <a:path w="569" h="1294" extrusionOk="0">
                  <a:moveTo>
                    <a:pt x="190" y="1"/>
                  </a:moveTo>
                  <a:cubicBezTo>
                    <a:pt x="110" y="1"/>
                    <a:pt x="119" y="593"/>
                    <a:pt x="38" y="593"/>
                  </a:cubicBezTo>
                  <a:cubicBezTo>
                    <a:pt x="27" y="593"/>
                    <a:pt x="15" y="582"/>
                    <a:pt x="0" y="558"/>
                  </a:cubicBezTo>
                  <a:lnTo>
                    <a:pt x="0" y="558"/>
                  </a:lnTo>
                  <a:cubicBezTo>
                    <a:pt x="120" y="1003"/>
                    <a:pt x="111" y="1294"/>
                    <a:pt x="255" y="1294"/>
                  </a:cubicBezTo>
                  <a:cubicBezTo>
                    <a:pt x="302" y="1294"/>
                    <a:pt x="365" y="1262"/>
                    <a:pt x="455" y="1195"/>
                  </a:cubicBezTo>
                  <a:cubicBezTo>
                    <a:pt x="569" y="172"/>
                    <a:pt x="114" y="967"/>
                    <a:pt x="228" y="35"/>
                  </a:cubicBezTo>
                  <a:cubicBezTo>
                    <a:pt x="213" y="11"/>
                    <a:pt x="201" y="1"/>
                    <a:pt x="190" y="1"/>
                  </a:cubicBezTo>
                  <a:close/>
                </a:path>
              </a:pathLst>
            </a:custGeom>
            <a:solidFill>
              <a:srgbClr val="DF8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5"/>
            <p:cNvSpPr/>
            <p:nvPr/>
          </p:nvSpPr>
          <p:spPr>
            <a:xfrm>
              <a:off x="4343611" y="2481113"/>
              <a:ext cx="4271" cy="13787"/>
            </a:xfrm>
            <a:custGeom>
              <a:avLst/>
              <a:gdLst/>
              <a:ahLst/>
              <a:cxnLst/>
              <a:rect l="l" t="t" r="r" b="b"/>
              <a:pathLst>
                <a:path w="92" h="297" extrusionOk="0">
                  <a:moveTo>
                    <a:pt x="0" y="0"/>
                  </a:moveTo>
                  <a:lnTo>
                    <a:pt x="0" y="0"/>
                  </a:lnTo>
                  <a:cubicBezTo>
                    <a:pt x="46" y="160"/>
                    <a:pt x="69" y="251"/>
                    <a:pt x="91" y="296"/>
                  </a:cubicBezTo>
                  <a:cubicBezTo>
                    <a:pt x="69" y="205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DF8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25"/>
          <p:cNvGrpSpPr/>
          <p:nvPr/>
        </p:nvGrpSpPr>
        <p:grpSpPr>
          <a:xfrm>
            <a:off x="3589950" y="3485927"/>
            <a:ext cx="3880425" cy="1930848"/>
            <a:chOff x="3589950" y="3485927"/>
            <a:chExt cx="3880425" cy="1930848"/>
          </a:xfrm>
        </p:grpSpPr>
        <p:sp>
          <p:nvSpPr>
            <p:cNvPr id="270" name="Google Shape;270;p25"/>
            <p:cNvSpPr/>
            <p:nvPr/>
          </p:nvSpPr>
          <p:spPr>
            <a:xfrm rot="-5400000">
              <a:off x="4646915" y="2519688"/>
              <a:ext cx="1580971" cy="3644214"/>
            </a:xfrm>
            <a:custGeom>
              <a:avLst/>
              <a:gdLst/>
              <a:ahLst/>
              <a:cxnLst/>
              <a:rect l="l" t="t" r="r" b="b"/>
              <a:pathLst>
                <a:path w="43980" h="101376" extrusionOk="0">
                  <a:moveTo>
                    <a:pt x="0" y="1"/>
                  </a:moveTo>
                  <a:lnTo>
                    <a:pt x="0" y="101375"/>
                  </a:lnTo>
                  <a:cubicBezTo>
                    <a:pt x="10301" y="100238"/>
                    <a:pt x="19534" y="95508"/>
                    <a:pt x="26947" y="88277"/>
                  </a:cubicBezTo>
                  <a:cubicBezTo>
                    <a:pt x="34383" y="81023"/>
                    <a:pt x="39386" y="71427"/>
                    <a:pt x="41364" y="61239"/>
                  </a:cubicBezTo>
                  <a:cubicBezTo>
                    <a:pt x="43979" y="47641"/>
                    <a:pt x="41068" y="33019"/>
                    <a:pt x="33246" y="21603"/>
                  </a:cubicBezTo>
                  <a:cubicBezTo>
                    <a:pt x="25423" y="10188"/>
                    <a:pt x="13712" y="191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5"/>
            <p:cNvSpPr/>
            <p:nvPr/>
          </p:nvSpPr>
          <p:spPr>
            <a:xfrm rot="-5400000">
              <a:off x="4564738" y="2511139"/>
              <a:ext cx="1930848" cy="3880425"/>
            </a:xfrm>
            <a:custGeom>
              <a:avLst/>
              <a:gdLst/>
              <a:ahLst/>
              <a:cxnLst/>
              <a:rect l="l" t="t" r="r" b="b"/>
              <a:pathLst>
                <a:path w="53713" h="107947" extrusionOk="0">
                  <a:moveTo>
                    <a:pt x="12462" y="69994"/>
                  </a:moveTo>
                  <a:cubicBezTo>
                    <a:pt x="12530" y="69562"/>
                    <a:pt x="12485" y="69607"/>
                    <a:pt x="12576" y="69335"/>
                  </a:cubicBezTo>
                  <a:cubicBezTo>
                    <a:pt x="12712" y="69335"/>
                    <a:pt x="12758" y="70153"/>
                    <a:pt x="12462" y="69994"/>
                  </a:cubicBezTo>
                  <a:close/>
                  <a:moveTo>
                    <a:pt x="12985" y="71859"/>
                  </a:moveTo>
                  <a:lnTo>
                    <a:pt x="12985" y="72177"/>
                  </a:lnTo>
                  <a:cubicBezTo>
                    <a:pt x="12780" y="71904"/>
                    <a:pt x="12826" y="72336"/>
                    <a:pt x="12530" y="72291"/>
                  </a:cubicBezTo>
                  <a:cubicBezTo>
                    <a:pt x="12530" y="71927"/>
                    <a:pt x="12780" y="71904"/>
                    <a:pt x="12985" y="71859"/>
                  </a:cubicBezTo>
                  <a:close/>
                  <a:moveTo>
                    <a:pt x="11803" y="71950"/>
                  </a:moveTo>
                  <a:cubicBezTo>
                    <a:pt x="11803" y="72473"/>
                    <a:pt x="12007" y="72564"/>
                    <a:pt x="12144" y="73041"/>
                  </a:cubicBezTo>
                  <a:cubicBezTo>
                    <a:pt x="12007" y="73337"/>
                    <a:pt x="11803" y="73564"/>
                    <a:pt x="11598" y="73792"/>
                  </a:cubicBezTo>
                  <a:cubicBezTo>
                    <a:pt x="11257" y="73564"/>
                    <a:pt x="11189" y="73041"/>
                    <a:pt x="11052" y="72586"/>
                  </a:cubicBezTo>
                  <a:cubicBezTo>
                    <a:pt x="11234" y="72768"/>
                    <a:pt x="11416" y="72950"/>
                    <a:pt x="11416" y="73360"/>
                  </a:cubicBezTo>
                  <a:cubicBezTo>
                    <a:pt x="11666" y="73382"/>
                    <a:pt x="11712" y="73200"/>
                    <a:pt x="11689" y="72928"/>
                  </a:cubicBezTo>
                  <a:cubicBezTo>
                    <a:pt x="11234" y="72837"/>
                    <a:pt x="10711" y="71540"/>
                    <a:pt x="11439" y="71381"/>
                  </a:cubicBezTo>
                  <a:cubicBezTo>
                    <a:pt x="11439" y="71654"/>
                    <a:pt x="11257" y="71722"/>
                    <a:pt x="11439" y="71927"/>
                  </a:cubicBezTo>
                  <a:cubicBezTo>
                    <a:pt x="11871" y="71472"/>
                    <a:pt x="11280" y="70608"/>
                    <a:pt x="11643" y="70290"/>
                  </a:cubicBezTo>
                  <a:lnTo>
                    <a:pt x="11280" y="70290"/>
                  </a:lnTo>
                  <a:cubicBezTo>
                    <a:pt x="11211" y="70699"/>
                    <a:pt x="11371" y="70813"/>
                    <a:pt x="11348" y="71154"/>
                  </a:cubicBezTo>
                  <a:cubicBezTo>
                    <a:pt x="10825" y="71381"/>
                    <a:pt x="10916" y="70130"/>
                    <a:pt x="11189" y="70062"/>
                  </a:cubicBezTo>
                  <a:cubicBezTo>
                    <a:pt x="11098" y="69767"/>
                    <a:pt x="11098" y="69494"/>
                    <a:pt x="11211" y="69198"/>
                  </a:cubicBezTo>
                  <a:cubicBezTo>
                    <a:pt x="11371" y="69289"/>
                    <a:pt x="11348" y="69607"/>
                    <a:pt x="11552" y="69630"/>
                  </a:cubicBezTo>
                  <a:cubicBezTo>
                    <a:pt x="11552" y="69835"/>
                    <a:pt x="11257" y="69698"/>
                    <a:pt x="11280" y="69949"/>
                  </a:cubicBezTo>
                  <a:cubicBezTo>
                    <a:pt x="11302" y="70108"/>
                    <a:pt x="11552" y="69994"/>
                    <a:pt x="11552" y="70176"/>
                  </a:cubicBezTo>
                  <a:cubicBezTo>
                    <a:pt x="11689" y="70153"/>
                    <a:pt x="11643" y="69903"/>
                    <a:pt x="11643" y="69744"/>
                  </a:cubicBezTo>
                  <a:cubicBezTo>
                    <a:pt x="12030" y="69880"/>
                    <a:pt x="12075" y="70358"/>
                    <a:pt x="12098" y="70744"/>
                  </a:cubicBezTo>
                  <a:cubicBezTo>
                    <a:pt x="12098" y="71108"/>
                    <a:pt x="11803" y="71540"/>
                    <a:pt x="11803" y="71950"/>
                  </a:cubicBezTo>
                  <a:close/>
                  <a:moveTo>
                    <a:pt x="11985" y="5708"/>
                  </a:moveTo>
                  <a:cubicBezTo>
                    <a:pt x="11962" y="5822"/>
                    <a:pt x="11871" y="5868"/>
                    <a:pt x="11803" y="5913"/>
                  </a:cubicBezTo>
                  <a:cubicBezTo>
                    <a:pt x="11803" y="5799"/>
                    <a:pt x="11757" y="5640"/>
                    <a:pt x="11712" y="5799"/>
                  </a:cubicBezTo>
                  <a:cubicBezTo>
                    <a:pt x="11916" y="6049"/>
                    <a:pt x="11621" y="6186"/>
                    <a:pt x="11689" y="6572"/>
                  </a:cubicBezTo>
                  <a:cubicBezTo>
                    <a:pt x="12075" y="6618"/>
                    <a:pt x="11939" y="6186"/>
                    <a:pt x="11894" y="5913"/>
                  </a:cubicBezTo>
                  <a:cubicBezTo>
                    <a:pt x="12030" y="5958"/>
                    <a:pt x="12144" y="5777"/>
                    <a:pt x="11985" y="5708"/>
                  </a:cubicBezTo>
                  <a:close/>
                  <a:moveTo>
                    <a:pt x="12508" y="7232"/>
                  </a:moveTo>
                  <a:cubicBezTo>
                    <a:pt x="12326" y="7277"/>
                    <a:pt x="12121" y="7277"/>
                    <a:pt x="12144" y="7573"/>
                  </a:cubicBezTo>
                  <a:cubicBezTo>
                    <a:pt x="12326" y="7755"/>
                    <a:pt x="12394" y="7823"/>
                    <a:pt x="12689" y="7687"/>
                  </a:cubicBezTo>
                  <a:cubicBezTo>
                    <a:pt x="12758" y="7391"/>
                    <a:pt x="12508" y="7459"/>
                    <a:pt x="12508" y="7232"/>
                  </a:cubicBezTo>
                  <a:close/>
                  <a:moveTo>
                    <a:pt x="15168" y="18443"/>
                  </a:moveTo>
                  <a:cubicBezTo>
                    <a:pt x="15123" y="18193"/>
                    <a:pt x="15100" y="17897"/>
                    <a:pt x="14827" y="17897"/>
                  </a:cubicBezTo>
                  <a:cubicBezTo>
                    <a:pt x="14872" y="18170"/>
                    <a:pt x="14895" y="18465"/>
                    <a:pt x="15168" y="18443"/>
                  </a:cubicBezTo>
                  <a:close/>
                  <a:moveTo>
                    <a:pt x="15395" y="16714"/>
                  </a:moveTo>
                  <a:cubicBezTo>
                    <a:pt x="15509" y="16442"/>
                    <a:pt x="15236" y="16396"/>
                    <a:pt x="15214" y="16146"/>
                  </a:cubicBezTo>
                  <a:cubicBezTo>
                    <a:pt x="15191" y="16032"/>
                    <a:pt x="15532" y="15577"/>
                    <a:pt x="15123" y="15600"/>
                  </a:cubicBezTo>
                  <a:cubicBezTo>
                    <a:pt x="14986" y="15805"/>
                    <a:pt x="15032" y="16714"/>
                    <a:pt x="15395" y="16714"/>
                  </a:cubicBezTo>
                  <a:close/>
                  <a:moveTo>
                    <a:pt x="14577" y="15805"/>
                  </a:moveTo>
                  <a:cubicBezTo>
                    <a:pt x="15032" y="15737"/>
                    <a:pt x="14645" y="15236"/>
                    <a:pt x="14963" y="15054"/>
                  </a:cubicBezTo>
                  <a:cubicBezTo>
                    <a:pt x="14736" y="15077"/>
                    <a:pt x="14850" y="14736"/>
                    <a:pt x="14691" y="14713"/>
                  </a:cubicBezTo>
                  <a:cubicBezTo>
                    <a:pt x="14554" y="15145"/>
                    <a:pt x="14713" y="15327"/>
                    <a:pt x="14577" y="15805"/>
                  </a:cubicBezTo>
                  <a:close/>
                  <a:moveTo>
                    <a:pt x="15236" y="14850"/>
                  </a:moveTo>
                  <a:lnTo>
                    <a:pt x="15214" y="15396"/>
                  </a:lnTo>
                  <a:cubicBezTo>
                    <a:pt x="15509" y="15555"/>
                    <a:pt x="15509" y="14691"/>
                    <a:pt x="15236" y="14850"/>
                  </a:cubicBezTo>
                  <a:close/>
                  <a:moveTo>
                    <a:pt x="14963" y="14077"/>
                  </a:moveTo>
                  <a:cubicBezTo>
                    <a:pt x="15145" y="13849"/>
                    <a:pt x="15441" y="13758"/>
                    <a:pt x="15532" y="13440"/>
                  </a:cubicBezTo>
                  <a:cubicBezTo>
                    <a:pt x="15214" y="13258"/>
                    <a:pt x="15236" y="13736"/>
                    <a:pt x="15145" y="13849"/>
                  </a:cubicBezTo>
                  <a:cubicBezTo>
                    <a:pt x="15123" y="13895"/>
                    <a:pt x="15009" y="13826"/>
                    <a:pt x="14963" y="13849"/>
                  </a:cubicBezTo>
                  <a:cubicBezTo>
                    <a:pt x="14986" y="13849"/>
                    <a:pt x="14872" y="14099"/>
                    <a:pt x="14872" y="14077"/>
                  </a:cubicBezTo>
                  <a:cubicBezTo>
                    <a:pt x="14804" y="14213"/>
                    <a:pt x="14827" y="14349"/>
                    <a:pt x="14782" y="14509"/>
                  </a:cubicBezTo>
                  <a:cubicBezTo>
                    <a:pt x="15054" y="14622"/>
                    <a:pt x="14941" y="14259"/>
                    <a:pt x="14963" y="14077"/>
                  </a:cubicBezTo>
                  <a:close/>
                  <a:moveTo>
                    <a:pt x="14145" y="19739"/>
                  </a:moveTo>
                  <a:cubicBezTo>
                    <a:pt x="14122" y="20057"/>
                    <a:pt x="14168" y="20285"/>
                    <a:pt x="14327" y="20398"/>
                  </a:cubicBezTo>
                  <a:cubicBezTo>
                    <a:pt x="14349" y="20285"/>
                    <a:pt x="14418" y="20239"/>
                    <a:pt x="14509" y="20194"/>
                  </a:cubicBezTo>
                  <a:cubicBezTo>
                    <a:pt x="14509" y="19898"/>
                    <a:pt x="14372" y="19762"/>
                    <a:pt x="14145" y="19739"/>
                  </a:cubicBezTo>
                  <a:close/>
                  <a:moveTo>
                    <a:pt x="15054" y="20421"/>
                  </a:moveTo>
                  <a:lnTo>
                    <a:pt x="15054" y="19966"/>
                  </a:lnTo>
                  <a:cubicBezTo>
                    <a:pt x="14713" y="19875"/>
                    <a:pt x="14691" y="20489"/>
                    <a:pt x="15054" y="20421"/>
                  </a:cubicBezTo>
                  <a:close/>
                  <a:moveTo>
                    <a:pt x="14077" y="23900"/>
                  </a:moveTo>
                  <a:cubicBezTo>
                    <a:pt x="14190" y="24469"/>
                    <a:pt x="13622" y="24219"/>
                    <a:pt x="13713" y="24764"/>
                  </a:cubicBezTo>
                  <a:cubicBezTo>
                    <a:pt x="14008" y="24764"/>
                    <a:pt x="14008" y="24378"/>
                    <a:pt x="14168" y="24219"/>
                  </a:cubicBezTo>
                  <a:cubicBezTo>
                    <a:pt x="14463" y="24082"/>
                    <a:pt x="14236" y="24582"/>
                    <a:pt x="14531" y="24446"/>
                  </a:cubicBezTo>
                  <a:cubicBezTo>
                    <a:pt x="14554" y="24082"/>
                    <a:pt x="14281" y="24037"/>
                    <a:pt x="14077" y="23900"/>
                  </a:cubicBezTo>
                  <a:close/>
                  <a:moveTo>
                    <a:pt x="14145" y="25538"/>
                  </a:moveTo>
                  <a:lnTo>
                    <a:pt x="14145" y="25970"/>
                  </a:lnTo>
                  <a:cubicBezTo>
                    <a:pt x="14577" y="26152"/>
                    <a:pt x="14463" y="25401"/>
                    <a:pt x="14145" y="25538"/>
                  </a:cubicBezTo>
                  <a:close/>
                  <a:moveTo>
                    <a:pt x="11985" y="30176"/>
                  </a:moveTo>
                  <a:cubicBezTo>
                    <a:pt x="11962" y="29858"/>
                    <a:pt x="12189" y="29858"/>
                    <a:pt x="12166" y="29540"/>
                  </a:cubicBezTo>
                  <a:cubicBezTo>
                    <a:pt x="11871" y="29381"/>
                    <a:pt x="11780" y="30086"/>
                    <a:pt x="11985" y="30176"/>
                  </a:cubicBezTo>
                  <a:close/>
                  <a:moveTo>
                    <a:pt x="11780" y="30404"/>
                  </a:moveTo>
                  <a:cubicBezTo>
                    <a:pt x="11621" y="30609"/>
                    <a:pt x="11757" y="31063"/>
                    <a:pt x="12053" y="31063"/>
                  </a:cubicBezTo>
                  <a:cubicBezTo>
                    <a:pt x="12144" y="30631"/>
                    <a:pt x="11916" y="30586"/>
                    <a:pt x="11780" y="30404"/>
                  </a:cubicBezTo>
                  <a:close/>
                  <a:moveTo>
                    <a:pt x="11939" y="32814"/>
                  </a:moveTo>
                  <a:cubicBezTo>
                    <a:pt x="12030" y="33224"/>
                    <a:pt x="11530" y="34088"/>
                    <a:pt x="12007" y="34224"/>
                  </a:cubicBezTo>
                  <a:cubicBezTo>
                    <a:pt x="12121" y="33815"/>
                    <a:pt x="12053" y="34065"/>
                    <a:pt x="11916" y="33906"/>
                  </a:cubicBezTo>
                  <a:cubicBezTo>
                    <a:pt x="11643" y="33542"/>
                    <a:pt x="12530" y="32860"/>
                    <a:pt x="11939" y="32814"/>
                  </a:cubicBezTo>
                  <a:close/>
                  <a:moveTo>
                    <a:pt x="12758" y="33383"/>
                  </a:moveTo>
                  <a:cubicBezTo>
                    <a:pt x="12712" y="33724"/>
                    <a:pt x="12849" y="33815"/>
                    <a:pt x="13008" y="33929"/>
                  </a:cubicBezTo>
                  <a:cubicBezTo>
                    <a:pt x="13008" y="33656"/>
                    <a:pt x="13008" y="33360"/>
                    <a:pt x="12758" y="33383"/>
                  </a:cubicBezTo>
                  <a:close/>
                  <a:moveTo>
                    <a:pt x="13372" y="46617"/>
                  </a:moveTo>
                  <a:cubicBezTo>
                    <a:pt x="13167" y="46640"/>
                    <a:pt x="13463" y="46913"/>
                    <a:pt x="13554" y="46936"/>
                  </a:cubicBezTo>
                  <a:lnTo>
                    <a:pt x="13576" y="45958"/>
                  </a:lnTo>
                  <a:cubicBezTo>
                    <a:pt x="13235" y="45844"/>
                    <a:pt x="13440" y="46390"/>
                    <a:pt x="13372" y="46617"/>
                  </a:cubicBezTo>
                  <a:close/>
                  <a:moveTo>
                    <a:pt x="13508" y="49892"/>
                  </a:moveTo>
                  <a:cubicBezTo>
                    <a:pt x="13417" y="50188"/>
                    <a:pt x="13394" y="50460"/>
                    <a:pt x="13599" y="50665"/>
                  </a:cubicBezTo>
                  <a:cubicBezTo>
                    <a:pt x="13645" y="50415"/>
                    <a:pt x="13826" y="49960"/>
                    <a:pt x="13508" y="49892"/>
                  </a:cubicBezTo>
                  <a:close/>
                  <a:moveTo>
                    <a:pt x="11848" y="57282"/>
                  </a:moveTo>
                  <a:cubicBezTo>
                    <a:pt x="11643" y="57442"/>
                    <a:pt x="11916" y="58260"/>
                    <a:pt x="12007" y="58056"/>
                  </a:cubicBezTo>
                  <a:cubicBezTo>
                    <a:pt x="11825" y="57965"/>
                    <a:pt x="12053" y="57373"/>
                    <a:pt x="11848" y="57282"/>
                  </a:cubicBezTo>
                  <a:close/>
                  <a:moveTo>
                    <a:pt x="13804" y="60057"/>
                  </a:moveTo>
                  <a:cubicBezTo>
                    <a:pt x="13758" y="60307"/>
                    <a:pt x="13554" y="60989"/>
                    <a:pt x="13895" y="61057"/>
                  </a:cubicBezTo>
                  <a:cubicBezTo>
                    <a:pt x="13735" y="60671"/>
                    <a:pt x="14054" y="60398"/>
                    <a:pt x="13804" y="60057"/>
                  </a:cubicBezTo>
                  <a:close/>
                  <a:moveTo>
                    <a:pt x="14031" y="63786"/>
                  </a:moveTo>
                  <a:cubicBezTo>
                    <a:pt x="13781" y="63786"/>
                    <a:pt x="13667" y="64514"/>
                    <a:pt x="13826" y="64650"/>
                  </a:cubicBezTo>
                  <a:cubicBezTo>
                    <a:pt x="13940" y="64423"/>
                    <a:pt x="14077" y="64218"/>
                    <a:pt x="14031" y="63786"/>
                  </a:cubicBezTo>
                  <a:close/>
                  <a:moveTo>
                    <a:pt x="13008" y="64855"/>
                  </a:moveTo>
                  <a:cubicBezTo>
                    <a:pt x="12894" y="65059"/>
                    <a:pt x="12894" y="65378"/>
                    <a:pt x="12803" y="65628"/>
                  </a:cubicBezTo>
                  <a:cubicBezTo>
                    <a:pt x="13144" y="65696"/>
                    <a:pt x="13372" y="65059"/>
                    <a:pt x="13281" y="64969"/>
                  </a:cubicBezTo>
                  <a:cubicBezTo>
                    <a:pt x="13235" y="65287"/>
                    <a:pt x="13144" y="64809"/>
                    <a:pt x="13008" y="64855"/>
                  </a:cubicBezTo>
                  <a:close/>
                  <a:moveTo>
                    <a:pt x="11712" y="60239"/>
                  </a:moveTo>
                  <a:cubicBezTo>
                    <a:pt x="11712" y="60466"/>
                    <a:pt x="11280" y="60671"/>
                    <a:pt x="11598" y="60898"/>
                  </a:cubicBezTo>
                  <a:cubicBezTo>
                    <a:pt x="11575" y="60671"/>
                    <a:pt x="12007" y="60466"/>
                    <a:pt x="11712" y="60239"/>
                  </a:cubicBezTo>
                  <a:close/>
                  <a:moveTo>
                    <a:pt x="12485" y="3298"/>
                  </a:moveTo>
                  <a:cubicBezTo>
                    <a:pt x="12644" y="3343"/>
                    <a:pt x="12689" y="3503"/>
                    <a:pt x="12644" y="3753"/>
                  </a:cubicBezTo>
                  <a:cubicBezTo>
                    <a:pt x="12894" y="3753"/>
                    <a:pt x="12849" y="3571"/>
                    <a:pt x="13008" y="3753"/>
                  </a:cubicBezTo>
                  <a:cubicBezTo>
                    <a:pt x="13167" y="4162"/>
                    <a:pt x="13121" y="4617"/>
                    <a:pt x="13190" y="5072"/>
                  </a:cubicBezTo>
                  <a:cubicBezTo>
                    <a:pt x="13258" y="5777"/>
                    <a:pt x="13394" y="6504"/>
                    <a:pt x="13417" y="7255"/>
                  </a:cubicBezTo>
                  <a:cubicBezTo>
                    <a:pt x="13417" y="7437"/>
                    <a:pt x="13326" y="7550"/>
                    <a:pt x="13326" y="7596"/>
                  </a:cubicBezTo>
                  <a:cubicBezTo>
                    <a:pt x="13303" y="8687"/>
                    <a:pt x="13576" y="9779"/>
                    <a:pt x="13645" y="10870"/>
                  </a:cubicBezTo>
                  <a:cubicBezTo>
                    <a:pt x="13645" y="11075"/>
                    <a:pt x="13531" y="11325"/>
                    <a:pt x="13531" y="11530"/>
                  </a:cubicBezTo>
                  <a:cubicBezTo>
                    <a:pt x="13554" y="11643"/>
                    <a:pt x="13713" y="11825"/>
                    <a:pt x="13713" y="11962"/>
                  </a:cubicBezTo>
                  <a:cubicBezTo>
                    <a:pt x="13713" y="12144"/>
                    <a:pt x="13622" y="12348"/>
                    <a:pt x="13622" y="12508"/>
                  </a:cubicBezTo>
                  <a:cubicBezTo>
                    <a:pt x="13645" y="13258"/>
                    <a:pt x="13758" y="14213"/>
                    <a:pt x="13667" y="15032"/>
                  </a:cubicBezTo>
                  <a:cubicBezTo>
                    <a:pt x="13417" y="14941"/>
                    <a:pt x="13440" y="15168"/>
                    <a:pt x="13212" y="15123"/>
                  </a:cubicBezTo>
                  <a:cubicBezTo>
                    <a:pt x="13326" y="15577"/>
                    <a:pt x="13394" y="15100"/>
                    <a:pt x="13667" y="15145"/>
                  </a:cubicBezTo>
                  <a:cubicBezTo>
                    <a:pt x="13735" y="15941"/>
                    <a:pt x="13645" y="16328"/>
                    <a:pt x="13917" y="16669"/>
                  </a:cubicBezTo>
                  <a:cubicBezTo>
                    <a:pt x="14122" y="16919"/>
                    <a:pt x="13826" y="16987"/>
                    <a:pt x="13826" y="17101"/>
                  </a:cubicBezTo>
                  <a:cubicBezTo>
                    <a:pt x="13804" y="17351"/>
                    <a:pt x="14099" y="17579"/>
                    <a:pt x="13804" y="17874"/>
                  </a:cubicBezTo>
                  <a:cubicBezTo>
                    <a:pt x="14395" y="17760"/>
                    <a:pt x="13963" y="18193"/>
                    <a:pt x="14168" y="18420"/>
                  </a:cubicBezTo>
                  <a:cubicBezTo>
                    <a:pt x="14258" y="18215"/>
                    <a:pt x="14463" y="18124"/>
                    <a:pt x="14622" y="18011"/>
                  </a:cubicBezTo>
                  <a:cubicBezTo>
                    <a:pt x="14486" y="17829"/>
                    <a:pt x="14281" y="18033"/>
                    <a:pt x="14077" y="17760"/>
                  </a:cubicBezTo>
                  <a:cubicBezTo>
                    <a:pt x="14054" y="17419"/>
                    <a:pt x="14258" y="17397"/>
                    <a:pt x="14190" y="17010"/>
                  </a:cubicBezTo>
                  <a:lnTo>
                    <a:pt x="14554" y="17010"/>
                  </a:lnTo>
                  <a:cubicBezTo>
                    <a:pt x="14600" y="16646"/>
                    <a:pt x="14077" y="16942"/>
                    <a:pt x="14008" y="16464"/>
                  </a:cubicBezTo>
                  <a:cubicBezTo>
                    <a:pt x="14190" y="16442"/>
                    <a:pt x="14213" y="16601"/>
                    <a:pt x="14372" y="16578"/>
                  </a:cubicBezTo>
                  <a:cubicBezTo>
                    <a:pt x="14463" y="16146"/>
                    <a:pt x="14054" y="16010"/>
                    <a:pt x="14304" y="15691"/>
                  </a:cubicBezTo>
                  <a:cubicBezTo>
                    <a:pt x="14099" y="15396"/>
                    <a:pt x="13895" y="15100"/>
                    <a:pt x="13963" y="14486"/>
                  </a:cubicBezTo>
                  <a:cubicBezTo>
                    <a:pt x="14099" y="14645"/>
                    <a:pt x="14190" y="14873"/>
                    <a:pt x="14213" y="15145"/>
                  </a:cubicBezTo>
                  <a:cubicBezTo>
                    <a:pt x="14349" y="15054"/>
                    <a:pt x="14395" y="14873"/>
                    <a:pt x="14509" y="14713"/>
                  </a:cubicBezTo>
                  <a:cubicBezTo>
                    <a:pt x="14486" y="14486"/>
                    <a:pt x="14304" y="14827"/>
                    <a:pt x="14304" y="14827"/>
                  </a:cubicBezTo>
                  <a:cubicBezTo>
                    <a:pt x="14168" y="14759"/>
                    <a:pt x="14304" y="14622"/>
                    <a:pt x="14236" y="14486"/>
                  </a:cubicBezTo>
                  <a:cubicBezTo>
                    <a:pt x="14145" y="14327"/>
                    <a:pt x="13758" y="14304"/>
                    <a:pt x="14054" y="13940"/>
                  </a:cubicBezTo>
                  <a:cubicBezTo>
                    <a:pt x="14304" y="13826"/>
                    <a:pt x="14168" y="14190"/>
                    <a:pt x="14236" y="14281"/>
                  </a:cubicBezTo>
                  <a:cubicBezTo>
                    <a:pt x="14304" y="14372"/>
                    <a:pt x="14577" y="14259"/>
                    <a:pt x="14600" y="14509"/>
                  </a:cubicBezTo>
                  <a:cubicBezTo>
                    <a:pt x="14963" y="14099"/>
                    <a:pt x="14713" y="13849"/>
                    <a:pt x="14804" y="13417"/>
                  </a:cubicBezTo>
                  <a:cubicBezTo>
                    <a:pt x="14372" y="13394"/>
                    <a:pt x="14713" y="13849"/>
                    <a:pt x="14509" y="13963"/>
                  </a:cubicBezTo>
                  <a:cubicBezTo>
                    <a:pt x="14122" y="14077"/>
                    <a:pt x="14281" y="13576"/>
                    <a:pt x="14054" y="13508"/>
                  </a:cubicBezTo>
                  <a:cubicBezTo>
                    <a:pt x="14145" y="13144"/>
                    <a:pt x="14236" y="13463"/>
                    <a:pt x="14509" y="13417"/>
                  </a:cubicBezTo>
                  <a:cubicBezTo>
                    <a:pt x="14691" y="13213"/>
                    <a:pt x="14941" y="13122"/>
                    <a:pt x="14895" y="12644"/>
                  </a:cubicBezTo>
                  <a:cubicBezTo>
                    <a:pt x="15214" y="12667"/>
                    <a:pt x="15486" y="13053"/>
                    <a:pt x="15168" y="13213"/>
                  </a:cubicBezTo>
                  <a:cubicBezTo>
                    <a:pt x="15236" y="13508"/>
                    <a:pt x="15327" y="12917"/>
                    <a:pt x="15623" y="13099"/>
                  </a:cubicBezTo>
                  <a:cubicBezTo>
                    <a:pt x="15850" y="13326"/>
                    <a:pt x="15623" y="13622"/>
                    <a:pt x="15600" y="13872"/>
                  </a:cubicBezTo>
                  <a:cubicBezTo>
                    <a:pt x="15600" y="13963"/>
                    <a:pt x="15714" y="14099"/>
                    <a:pt x="15691" y="14304"/>
                  </a:cubicBezTo>
                  <a:cubicBezTo>
                    <a:pt x="15668" y="14804"/>
                    <a:pt x="15486" y="15396"/>
                    <a:pt x="15486" y="15941"/>
                  </a:cubicBezTo>
                  <a:cubicBezTo>
                    <a:pt x="15486" y="16169"/>
                    <a:pt x="15577" y="16237"/>
                    <a:pt x="15577" y="16373"/>
                  </a:cubicBezTo>
                  <a:cubicBezTo>
                    <a:pt x="15532" y="17169"/>
                    <a:pt x="15395" y="18124"/>
                    <a:pt x="15441" y="18897"/>
                  </a:cubicBezTo>
                  <a:cubicBezTo>
                    <a:pt x="15464" y="19216"/>
                    <a:pt x="15373" y="19466"/>
                    <a:pt x="15350" y="19762"/>
                  </a:cubicBezTo>
                  <a:cubicBezTo>
                    <a:pt x="15145" y="21604"/>
                    <a:pt x="15100" y="23536"/>
                    <a:pt x="14804" y="25333"/>
                  </a:cubicBezTo>
                  <a:cubicBezTo>
                    <a:pt x="14759" y="25515"/>
                    <a:pt x="14645" y="25606"/>
                    <a:pt x="14600" y="25765"/>
                  </a:cubicBezTo>
                  <a:cubicBezTo>
                    <a:pt x="14509" y="26129"/>
                    <a:pt x="14600" y="26515"/>
                    <a:pt x="14600" y="26970"/>
                  </a:cubicBezTo>
                  <a:cubicBezTo>
                    <a:pt x="14577" y="27311"/>
                    <a:pt x="14418" y="27448"/>
                    <a:pt x="14577" y="27834"/>
                  </a:cubicBezTo>
                  <a:cubicBezTo>
                    <a:pt x="14622" y="28175"/>
                    <a:pt x="14327" y="28130"/>
                    <a:pt x="14304" y="28380"/>
                  </a:cubicBezTo>
                  <a:cubicBezTo>
                    <a:pt x="14463" y="28926"/>
                    <a:pt x="14168" y="29517"/>
                    <a:pt x="14349" y="30131"/>
                  </a:cubicBezTo>
                  <a:cubicBezTo>
                    <a:pt x="14372" y="30313"/>
                    <a:pt x="14008" y="30131"/>
                    <a:pt x="14077" y="29904"/>
                  </a:cubicBezTo>
                  <a:cubicBezTo>
                    <a:pt x="13758" y="30290"/>
                    <a:pt x="14190" y="30881"/>
                    <a:pt x="14349" y="30790"/>
                  </a:cubicBezTo>
                  <a:cubicBezTo>
                    <a:pt x="14258" y="31177"/>
                    <a:pt x="14236" y="31700"/>
                    <a:pt x="13872" y="31768"/>
                  </a:cubicBezTo>
                  <a:cubicBezTo>
                    <a:pt x="14281" y="32291"/>
                    <a:pt x="13554" y="33155"/>
                    <a:pt x="14031" y="33610"/>
                  </a:cubicBezTo>
                  <a:cubicBezTo>
                    <a:pt x="14122" y="33815"/>
                    <a:pt x="13849" y="33883"/>
                    <a:pt x="13849" y="33951"/>
                  </a:cubicBezTo>
                  <a:cubicBezTo>
                    <a:pt x="13826" y="34020"/>
                    <a:pt x="13963" y="34133"/>
                    <a:pt x="13940" y="34270"/>
                  </a:cubicBezTo>
                  <a:cubicBezTo>
                    <a:pt x="13849" y="34747"/>
                    <a:pt x="13622" y="35566"/>
                    <a:pt x="13622" y="36225"/>
                  </a:cubicBezTo>
                  <a:cubicBezTo>
                    <a:pt x="13622" y="36384"/>
                    <a:pt x="13645" y="36771"/>
                    <a:pt x="13804" y="36794"/>
                  </a:cubicBezTo>
                  <a:cubicBezTo>
                    <a:pt x="13781" y="36907"/>
                    <a:pt x="13622" y="36862"/>
                    <a:pt x="13531" y="36885"/>
                  </a:cubicBezTo>
                  <a:cubicBezTo>
                    <a:pt x="13599" y="37499"/>
                    <a:pt x="13622" y="37976"/>
                    <a:pt x="13508" y="38408"/>
                  </a:cubicBezTo>
                  <a:cubicBezTo>
                    <a:pt x="13508" y="38522"/>
                    <a:pt x="13622" y="38499"/>
                    <a:pt x="13690" y="38522"/>
                  </a:cubicBezTo>
                  <a:cubicBezTo>
                    <a:pt x="13508" y="38931"/>
                    <a:pt x="13735" y="39159"/>
                    <a:pt x="13485" y="39409"/>
                  </a:cubicBezTo>
                  <a:cubicBezTo>
                    <a:pt x="13440" y="39636"/>
                    <a:pt x="13667" y="39568"/>
                    <a:pt x="13667" y="39727"/>
                  </a:cubicBezTo>
                  <a:cubicBezTo>
                    <a:pt x="13554" y="39977"/>
                    <a:pt x="13485" y="40455"/>
                    <a:pt x="13463" y="40932"/>
                  </a:cubicBezTo>
                  <a:cubicBezTo>
                    <a:pt x="13463" y="41205"/>
                    <a:pt x="13508" y="41751"/>
                    <a:pt x="13531" y="41910"/>
                  </a:cubicBezTo>
                  <a:cubicBezTo>
                    <a:pt x="13576" y="42138"/>
                    <a:pt x="13690" y="42365"/>
                    <a:pt x="13713" y="42570"/>
                  </a:cubicBezTo>
                  <a:cubicBezTo>
                    <a:pt x="13781" y="43366"/>
                    <a:pt x="13713" y="44184"/>
                    <a:pt x="13667" y="44866"/>
                  </a:cubicBezTo>
                  <a:cubicBezTo>
                    <a:pt x="13645" y="45503"/>
                    <a:pt x="13986" y="46185"/>
                    <a:pt x="13645" y="46617"/>
                  </a:cubicBezTo>
                  <a:cubicBezTo>
                    <a:pt x="13667" y="46799"/>
                    <a:pt x="13826" y="46868"/>
                    <a:pt x="13826" y="47049"/>
                  </a:cubicBezTo>
                  <a:cubicBezTo>
                    <a:pt x="13826" y="47231"/>
                    <a:pt x="13713" y="47254"/>
                    <a:pt x="13735" y="47391"/>
                  </a:cubicBezTo>
                  <a:cubicBezTo>
                    <a:pt x="13758" y="47641"/>
                    <a:pt x="13895" y="47982"/>
                    <a:pt x="13895" y="48255"/>
                  </a:cubicBezTo>
                  <a:cubicBezTo>
                    <a:pt x="13917" y="48891"/>
                    <a:pt x="13735" y="49460"/>
                    <a:pt x="13781" y="50119"/>
                  </a:cubicBezTo>
                  <a:cubicBezTo>
                    <a:pt x="13804" y="50279"/>
                    <a:pt x="13872" y="50324"/>
                    <a:pt x="13872" y="50438"/>
                  </a:cubicBezTo>
                  <a:cubicBezTo>
                    <a:pt x="13872" y="50642"/>
                    <a:pt x="13758" y="50802"/>
                    <a:pt x="13758" y="50983"/>
                  </a:cubicBezTo>
                  <a:cubicBezTo>
                    <a:pt x="13758" y="51143"/>
                    <a:pt x="13940" y="51302"/>
                    <a:pt x="13940" y="51438"/>
                  </a:cubicBezTo>
                  <a:cubicBezTo>
                    <a:pt x="13940" y="51484"/>
                    <a:pt x="13849" y="51643"/>
                    <a:pt x="13849" y="51757"/>
                  </a:cubicBezTo>
                  <a:cubicBezTo>
                    <a:pt x="13849" y="51961"/>
                    <a:pt x="13940" y="51984"/>
                    <a:pt x="13940" y="52189"/>
                  </a:cubicBezTo>
                  <a:cubicBezTo>
                    <a:pt x="13917" y="53053"/>
                    <a:pt x="13804" y="53962"/>
                    <a:pt x="13895" y="54713"/>
                  </a:cubicBezTo>
                  <a:cubicBezTo>
                    <a:pt x="13917" y="54895"/>
                    <a:pt x="13781" y="54895"/>
                    <a:pt x="13804" y="55031"/>
                  </a:cubicBezTo>
                  <a:cubicBezTo>
                    <a:pt x="13826" y="55441"/>
                    <a:pt x="14168" y="55941"/>
                    <a:pt x="13872" y="56578"/>
                  </a:cubicBezTo>
                  <a:cubicBezTo>
                    <a:pt x="14145" y="57010"/>
                    <a:pt x="13872" y="57624"/>
                    <a:pt x="13940" y="58419"/>
                  </a:cubicBezTo>
                  <a:cubicBezTo>
                    <a:pt x="13758" y="58419"/>
                    <a:pt x="13872" y="58078"/>
                    <a:pt x="13667" y="58101"/>
                  </a:cubicBezTo>
                  <a:cubicBezTo>
                    <a:pt x="13645" y="58374"/>
                    <a:pt x="13804" y="58442"/>
                    <a:pt x="13940" y="58533"/>
                  </a:cubicBezTo>
                  <a:cubicBezTo>
                    <a:pt x="13758" y="58738"/>
                    <a:pt x="13849" y="59261"/>
                    <a:pt x="13826" y="59625"/>
                  </a:cubicBezTo>
                  <a:cubicBezTo>
                    <a:pt x="13781" y="59875"/>
                    <a:pt x="14077" y="59761"/>
                    <a:pt x="14099" y="59966"/>
                  </a:cubicBezTo>
                  <a:cubicBezTo>
                    <a:pt x="14145" y="61080"/>
                    <a:pt x="13940" y="62081"/>
                    <a:pt x="14054" y="63013"/>
                  </a:cubicBezTo>
                  <a:cubicBezTo>
                    <a:pt x="14077" y="63286"/>
                    <a:pt x="14213" y="63445"/>
                    <a:pt x="14213" y="63672"/>
                  </a:cubicBezTo>
                  <a:cubicBezTo>
                    <a:pt x="14258" y="64377"/>
                    <a:pt x="14099" y="65059"/>
                    <a:pt x="14099" y="65764"/>
                  </a:cubicBezTo>
                  <a:cubicBezTo>
                    <a:pt x="14099" y="65969"/>
                    <a:pt x="14190" y="66219"/>
                    <a:pt x="14168" y="66424"/>
                  </a:cubicBezTo>
                  <a:cubicBezTo>
                    <a:pt x="14168" y="66606"/>
                    <a:pt x="14031" y="66742"/>
                    <a:pt x="13986" y="66947"/>
                  </a:cubicBezTo>
                  <a:cubicBezTo>
                    <a:pt x="13963" y="67152"/>
                    <a:pt x="14077" y="67288"/>
                    <a:pt x="14077" y="67515"/>
                  </a:cubicBezTo>
                  <a:cubicBezTo>
                    <a:pt x="14054" y="68311"/>
                    <a:pt x="13940" y="69266"/>
                    <a:pt x="13849" y="70130"/>
                  </a:cubicBezTo>
                  <a:cubicBezTo>
                    <a:pt x="13576" y="70176"/>
                    <a:pt x="13804" y="69698"/>
                    <a:pt x="13758" y="69357"/>
                  </a:cubicBezTo>
                  <a:cubicBezTo>
                    <a:pt x="13735" y="69153"/>
                    <a:pt x="13349" y="68652"/>
                    <a:pt x="13781" y="68584"/>
                  </a:cubicBezTo>
                  <a:cubicBezTo>
                    <a:pt x="13826" y="68198"/>
                    <a:pt x="13463" y="68311"/>
                    <a:pt x="13508" y="67925"/>
                  </a:cubicBezTo>
                  <a:cubicBezTo>
                    <a:pt x="13667" y="67947"/>
                    <a:pt x="13758" y="67857"/>
                    <a:pt x="13781" y="67720"/>
                  </a:cubicBezTo>
                  <a:cubicBezTo>
                    <a:pt x="13576" y="67766"/>
                    <a:pt x="13394" y="67333"/>
                    <a:pt x="13713" y="67061"/>
                  </a:cubicBezTo>
                  <a:cubicBezTo>
                    <a:pt x="13372" y="66947"/>
                    <a:pt x="13554" y="67470"/>
                    <a:pt x="13235" y="67379"/>
                  </a:cubicBezTo>
                  <a:cubicBezTo>
                    <a:pt x="13190" y="66629"/>
                    <a:pt x="13235" y="66333"/>
                    <a:pt x="13167" y="65742"/>
                  </a:cubicBezTo>
                  <a:cubicBezTo>
                    <a:pt x="12826" y="65628"/>
                    <a:pt x="13031" y="66219"/>
                    <a:pt x="12621" y="66060"/>
                  </a:cubicBezTo>
                  <a:cubicBezTo>
                    <a:pt x="12849" y="65287"/>
                    <a:pt x="12303" y="64764"/>
                    <a:pt x="12735" y="64195"/>
                  </a:cubicBezTo>
                  <a:cubicBezTo>
                    <a:pt x="12689" y="63968"/>
                    <a:pt x="12598" y="63968"/>
                    <a:pt x="12462" y="64082"/>
                  </a:cubicBezTo>
                  <a:cubicBezTo>
                    <a:pt x="12348" y="63832"/>
                    <a:pt x="12712" y="63672"/>
                    <a:pt x="12485" y="63650"/>
                  </a:cubicBezTo>
                  <a:cubicBezTo>
                    <a:pt x="12508" y="63377"/>
                    <a:pt x="12712" y="63786"/>
                    <a:pt x="12849" y="63763"/>
                  </a:cubicBezTo>
                  <a:cubicBezTo>
                    <a:pt x="12644" y="62990"/>
                    <a:pt x="12530" y="62513"/>
                    <a:pt x="12689" y="61671"/>
                  </a:cubicBezTo>
                  <a:cubicBezTo>
                    <a:pt x="12598" y="61694"/>
                    <a:pt x="12621" y="61808"/>
                    <a:pt x="12598" y="61899"/>
                  </a:cubicBezTo>
                  <a:cubicBezTo>
                    <a:pt x="12598" y="61512"/>
                    <a:pt x="12394" y="60489"/>
                    <a:pt x="12621" y="59943"/>
                  </a:cubicBezTo>
                  <a:cubicBezTo>
                    <a:pt x="12689" y="59556"/>
                    <a:pt x="12303" y="59647"/>
                    <a:pt x="12371" y="59261"/>
                  </a:cubicBezTo>
                  <a:cubicBezTo>
                    <a:pt x="12485" y="59147"/>
                    <a:pt x="12530" y="58897"/>
                    <a:pt x="12553" y="58624"/>
                  </a:cubicBezTo>
                  <a:cubicBezTo>
                    <a:pt x="12598" y="58442"/>
                    <a:pt x="12485" y="58419"/>
                    <a:pt x="12371" y="58397"/>
                  </a:cubicBezTo>
                  <a:cubicBezTo>
                    <a:pt x="12417" y="58147"/>
                    <a:pt x="12598" y="57805"/>
                    <a:pt x="12303" y="57737"/>
                  </a:cubicBezTo>
                  <a:cubicBezTo>
                    <a:pt x="12075" y="57805"/>
                    <a:pt x="12257" y="58351"/>
                    <a:pt x="12189" y="58601"/>
                  </a:cubicBezTo>
                  <a:cubicBezTo>
                    <a:pt x="11939" y="58579"/>
                    <a:pt x="11803" y="58647"/>
                    <a:pt x="11825" y="58920"/>
                  </a:cubicBezTo>
                  <a:cubicBezTo>
                    <a:pt x="11825" y="59011"/>
                    <a:pt x="11916" y="59033"/>
                    <a:pt x="11894" y="59147"/>
                  </a:cubicBezTo>
                  <a:cubicBezTo>
                    <a:pt x="12007" y="59079"/>
                    <a:pt x="12007" y="58897"/>
                    <a:pt x="12189" y="58942"/>
                  </a:cubicBezTo>
                  <a:cubicBezTo>
                    <a:pt x="11939" y="61649"/>
                    <a:pt x="12212" y="62831"/>
                    <a:pt x="11985" y="65378"/>
                  </a:cubicBezTo>
                  <a:cubicBezTo>
                    <a:pt x="11871" y="65514"/>
                    <a:pt x="11848" y="65423"/>
                    <a:pt x="11712" y="65378"/>
                  </a:cubicBezTo>
                  <a:cubicBezTo>
                    <a:pt x="11712" y="66083"/>
                    <a:pt x="11780" y="66674"/>
                    <a:pt x="11689" y="67243"/>
                  </a:cubicBezTo>
                  <a:cubicBezTo>
                    <a:pt x="11712" y="67356"/>
                    <a:pt x="11871" y="67311"/>
                    <a:pt x="11871" y="67447"/>
                  </a:cubicBezTo>
                  <a:cubicBezTo>
                    <a:pt x="11803" y="67766"/>
                    <a:pt x="11757" y="68061"/>
                    <a:pt x="11393" y="67993"/>
                  </a:cubicBezTo>
                  <a:cubicBezTo>
                    <a:pt x="11507" y="68289"/>
                    <a:pt x="11484" y="68334"/>
                    <a:pt x="11757" y="68220"/>
                  </a:cubicBezTo>
                  <a:cubicBezTo>
                    <a:pt x="11712" y="68334"/>
                    <a:pt x="11552" y="68334"/>
                    <a:pt x="11575" y="68539"/>
                  </a:cubicBezTo>
                  <a:cubicBezTo>
                    <a:pt x="11257" y="68493"/>
                    <a:pt x="11234" y="68084"/>
                    <a:pt x="11029" y="67879"/>
                  </a:cubicBezTo>
                  <a:cubicBezTo>
                    <a:pt x="11211" y="67470"/>
                    <a:pt x="11166" y="67493"/>
                    <a:pt x="11143" y="66901"/>
                  </a:cubicBezTo>
                  <a:cubicBezTo>
                    <a:pt x="11484" y="66742"/>
                    <a:pt x="11189" y="67265"/>
                    <a:pt x="11416" y="67220"/>
                  </a:cubicBezTo>
                  <a:cubicBezTo>
                    <a:pt x="11643" y="67015"/>
                    <a:pt x="11439" y="66378"/>
                    <a:pt x="11143" y="66674"/>
                  </a:cubicBezTo>
                  <a:cubicBezTo>
                    <a:pt x="11257" y="66242"/>
                    <a:pt x="10961" y="66037"/>
                    <a:pt x="11166" y="65810"/>
                  </a:cubicBezTo>
                  <a:cubicBezTo>
                    <a:pt x="11348" y="65764"/>
                    <a:pt x="11325" y="65969"/>
                    <a:pt x="11348" y="66128"/>
                  </a:cubicBezTo>
                  <a:cubicBezTo>
                    <a:pt x="11575" y="65992"/>
                    <a:pt x="11393" y="65423"/>
                    <a:pt x="11166" y="65469"/>
                  </a:cubicBezTo>
                  <a:cubicBezTo>
                    <a:pt x="11257" y="64923"/>
                    <a:pt x="11280" y="64286"/>
                    <a:pt x="11189" y="63627"/>
                  </a:cubicBezTo>
                  <a:cubicBezTo>
                    <a:pt x="11257" y="63309"/>
                    <a:pt x="11416" y="63149"/>
                    <a:pt x="11484" y="62854"/>
                  </a:cubicBezTo>
                  <a:cubicBezTo>
                    <a:pt x="11461" y="62740"/>
                    <a:pt x="11302" y="62786"/>
                    <a:pt x="11302" y="62626"/>
                  </a:cubicBezTo>
                  <a:cubicBezTo>
                    <a:pt x="11371" y="61626"/>
                    <a:pt x="11211" y="60307"/>
                    <a:pt x="11439" y="59465"/>
                  </a:cubicBezTo>
                  <a:cubicBezTo>
                    <a:pt x="11757" y="59375"/>
                    <a:pt x="11575" y="59807"/>
                    <a:pt x="11621" y="60011"/>
                  </a:cubicBezTo>
                  <a:cubicBezTo>
                    <a:pt x="11939" y="59647"/>
                    <a:pt x="11507" y="59215"/>
                    <a:pt x="11348" y="59033"/>
                  </a:cubicBezTo>
                  <a:cubicBezTo>
                    <a:pt x="11598" y="57669"/>
                    <a:pt x="11552" y="56646"/>
                    <a:pt x="11507" y="55327"/>
                  </a:cubicBezTo>
                  <a:cubicBezTo>
                    <a:pt x="11689" y="55236"/>
                    <a:pt x="11575" y="54986"/>
                    <a:pt x="11780" y="55213"/>
                  </a:cubicBezTo>
                  <a:cubicBezTo>
                    <a:pt x="11894" y="54872"/>
                    <a:pt x="11643" y="54940"/>
                    <a:pt x="11598" y="54781"/>
                  </a:cubicBezTo>
                  <a:cubicBezTo>
                    <a:pt x="11757" y="53917"/>
                    <a:pt x="11803" y="52939"/>
                    <a:pt x="11734" y="52143"/>
                  </a:cubicBezTo>
                  <a:cubicBezTo>
                    <a:pt x="11712" y="51734"/>
                    <a:pt x="11666" y="51234"/>
                    <a:pt x="11666" y="50847"/>
                  </a:cubicBezTo>
                  <a:cubicBezTo>
                    <a:pt x="11666" y="50506"/>
                    <a:pt x="11780" y="50279"/>
                    <a:pt x="11757" y="49960"/>
                  </a:cubicBezTo>
                  <a:cubicBezTo>
                    <a:pt x="11757" y="49801"/>
                    <a:pt x="11689" y="49596"/>
                    <a:pt x="11689" y="49414"/>
                  </a:cubicBezTo>
                  <a:cubicBezTo>
                    <a:pt x="11689" y="49255"/>
                    <a:pt x="11871" y="49164"/>
                    <a:pt x="11871" y="48982"/>
                  </a:cubicBezTo>
                  <a:cubicBezTo>
                    <a:pt x="11894" y="48846"/>
                    <a:pt x="11780" y="47936"/>
                    <a:pt x="11712" y="47663"/>
                  </a:cubicBezTo>
                  <a:cubicBezTo>
                    <a:pt x="11689" y="47550"/>
                    <a:pt x="11530" y="47595"/>
                    <a:pt x="11530" y="47436"/>
                  </a:cubicBezTo>
                  <a:cubicBezTo>
                    <a:pt x="11666" y="47186"/>
                    <a:pt x="11643" y="47072"/>
                    <a:pt x="11643" y="46686"/>
                  </a:cubicBezTo>
                  <a:cubicBezTo>
                    <a:pt x="11621" y="46322"/>
                    <a:pt x="11848" y="46231"/>
                    <a:pt x="11552" y="46026"/>
                  </a:cubicBezTo>
                  <a:cubicBezTo>
                    <a:pt x="11552" y="45685"/>
                    <a:pt x="11803" y="45662"/>
                    <a:pt x="11757" y="45276"/>
                  </a:cubicBezTo>
                  <a:cubicBezTo>
                    <a:pt x="11643" y="45276"/>
                    <a:pt x="11666" y="45458"/>
                    <a:pt x="11643" y="45594"/>
                  </a:cubicBezTo>
                  <a:cubicBezTo>
                    <a:pt x="11302" y="45458"/>
                    <a:pt x="11575" y="45185"/>
                    <a:pt x="11575" y="44935"/>
                  </a:cubicBezTo>
                  <a:cubicBezTo>
                    <a:pt x="11598" y="43570"/>
                    <a:pt x="11484" y="42342"/>
                    <a:pt x="11643" y="40682"/>
                  </a:cubicBezTo>
                  <a:cubicBezTo>
                    <a:pt x="11689" y="40159"/>
                    <a:pt x="11666" y="39227"/>
                    <a:pt x="11666" y="38477"/>
                  </a:cubicBezTo>
                  <a:cubicBezTo>
                    <a:pt x="11666" y="38295"/>
                    <a:pt x="11780" y="38249"/>
                    <a:pt x="11757" y="38044"/>
                  </a:cubicBezTo>
                  <a:cubicBezTo>
                    <a:pt x="11757" y="37612"/>
                    <a:pt x="11507" y="37067"/>
                    <a:pt x="11871" y="36862"/>
                  </a:cubicBezTo>
                  <a:cubicBezTo>
                    <a:pt x="11666" y="36748"/>
                    <a:pt x="11575" y="35748"/>
                    <a:pt x="11712" y="35543"/>
                  </a:cubicBezTo>
                  <a:cubicBezTo>
                    <a:pt x="11734" y="35498"/>
                    <a:pt x="11848" y="35793"/>
                    <a:pt x="11803" y="35861"/>
                  </a:cubicBezTo>
                  <a:cubicBezTo>
                    <a:pt x="11962" y="35907"/>
                    <a:pt x="11962" y="35247"/>
                    <a:pt x="11712" y="35429"/>
                  </a:cubicBezTo>
                  <a:cubicBezTo>
                    <a:pt x="11871" y="35247"/>
                    <a:pt x="11939" y="34975"/>
                    <a:pt x="11916" y="34565"/>
                  </a:cubicBezTo>
                  <a:cubicBezTo>
                    <a:pt x="11825" y="34565"/>
                    <a:pt x="11825" y="34679"/>
                    <a:pt x="11825" y="34770"/>
                  </a:cubicBezTo>
                  <a:cubicBezTo>
                    <a:pt x="11598" y="34338"/>
                    <a:pt x="11803" y="33428"/>
                    <a:pt x="11757" y="32814"/>
                  </a:cubicBezTo>
                  <a:cubicBezTo>
                    <a:pt x="12007" y="32405"/>
                    <a:pt x="12212" y="31950"/>
                    <a:pt x="12144" y="31177"/>
                  </a:cubicBezTo>
                  <a:cubicBezTo>
                    <a:pt x="11962" y="31245"/>
                    <a:pt x="12121" y="31723"/>
                    <a:pt x="11780" y="31609"/>
                  </a:cubicBezTo>
                  <a:cubicBezTo>
                    <a:pt x="11871" y="30972"/>
                    <a:pt x="11530" y="30881"/>
                    <a:pt x="11598" y="30176"/>
                  </a:cubicBezTo>
                  <a:cubicBezTo>
                    <a:pt x="11643" y="29767"/>
                    <a:pt x="11803" y="29335"/>
                    <a:pt x="11803" y="28880"/>
                  </a:cubicBezTo>
                  <a:cubicBezTo>
                    <a:pt x="11916" y="28880"/>
                    <a:pt x="11894" y="29062"/>
                    <a:pt x="11894" y="29199"/>
                  </a:cubicBezTo>
                  <a:cubicBezTo>
                    <a:pt x="12144" y="28971"/>
                    <a:pt x="11916" y="28471"/>
                    <a:pt x="11621" y="28767"/>
                  </a:cubicBezTo>
                  <a:cubicBezTo>
                    <a:pt x="11598" y="28516"/>
                    <a:pt x="11666" y="28357"/>
                    <a:pt x="11825" y="28335"/>
                  </a:cubicBezTo>
                  <a:cubicBezTo>
                    <a:pt x="11552" y="27675"/>
                    <a:pt x="11803" y="26629"/>
                    <a:pt x="11666" y="25810"/>
                  </a:cubicBezTo>
                  <a:cubicBezTo>
                    <a:pt x="11939" y="26174"/>
                    <a:pt x="12053" y="25356"/>
                    <a:pt x="11871" y="25151"/>
                  </a:cubicBezTo>
                  <a:cubicBezTo>
                    <a:pt x="11530" y="25219"/>
                    <a:pt x="12098" y="25719"/>
                    <a:pt x="11689" y="25583"/>
                  </a:cubicBezTo>
                  <a:cubicBezTo>
                    <a:pt x="11666" y="24537"/>
                    <a:pt x="11757" y="23264"/>
                    <a:pt x="11734" y="22536"/>
                  </a:cubicBezTo>
                  <a:cubicBezTo>
                    <a:pt x="11871" y="22559"/>
                    <a:pt x="11894" y="22422"/>
                    <a:pt x="12007" y="22422"/>
                  </a:cubicBezTo>
                  <a:cubicBezTo>
                    <a:pt x="11916" y="22308"/>
                    <a:pt x="11825" y="22195"/>
                    <a:pt x="11734" y="22104"/>
                  </a:cubicBezTo>
                  <a:cubicBezTo>
                    <a:pt x="11734" y="21626"/>
                    <a:pt x="11780" y="21126"/>
                    <a:pt x="11757" y="20671"/>
                  </a:cubicBezTo>
                  <a:cubicBezTo>
                    <a:pt x="11689" y="19875"/>
                    <a:pt x="11871" y="19034"/>
                    <a:pt x="11894" y="18170"/>
                  </a:cubicBezTo>
                  <a:cubicBezTo>
                    <a:pt x="11894" y="17965"/>
                    <a:pt x="11803" y="17715"/>
                    <a:pt x="11803" y="17510"/>
                  </a:cubicBezTo>
                  <a:cubicBezTo>
                    <a:pt x="11803" y="16578"/>
                    <a:pt x="11916" y="14963"/>
                    <a:pt x="11848" y="13781"/>
                  </a:cubicBezTo>
                  <a:cubicBezTo>
                    <a:pt x="11848" y="13440"/>
                    <a:pt x="11712" y="13122"/>
                    <a:pt x="11689" y="12803"/>
                  </a:cubicBezTo>
                  <a:cubicBezTo>
                    <a:pt x="11643" y="12098"/>
                    <a:pt x="11734" y="11416"/>
                    <a:pt x="11712" y="10734"/>
                  </a:cubicBezTo>
                  <a:cubicBezTo>
                    <a:pt x="11689" y="9847"/>
                    <a:pt x="11575" y="9006"/>
                    <a:pt x="11575" y="8210"/>
                  </a:cubicBezTo>
                  <a:cubicBezTo>
                    <a:pt x="11575" y="8005"/>
                    <a:pt x="11689" y="7982"/>
                    <a:pt x="11666" y="7778"/>
                  </a:cubicBezTo>
                  <a:cubicBezTo>
                    <a:pt x="11666" y="7550"/>
                    <a:pt x="11575" y="7459"/>
                    <a:pt x="11598" y="7323"/>
                  </a:cubicBezTo>
                  <a:cubicBezTo>
                    <a:pt x="11598" y="7050"/>
                    <a:pt x="11825" y="6732"/>
                    <a:pt x="11507" y="6459"/>
                  </a:cubicBezTo>
                  <a:cubicBezTo>
                    <a:pt x="11575" y="5117"/>
                    <a:pt x="11507" y="4958"/>
                    <a:pt x="11552" y="3616"/>
                  </a:cubicBezTo>
                  <a:cubicBezTo>
                    <a:pt x="11712" y="3594"/>
                    <a:pt x="11734" y="3753"/>
                    <a:pt x="11916" y="3730"/>
                  </a:cubicBezTo>
                  <a:lnTo>
                    <a:pt x="11894" y="4617"/>
                  </a:lnTo>
                  <a:cubicBezTo>
                    <a:pt x="11894" y="4844"/>
                    <a:pt x="12235" y="4662"/>
                    <a:pt x="12371" y="4731"/>
                  </a:cubicBezTo>
                  <a:cubicBezTo>
                    <a:pt x="12417" y="4480"/>
                    <a:pt x="12189" y="4571"/>
                    <a:pt x="12189" y="4389"/>
                  </a:cubicBezTo>
                  <a:cubicBezTo>
                    <a:pt x="12166" y="4117"/>
                    <a:pt x="12326" y="4298"/>
                    <a:pt x="12371" y="4185"/>
                  </a:cubicBezTo>
                  <a:cubicBezTo>
                    <a:pt x="12439" y="4003"/>
                    <a:pt x="12280" y="3889"/>
                    <a:pt x="12280" y="3844"/>
                  </a:cubicBezTo>
                  <a:cubicBezTo>
                    <a:pt x="12303" y="3571"/>
                    <a:pt x="12644" y="3548"/>
                    <a:pt x="12485" y="3298"/>
                  </a:cubicBezTo>
                  <a:close/>
                  <a:moveTo>
                    <a:pt x="12553" y="70312"/>
                  </a:moveTo>
                  <a:cubicBezTo>
                    <a:pt x="12689" y="70540"/>
                    <a:pt x="12735" y="70835"/>
                    <a:pt x="13008" y="70881"/>
                  </a:cubicBezTo>
                  <a:cubicBezTo>
                    <a:pt x="12985" y="71245"/>
                    <a:pt x="13031" y="71722"/>
                    <a:pt x="12712" y="71745"/>
                  </a:cubicBezTo>
                  <a:cubicBezTo>
                    <a:pt x="12894" y="71518"/>
                    <a:pt x="12803" y="71017"/>
                    <a:pt x="12735" y="70744"/>
                  </a:cubicBezTo>
                  <a:cubicBezTo>
                    <a:pt x="12644" y="70767"/>
                    <a:pt x="12667" y="70881"/>
                    <a:pt x="12644" y="70972"/>
                  </a:cubicBezTo>
                  <a:cubicBezTo>
                    <a:pt x="12462" y="70881"/>
                    <a:pt x="12394" y="70494"/>
                    <a:pt x="12553" y="70312"/>
                  </a:cubicBezTo>
                  <a:close/>
                  <a:moveTo>
                    <a:pt x="7869" y="4958"/>
                  </a:moveTo>
                  <a:cubicBezTo>
                    <a:pt x="7664" y="4685"/>
                    <a:pt x="7846" y="3980"/>
                    <a:pt x="7800" y="3525"/>
                  </a:cubicBezTo>
                  <a:cubicBezTo>
                    <a:pt x="8005" y="3798"/>
                    <a:pt x="7823" y="4526"/>
                    <a:pt x="7869" y="4958"/>
                  </a:cubicBezTo>
                  <a:close/>
                  <a:moveTo>
                    <a:pt x="12735" y="70426"/>
                  </a:moveTo>
                  <a:cubicBezTo>
                    <a:pt x="12780" y="70040"/>
                    <a:pt x="13008" y="70176"/>
                    <a:pt x="12849" y="69767"/>
                  </a:cubicBezTo>
                  <a:cubicBezTo>
                    <a:pt x="13190" y="69721"/>
                    <a:pt x="12962" y="70494"/>
                    <a:pt x="12735" y="70426"/>
                  </a:cubicBezTo>
                  <a:close/>
                  <a:moveTo>
                    <a:pt x="12985" y="85298"/>
                  </a:moveTo>
                  <a:cubicBezTo>
                    <a:pt x="13372" y="85730"/>
                    <a:pt x="12780" y="85844"/>
                    <a:pt x="12871" y="86503"/>
                  </a:cubicBezTo>
                  <a:cubicBezTo>
                    <a:pt x="12985" y="86026"/>
                    <a:pt x="13190" y="86276"/>
                    <a:pt x="13235" y="86731"/>
                  </a:cubicBezTo>
                  <a:cubicBezTo>
                    <a:pt x="12803" y="86662"/>
                    <a:pt x="13099" y="87140"/>
                    <a:pt x="12758" y="87367"/>
                  </a:cubicBezTo>
                  <a:cubicBezTo>
                    <a:pt x="12689" y="87299"/>
                    <a:pt x="12485" y="86913"/>
                    <a:pt x="12485" y="87367"/>
                  </a:cubicBezTo>
                  <a:cubicBezTo>
                    <a:pt x="12121" y="87254"/>
                    <a:pt x="12417" y="86822"/>
                    <a:pt x="12417" y="86480"/>
                  </a:cubicBezTo>
                  <a:cubicBezTo>
                    <a:pt x="12621" y="86571"/>
                    <a:pt x="12462" y="87072"/>
                    <a:pt x="12849" y="86935"/>
                  </a:cubicBezTo>
                  <a:cubicBezTo>
                    <a:pt x="12849" y="86822"/>
                    <a:pt x="12758" y="86844"/>
                    <a:pt x="12667" y="86822"/>
                  </a:cubicBezTo>
                  <a:lnTo>
                    <a:pt x="12689" y="86048"/>
                  </a:lnTo>
                  <a:cubicBezTo>
                    <a:pt x="12667" y="85889"/>
                    <a:pt x="12257" y="86230"/>
                    <a:pt x="12326" y="85730"/>
                  </a:cubicBezTo>
                  <a:cubicBezTo>
                    <a:pt x="12598" y="85503"/>
                    <a:pt x="12985" y="86162"/>
                    <a:pt x="12985" y="85298"/>
                  </a:cubicBezTo>
                  <a:close/>
                  <a:moveTo>
                    <a:pt x="11871" y="73678"/>
                  </a:moveTo>
                  <a:cubicBezTo>
                    <a:pt x="12007" y="73723"/>
                    <a:pt x="11894" y="74019"/>
                    <a:pt x="12053" y="74019"/>
                  </a:cubicBezTo>
                  <a:cubicBezTo>
                    <a:pt x="12030" y="74315"/>
                    <a:pt x="12053" y="74656"/>
                    <a:pt x="12030" y="74883"/>
                  </a:cubicBezTo>
                  <a:cubicBezTo>
                    <a:pt x="12007" y="75270"/>
                    <a:pt x="12030" y="75747"/>
                    <a:pt x="11734" y="75770"/>
                  </a:cubicBezTo>
                  <a:cubicBezTo>
                    <a:pt x="11712" y="75497"/>
                    <a:pt x="11916" y="75520"/>
                    <a:pt x="11848" y="75224"/>
                  </a:cubicBezTo>
                  <a:lnTo>
                    <a:pt x="11575" y="75201"/>
                  </a:lnTo>
                  <a:cubicBezTo>
                    <a:pt x="11257" y="75520"/>
                    <a:pt x="11530" y="75838"/>
                    <a:pt x="11461" y="76407"/>
                  </a:cubicBezTo>
                  <a:cubicBezTo>
                    <a:pt x="11120" y="76520"/>
                    <a:pt x="11325" y="76066"/>
                    <a:pt x="11280" y="75861"/>
                  </a:cubicBezTo>
                  <a:cubicBezTo>
                    <a:pt x="11257" y="75702"/>
                    <a:pt x="11120" y="75474"/>
                    <a:pt x="11120" y="75315"/>
                  </a:cubicBezTo>
                  <a:cubicBezTo>
                    <a:pt x="11052" y="74769"/>
                    <a:pt x="11143" y="74178"/>
                    <a:pt x="11052" y="73769"/>
                  </a:cubicBezTo>
                  <a:cubicBezTo>
                    <a:pt x="11257" y="73519"/>
                    <a:pt x="11211" y="73951"/>
                    <a:pt x="11507" y="73905"/>
                  </a:cubicBezTo>
                  <a:cubicBezTo>
                    <a:pt x="11120" y="73996"/>
                    <a:pt x="11166" y="74815"/>
                    <a:pt x="11302" y="75201"/>
                  </a:cubicBezTo>
                  <a:cubicBezTo>
                    <a:pt x="11552" y="75111"/>
                    <a:pt x="11712" y="74906"/>
                    <a:pt x="11757" y="74565"/>
                  </a:cubicBezTo>
                  <a:cubicBezTo>
                    <a:pt x="11530" y="74497"/>
                    <a:pt x="11439" y="74588"/>
                    <a:pt x="11484" y="74883"/>
                  </a:cubicBezTo>
                  <a:cubicBezTo>
                    <a:pt x="11234" y="74474"/>
                    <a:pt x="11825" y="74110"/>
                    <a:pt x="11871" y="73678"/>
                  </a:cubicBezTo>
                  <a:close/>
                  <a:moveTo>
                    <a:pt x="13008" y="82683"/>
                  </a:moveTo>
                  <a:cubicBezTo>
                    <a:pt x="12917" y="82637"/>
                    <a:pt x="12962" y="82456"/>
                    <a:pt x="12826" y="82456"/>
                  </a:cubicBezTo>
                  <a:cubicBezTo>
                    <a:pt x="12621" y="82456"/>
                    <a:pt x="12780" y="82910"/>
                    <a:pt x="12735" y="83115"/>
                  </a:cubicBezTo>
                  <a:cubicBezTo>
                    <a:pt x="12826" y="83115"/>
                    <a:pt x="12803" y="82979"/>
                    <a:pt x="12826" y="82888"/>
                  </a:cubicBezTo>
                  <a:cubicBezTo>
                    <a:pt x="13121" y="82842"/>
                    <a:pt x="13235" y="83206"/>
                    <a:pt x="13190" y="82683"/>
                  </a:cubicBezTo>
                  <a:cubicBezTo>
                    <a:pt x="13440" y="82933"/>
                    <a:pt x="13349" y="83001"/>
                    <a:pt x="13281" y="83342"/>
                  </a:cubicBezTo>
                  <a:cubicBezTo>
                    <a:pt x="13258" y="83411"/>
                    <a:pt x="13167" y="83092"/>
                    <a:pt x="13190" y="83115"/>
                  </a:cubicBezTo>
                  <a:cubicBezTo>
                    <a:pt x="13099" y="83070"/>
                    <a:pt x="13212" y="83752"/>
                    <a:pt x="13190" y="83888"/>
                  </a:cubicBezTo>
                  <a:cubicBezTo>
                    <a:pt x="12985" y="83934"/>
                    <a:pt x="13008" y="83729"/>
                    <a:pt x="13008" y="83547"/>
                  </a:cubicBezTo>
                  <a:cubicBezTo>
                    <a:pt x="12644" y="83229"/>
                    <a:pt x="12439" y="82751"/>
                    <a:pt x="12485" y="82001"/>
                  </a:cubicBezTo>
                  <a:cubicBezTo>
                    <a:pt x="12553" y="82069"/>
                    <a:pt x="12621" y="82137"/>
                    <a:pt x="12758" y="82114"/>
                  </a:cubicBezTo>
                  <a:cubicBezTo>
                    <a:pt x="12621" y="81910"/>
                    <a:pt x="12303" y="81910"/>
                    <a:pt x="12394" y="81455"/>
                  </a:cubicBezTo>
                  <a:cubicBezTo>
                    <a:pt x="12621" y="81500"/>
                    <a:pt x="12780" y="81432"/>
                    <a:pt x="12758" y="81137"/>
                  </a:cubicBezTo>
                  <a:cubicBezTo>
                    <a:pt x="13303" y="81250"/>
                    <a:pt x="13076" y="81819"/>
                    <a:pt x="13212" y="82251"/>
                  </a:cubicBezTo>
                  <a:cubicBezTo>
                    <a:pt x="12962" y="82251"/>
                    <a:pt x="13031" y="82046"/>
                    <a:pt x="12826" y="82228"/>
                  </a:cubicBezTo>
                  <a:cubicBezTo>
                    <a:pt x="12871" y="82410"/>
                    <a:pt x="13121" y="82342"/>
                    <a:pt x="13008" y="82683"/>
                  </a:cubicBezTo>
                  <a:close/>
                  <a:moveTo>
                    <a:pt x="14349" y="79636"/>
                  </a:moveTo>
                  <a:cubicBezTo>
                    <a:pt x="14213" y="79681"/>
                    <a:pt x="14236" y="79886"/>
                    <a:pt x="14145" y="79977"/>
                  </a:cubicBezTo>
                  <a:cubicBezTo>
                    <a:pt x="14509" y="80045"/>
                    <a:pt x="14418" y="79568"/>
                    <a:pt x="14440" y="79204"/>
                  </a:cubicBezTo>
                  <a:cubicBezTo>
                    <a:pt x="14418" y="78476"/>
                    <a:pt x="14281" y="79340"/>
                    <a:pt x="14349" y="79636"/>
                  </a:cubicBezTo>
                  <a:close/>
                  <a:moveTo>
                    <a:pt x="14190" y="77566"/>
                  </a:moveTo>
                  <a:cubicBezTo>
                    <a:pt x="14236" y="77999"/>
                    <a:pt x="14531" y="78385"/>
                    <a:pt x="14622" y="78772"/>
                  </a:cubicBezTo>
                  <a:cubicBezTo>
                    <a:pt x="14713" y="79067"/>
                    <a:pt x="14463" y="78931"/>
                    <a:pt x="14622" y="79204"/>
                  </a:cubicBezTo>
                  <a:cubicBezTo>
                    <a:pt x="14918" y="79772"/>
                    <a:pt x="14963" y="80750"/>
                    <a:pt x="15032" y="81955"/>
                  </a:cubicBezTo>
                  <a:cubicBezTo>
                    <a:pt x="14918" y="82069"/>
                    <a:pt x="14918" y="82319"/>
                    <a:pt x="14759" y="82387"/>
                  </a:cubicBezTo>
                  <a:cubicBezTo>
                    <a:pt x="14349" y="82410"/>
                    <a:pt x="14531" y="81751"/>
                    <a:pt x="14122" y="82046"/>
                  </a:cubicBezTo>
                  <a:cubicBezTo>
                    <a:pt x="13986" y="81660"/>
                    <a:pt x="14190" y="81546"/>
                    <a:pt x="14054" y="81159"/>
                  </a:cubicBezTo>
                  <a:cubicBezTo>
                    <a:pt x="13645" y="81159"/>
                    <a:pt x="13781" y="81819"/>
                    <a:pt x="13758" y="82251"/>
                  </a:cubicBezTo>
                  <a:cubicBezTo>
                    <a:pt x="13599" y="82274"/>
                    <a:pt x="13554" y="82114"/>
                    <a:pt x="13394" y="82137"/>
                  </a:cubicBezTo>
                  <a:cubicBezTo>
                    <a:pt x="13735" y="81591"/>
                    <a:pt x="13463" y="80864"/>
                    <a:pt x="13508" y="80068"/>
                  </a:cubicBezTo>
                  <a:cubicBezTo>
                    <a:pt x="13713" y="80022"/>
                    <a:pt x="13690" y="80227"/>
                    <a:pt x="13690" y="80386"/>
                  </a:cubicBezTo>
                  <a:cubicBezTo>
                    <a:pt x="13758" y="80636"/>
                    <a:pt x="13963" y="80727"/>
                    <a:pt x="14145" y="80841"/>
                  </a:cubicBezTo>
                  <a:cubicBezTo>
                    <a:pt x="14418" y="80454"/>
                    <a:pt x="14077" y="80500"/>
                    <a:pt x="13963" y="80295"/>
                  </a:cubicBezTo>
                  <a:cubicBezTo>
                    <a:pt x="14008" y="79431"/>
                    <a:pt x="14281" y="78681"/>
                    <a:pt x="14008" y="77999"/>
                  </a:cubicBezTo>
                  <a:cubicBezTo>
                    <a:pt x="14122" y="77930"/>
                    <a:pt x="14168" y="77771"/>
                    <a:pt x="14190" y="77566"/>
                  </a:cubicBezTo>
                  <a:close/>
                  <a:moveTo>
                    <a:pt x="12826" y="83661"/>
                  </a:moveTo>
                  <a:cubicBezTo>
                    <a:pt x="12780" y="84207"/>
                    <a:pt x="13121" y="84320"/>
                    <a:pt x="12985" y="84980"/>
                  </a:cubicBezTo>
                  <a:cubicBezTo>
                    <a:pt x="12780" y="84911"/>
                    <a:pt x="12803" y="85116"/>
                    <a:pt x="12780" y="85298"/>
                  </a:cubicBezTo>
                  <a:cubicBezTo>
                    <a:pt x="12394" y="85025"/>
                    <a:pt x="12417" y="84366"/>
                    <a:pt x="12712" y="83979"/>
                  </a:cubicBezTo>
                  <a:cubicBezTo>
                    <a:pt x="12485" y="83979"/>
                    <a:pt x="12439" y="84184"/>
                    <a:pt x="12257" y="83979"/>
                  </a:cubicBezTo>
                  <a:cubicBezTo>
                    <a:pt x="12326" y="84457"/>
                    <a:pt x="12303" y="85707"/>
                    <a:pt x="11780" y="85821"/>
                  </a:cubicBezTo>
                  <a:cubicBezTo>
                    <a:pt x="11803" y="85366"/>
                    <a:pt x="12030" y="85184"/>
                    <a:pt x="12075" y="84730"/>
                  </a:cubicBezTo>
                  <a:cubicBezTo>
                    <a:pt x="12098" y="84593"/>
                    <a:pt x="11803" y="84343"/>
                    <a:pt x="11803" y="84616"/>
                  </a:cubicBezTo>
                  <a:cubicBezTo>
                    <a:pt x="11507" y="83911"/>
                    <a:pt x="11939" y="82706"/>
                    <a:pt x="11734" y="82092"/>
                  </a:cubicBezTo>
                  <a:cubicBezTo>
                    <a:pt x="12075" y="82296"/>
                    <a:pt x="12007" y="82865"/>
                    <a:pt x="12098" y="83092"/>
                  </a:cubicBezTo>
                  <a:cubicBezTo>
                    <a:pt x="12303" y="83183"/>
                    <a:pt x="12485" y="82706"/>
                    <a:pt x="12280" y="82660"/>
                  </a:cubicBezTo>
                  <a:cubicBezTo>
                    <a:pt x="12508" y="82251"/>
                    <a:pt x="12462" y="83070"/>
                    <a:pt x="12462" y="83320"/>
                  </a:cubicBezTo>
                  <a:cubicBezTo>
                    <a:pt x="12280" y="83524"/>
                    <a:pt x="12189" y="83274"/>
                    <a:pt x="12007" y="83206"/>
                  </a:cubicBezTo>
                  <a:cubicBezTo>
                    <a:pt x="12053" y="83638"/>
                    <a:pt x="11894" y="83820"/>
                    <a:pt x="11894" y="84184"/>
                  </a:cubicBezTo>
                  <a:cubicBezTo>
                    <a:pt x="12235" y="84275"/>
                    <a:pt x="12098" y="83843"/>
                    <a:pt x="12166" y="83752"/>
                  </a:cubicBezTo>
                  <a:cubicBezTo>
                    <a:pt x="12189" y="83729"/>
                    <a:pt x="12326" y="83911"/>
                    <a:pt x="12348" y="83865"/>
                  </a:cubicBezTo>
                  <a:cubicBezTo>
                    <a:pt x="12417" y="83797"/>
                    <a:pt x="12348" y="83456"/>
                    <a:pt x="12644" y="83547"/>
                  </a:cubicBezTo>
                  <a:cubicBezTo>
                    <a:pt x="12644" y="83638"/>
                    <a:pt x="12735" y="83638"/>
                    <a:pt x="12826" y="83661"/>
                  </a:cubicBezTo>
                  <a:close/>
                  <a:moveTo>
                    <a:pt x="12826" y="77544"/>
                  </a:moveTo>
                  <a:cubicBezTo>
                    <a:pt x="13031" y="77635"/>
                    <a:pt x="12826" y="77885"/>
                    <a:pt x="12894" y="78089"/>
                  </a:cubicBezTo>
                  <a:cubicBezTo>
                    <a:pt x="12917" y="78158"/>
                    <a:pt x="13076" y="78180"/>
                    <a:pt x="13076" y="78203"/>
                  </a:cubicBezTo>
                  <a:cubicBezTo>
                    <a:pt x="13121" y="78362"/>
                    <a:pt x="12962" y="78385"/>
                    <a:pt x="12985" y="78522"/>
                  </a:cubicBezTo>
                  <a:cubicBezTo>
                    <a:pt x="13008" y="78612"/>
                    <a:pt x="13372" y="78840"/>
                    <a:pt x="13258" y="79181"/>
                  </a:cubicBezTo>
                  <a:cubicBezTo>
                    <a:pt x="12962" y="79295"/>
                    <a:pt x="13099" y="78931"/>
                    <a:pt x="13076" y="78749"/>
                  </a:cubicBezTo>
                  <a:cubicBezTo>
                    <a:pt x="12780" y="78794"/>
                    <a:pt x="12712" y="78476"/>
                    <a:pt x="12621" y="78840"/>
                  </a:cubicBezTo>
                  <a:cubicBezTo>
                    <a:pt x="12303" y="78703"/>
                    <a:pt x="12712" y="78612"/>
                    <a:pt x="12712" y="78522"/>
                  </a:cubicBezTo>
                  <a:cubicBezTo>
                    <a:pt x="12712" y="78362"/>
                    <a:pt x="12553" y="78476"/>
                    <a:pt x="12530" y="78408"/>
                  </a:cubicBezTo>
                  <a:cubicBezTo>
                    <a:pt x="12462" y="78226"/>
                    <a:pt x="12758" y="77953"/>
                    <a:pt x="12621" y="77635"/>
                  </a:cubicBezTo>
                  <a:cubicBezTo>
                    <a:pt x="12735" y="77657"/>
                    <a:pt x="12803" y="77612"/>
                    <a:pt x="12826" y="77544"/>
                  </a:cubicBezTo>
                  <a:close/>
                  <a:moveTo>
                    <a:pt x="13303" y="75133"/>
                  </a:moveTo>
                  <a:cubicBezTo>
                    <a:pt x="13554" y="75315"/>
                    <a:pt x="13303" y="75793"/>
                    <a:pt x="13212" y="75906"/>
                  </a:cubicBezTo>
                  <a:cubicBezTo>
                    <a:pt x="13212" y="76179"/>
                    <a:pt x="13372" y="76248"/>
                    <a:pt x="13190" y="76452"/>
                  </a:cubicBezTo>
                  <a:cubicBezTo>
                    <a:pt x="12940" y="76088"/>
                    <a:pt x="13235" y="75452"/>
                    <a:pt x="13303" y="75133"/>
                  </a:cubicBezTo>
                  <a:close/>
                  <a:moveTo>
                    <a:pt x="13554" y="77657"/>
                  </a:moveTo>
                  <a:cubicBezTo>
                    <a:pt x="13531" y="77976"/>
                    <a:pt x="13554" y="78317"/>
                    <a:pt x="13258" y="78317"/>
                  </a:cubicBezTo>
                  <a:cubicBezTo>
                    <a:pt x="13463" y="78226"/>
                    <a:pt x="13190" y="77544"/>
                    <a:pt x="13554" y="77657"/>
                  </a:cubicBezTo>
                  <a:close/>
                  <a:moveTo>
                    <a:pt x="12508" y="74019"/>
                  </a:moveTo>
                  <a:cubicBezTo>
                    <a:pt x="12962" y="74133"/>
                    <a:pt x="12644" y="74565"/>
                    <a:pt x="12576" y="74906"/>
                  </a:cubicBezTo>
                  <a:cubicBezTo>
                    <a:pt x="12371" y="74815"/>
                    <a:pt x="12553" y="74292"/>
                    <a:pt x="12508" y="74019"/>
                  </a:cubicBezTo>
                  <a:close/>
                  <a:moveTo>
                    <a:pt x="12280" y="76657"/>
                  </a:moveTo>
                  <a:cubicBezTo>
                    <a:pt x="12439" y="76793"/>
                    <a:pt x="12417" y="77134"/>
                    <a:pt x="12553" y="77316"/>
                  </a:cubicBezTo>
                  <a:cubicBezTo>
                    <a:pt x="12621" y="77271"/>
                    <a:pt x="12712" y="77225"/>
                    <a:pt x="12735" y="77089"/>
                  </a:cubicBezTo>
                  <a:cubicBezTo>
                    <a:pt x="13053" y="77271"/>
                    <a:pt x="12508" y="77248"/>
                    <a:pt x="12644" y="77521"/>
                  </a:cubicBezTo>
                  <a:cubicBezTo>
                    <a:pt x="12439" y="77316"/>
                    <a:pt x="12144" y="76884"/>
                    <a:pt x="12280" y="76657"/>
                  </a:cubicBezTo>
                  <a:close/>
                  <a:moveTo>
                    <a:pt x="33337" y="82774"/>
                  </a:moveTo>
                  <a:cubicBezTo>
                    <a:pt x="33315" y="82501"/>
                    <a:pt x="33838" y="82137"/>
                    <a:pt x="34042" y="81842"/>
                  </a:cubicBezTo>
                  <a:cubicBezTo>
                    <a:pt x="34065" y="82114"/>
                    <a:pt x="33542" y="82478"/>
                    <a:pt x="33337" y="82774"/>
                  </a:cubicBezTo>
                  <a:close/>
                  <a:moveTo>
                    <a:pt x="44207" y="21694"/>
                  </a:moveTo>
                  <a:cubicBezTo>
                    <a:pt x="44412" y="21581"/>
                    <a:pt x="44685" y="22058"/>
                    <a:pt x="44639" y="22240"/>
                  </a:cubicBezTo>
                  <a:cubicBezTo>
                    <a:pt x="44457" y="22331"/>
                    <a:pt x="44343" y="21854"/>
                    <a:pt x="44207" y="21694"/>
                  </a:cubicBezTo>
                  <a:close/>
                  <a:moveTo>
                    <a:pt x="47254" y="26629"/>
                  </a:moveTo>
                  <a:cubicBezTo>
                    <a:pt x="47595" y="26629"/>
                    <a:pt x="48096" y="27789"/>
                    <a:pt x="47823" y="27766"/>
                  </a:cubicBezTo>
                  <a:cubicBezTo>
                    <a:pt x="47777" y="27425"/>
                    <a:pt x="47459" y="27175"/>
                    <a:pt x="47254" y="26629"/>
                  </a:cubicBezTo>
                  <a:close/>
                  <a:moveTo>
                    <a:pt x="37430" y="13622"/>
                  </a:moveTo>
                  <a:cubicBezTo>
                    <a:pt x="37726" y="13508"/>
                    <a:pt x="37749" y="13872"/>
                    <a:pt x="37954" y="14077"/>
                  </a:cubicBezTo>
                  <a:cubicBezTo>
                    <a:pt x="38317" y="14395"/>
                    <a:pt x="38727" y="14827"/>
                    <a:pt x="39136" y="15259"/>
                  </a:cubicBezTo>
                  <a:cubicBezTo>
                    <a:pt x="39545" y="15691"/>
                    <a:pt x="39955" y="16100"/>
                    <a:pt x="40250" y="16487"/>
                  </a:cubicBezTo>
                  <a:cubicBezTo>
                    <a:pt x="39750" y="16669"/>
                    <a:pt x="39659" y="16010"/>
                    <a:pt x="39454" y="15805"/>
                  </a:cubicBezTo>
                  <a:cubicBezTo>
                    <a:pt x="38886" y="15191"/>
                    <a:pt x="38317" y="14577"/>
                    <a:pt x="37430" y="13622"/>
                  </a:cubicBezTo>
                  <a:close/>
                  <a:moveTo>
                    <a:pt x="43457" y="20535"/>
                  </a:moveTo>
                  <a:cubicBezTo>
                    <a:pt x="43866" y="20694"/>
                    <a:pt x="43889" y="21012"/>
                    <a:pt x="44162" y="21467"/>
                  </a:cubicBezTo>
                  <a:cubicBezTo>
                    <a:pt x="43889" y="21444"/>
                    <a:pt x="43707" y="20785"/>
                    <a:pt x="43457" y="20535"/>
                  </a:cubicBezTo>
                  <a:close/>
                  <a:moveTo>
                    <a:pt x="51711" y="38772"/>
                  </a:moveTo>
                  <a:cubicBezTo>
                    <a:pt x="52052" y="38658"/>
                    <a:pt x="52143" y="39955"/>
                    <a:pt x="52098" y="40205"/>
                  </a:cubicBezTo>
                  <a:cubicBezTo>
                    <a:pt x="51848" y="39977"/>
                    <a:pt x="51848" y="39204"/>
                    <a:pt x="51711" y="38772"/>
                  </a:cubicBezTo>
                  <a:close/>
                  <a:moveTo>
                    <a:pt x="52621" y="43980"/>
                  </a:moveTo>
                  <a:cubicBezTo>
                    <a:pt x="52780" y="44139"/>
                    <a:pt x="52825" y="44480"/>
                    <a:pt x="52894" y="44775"/>
                  </a:cubicBezTo>
                  <a:cubicBezTo>
                    <a:pt x="52553" y="44889"/>
                    <a:pt x="52712" y="44252"/>
                    <a:pt x="52621" y="43980"/>
                  </a:cubicBezTo>
                  <a:close/>
                  <a:moveTo>
                    <a:pt x="51484" y="37385"/>
                  </a:moveTo>
                  <a:cubicBezTo>
                    <a:pt x="51552" y="37590"/>
                    <a:pt x="51802" y="38204"/>
                    <a:pt x="51734" y="38522"/>
                  </a:cubicBezTo>
                  <a:cubicBezTo>
                    <a:pt x="51575" y="38408"/>
                    <a:pt x="51507" y="38226"/>
                    <a:pt x="51484" y="38022"/>
                  </a:cubicBezTo>
                  <a:cubicBezTo>
                    <a:pt x="51461" y="37817"/>
                    <a:pt x="51461" y="37590"/>
                    <a:pt x="51484" y="37385"/>
                  </a:cubicBezTo>
                  <a:close/>
                  <a:moveTo>
                    <a:pt x="47914" y="27971"/>
                  </a:moveTo>
                  <a:cubicBezTo>
                    <a:pt x="48277" y="28039"/>
                    <a:pt x="48414" y="28721"/>
                    <a:pt x="48573" y="29085"/>
                  </a:cubicBezTo>
                  <a:cubicBezTo>
                    <a:pt x="49051" y="30063"/>
                    <a:pt x="49323" y="30881"/>
                    <a:pt x="49642" y="31768"/>
                  </a:cubicBezTo>
                  <a:cubicBezTo>
                    <a:pt x="49801" y="32223"/>
                    <a:pt x="50370" y="32701"/>
                    <a:pt x="50006" y="32996"/>
                  </a:cubicBezTo>
                  <a:cubicBezTo>
                    <a:pt x="49892" y="32064"/>
                    <a:pt x="49255" y="31245"/>
                    <a:pt x="48914" y="30313"/>
                  </a:cubicBezTo>
                  <a:cubicBezTo>
                    <a:pt x="48619" y="29631"/>
                    <a:pt x="48346" y="28812"/>
                    <a:pt x="47914" y="27971"/>
                  </a:cubicBezTo>
                  <a:close/>
                  <a:moveTo>
                    <a:pt x="42274" y="71040"/>
                  </a:moveTo>
                  <a:cubicBezTo>
                    <a:pt x="42024" y="70835"/>
                    <a:pt x="42001" y="71358"/>
                    <a:pt x="41728" y="71131"/>
                  </a:cubicBezTo>
                  <a:cubicBezTo>
                    <a:pt x="41865" y="70813"/>
                    <a:pt x="42138" y="70926"/>
                    <a:pt x="42274" y="70585"/>
                  </a:cubicBezTo>
                  <a:cubicBezTo>
                    <a:pt x="42411" y="70676"/>
                    <a:pt x="42388" y="70835"/>
                    <a:pt x="42274" y="71040"/>
                  </a:cubicBezTo>
                  <a:close/>
                  <a:moveTo>
                    <a:pt x="41478" y="72109"/>
                  </a:moveTo>
                  <a:cubicBezTo>
                    <a:pt x="41615" y="71813"/>
                    <a:pt x="41751" y="71449"/>
                    <a:pt x="42024" y="71586"/>
                  </a:cubicBezTo>
                  <a:cubicBezTo>
                    <a:pt x="41819" y="71677"/>
                    <a:pt x="41751" y="72268"/>
                    <a:pt x="41478" y="72109"/>
                  </a:cubicBezTo>
                  <a:close/>
                  <a:moveTo>
                    <a:pt x="39523" y="75020"/>
                  </a:moveTo>
                  <a:cubicBezTo>
                    <a:pt x="39704" y="74610"/>
                    <a:pt x="40000" y="74656"/>
                    <a:pt x="40205" y="74383"/>
                  </a:cubicBezTo>
                  <a:cubicBezTo>
                    <a:pt x="40205" y="74406"/>
                    <a:pt x="39818" y="75338"/>
                    <a:pt x="39523" y="75020"/>
                  </a:cubicBezTo>
                  <a:close/>
                  <a:moveTo>
                    <a:pt x="41023" y="72223"/>
                  </a:moveTo>
                  <a:cubicBezTo>
                    <a:pt x="40773" y="72132"/>
                    <a:pt x="41319" y="71768"/>
                    <a:pt x="41069" y="71677"/>
                  </a:cubicBezTo>
                  <a:cubicBezTo>
                    <a:pt x="41296" y="71700"/>
                    <a:pt x="41296" y="70949"/>
                    <a:pt x="41615" y="71177"/>
                  </a:cubicBezTo>
                  <a:cubicBezTo>
                    <a:pt x="41433" y="71563"/>
                    <a:pt x="41183" y="71745"/>
                    <a:pt x="41023" y="72223"/>
                  </a:cubicBezTo>
                  <a:close/>
                  <a:moveTo>
                    <a:pt x="43661" y="65878"/>
                  </a:moveTo>
                  <a:cubicBezTo>
                    <a:pt x="43752" y="65628"/>
                    <a:pt x="43820" y="65378"/>
                    <a:pt x="44071" y="65469"/>
                  </a:cubicBezTo>
                  <a:cubicBezTo>
                    <a:pt x="44002" y="65764"/>
                    <a:pt x="43911" y="65992"/>
                    <a:pt x="43661" y="65878"/>
                  </a:cubicBezTo>
                  <a:close/>
                  <a:moveTo>
                    <a:pt x="44957" y="47322"/>
                  </a:moveTo>
                  <a:cubicBezTo>
                    <a:pt x="44821" y="47504"/>
                    <a:pt x="44775" y="47322"/>
                    <a:pt x="44753" y="47072"/>
                  </a:cubicBezTo>
                  <a:cubicBezTo>
                    <a:pt x="44730" y="46845"/>
                    <a:pt x="44707" y="46526"/>
                    <a:pt x="44616" y="46458"/>
                  </a:cubicBezTo>
                  <a:cubicBezTo>
                    <a:pt x="44707" y="46436"/>
                    <a:pt x="44662" y="46276"/>
                    <a:pt x="44662" y="46163"/>
                  </a:cubicBezTo>
                  <a:cubicBezTo>
                    <a:pt x="45071" y="46254"/>
                    <a:pt x="44821" y="47209"/>
                    <a:pt x="44957" y="47322"/>
                  </a:cubicBezTo>
                  <a:close/>
                  <a:moveTo>
                    <a:pt x="40569" y="71245"/>
                  </a:moveTo>
                  <a:cubicBezTo>
                    <a:pt x="40819" y="71108"/>
                    <a:pt x="40932" y="70654"/>
                    <a:pt x="41092" y="70290"/>
                  </a:cubicBezTo>
                  <a:cubicBezTo>
                    <a:pt x="41274" y="69926"/>
                    <a:pt x="41319" y="69380"/>
                    <a:pt x="41660" y="69471"/>
                  </a:cubicBezTo>
                  <a:cubicBezTo>
                    <a:pt x="41274" y="69994"/>
                    <a:pt x="41183" y="71336"/>
                    <a:pt x="40569" y="71245"/>
                  </a:cubicBezTo>
                  <a:close/>
                  <a:moveTo>
                    <a:pt x="32951" y="21035"/>
                  </a:moveTo>
                  <a:cubicBezTo>
                    <a:pt x="32837" y="21103"/>
                    <a:pt x="32473" y="20899"/>
                    <a:pt x="32359" y="20762"/>
                  </a:cubicBezTo>
                  <a:cubicBezTo>
                    <a:pt x="32269" y="20648"/>
                    <a:pt x="32064" y="20285"/>
                    <a:pt x="32269" y="20194"/>
                  </a:cubicBezTo>
                  <a:cubicBezTo>
                    <a:pt x="32450" y="20603"/>
                    <a:pt x="32632" y="20603"/>
                    <a:pt x="32951" y="21035"/>
                  </a:cubicBezTo>
                  <a:close/>
                  <a:moveTo>
                    <a:pt x="38408" y="75497"/>
                  </a:moveTo>
                  <a:lnTo>
                    <a:pt x="38749" y="74906"/>
                  </a:lnTo>
                  <a:cubicBezTo>
                    <a:pt x="38863" y="74997"/>
                    <a:pt x="38704" y="75725"/>
                    <a:pt x="38408" y="75497"/>
                  </a:cubicBezTo>
                  <a:close/>
                  <a:moveTo>
                    <a:pt x="50233" y="33155"/>
                  </a:moveTo>
                  <a:cubicBezTo>
                    <a:pt x="50574" y="33860"/>
                    <a:pt x="50779" y="34588"/>
                    <a:pt x="50961" y="35498"/>
                  </a:cubicBezTo>
                  <a:cubicBezTo>
                    <a:pt x="50642" y="34929"/>
                    <a:pt x="50370" y="34224"/>
                    <a:pt x="50142" y="33451"/>
                  </a:cubicBezTo>
                  <a:cubicBezTo>
                    <a:pt x="50051" y="33269"/>
                    <a:pt x="50142" y="33224"/>
                    <a:pt x="50233" y="33155"/>
                  </a:cubicBezTo>
                  <a:close/>
                  <a:moveTo>
                    <a:pt x="6618" y="45708"/>
                  </a:moveTo>
                  <a:cubicBezTo>
                    <a:pt x="6504" y="46163"/>
                    <a:pt x="6800" y="46140"/>
                    <a:pt x="6777" y="46481"/>
                  </a:cubicBezTo>
                  <a:cubicBezTo>
                    <a:pt x="6231" y="46731"/>
                    <a:pt x="6823" y="47186"/>
                    <a:pt x="6686" y="47459"/>
                  </a:cubicBezTo>
                  <a:cubicBezTo>
                    <a:pt x="6595" y="47391"/>
                    <a:pt x="6527" y="47345"/>
                    <a:pt x="6413" y="47345"/>
                  </a:cubicBezTo>
                  <a:cubicBezTo>
                    <a:pt x="6459" y="47118"/>
                    <a:pt x="6300" y="46617"/>
                    <a:pt x="6504" y="46572"/>
                  </a:cubicBezTo>
                  <a:cubicBezTo>
                    <a:pt x="6436" y="46322"/>
                    <a:pt x="6118" y="45685"/>
                    <a:pt x="6618" y="45708"/>
                  </a:cubicBezTo>
                  <a:close/>
                  <a:moveTo>
                    <a:pt x="8778" y="35361"/>
                  </a:moveTo>
                  <a:cubicBezTo>
                    <a:pt x="8960" y="35793"/>
                    <a:pt x="8801" y="36043"/>
                    <a:pt x="8664" y="36453"/>
                  </a:cubicBezTo>
                  <a:cubicBezTo>
                    <a:pt x="8528" y="36271"/>
                    <a:pt x="8483" y="35952"/>
                    <a:pt x="8505" y="35566"/>
                  </a:cubicBezTo>
                  <a:cubicBezTo>
                    <a:pt x="8664" y="35589"/>
                    <a:pt x="8733" y="35498"/>
                    <a:pt x="8778" y="35361"/>
                  </a:cubicBezTo>
                  <a:close/>
                  <a:moveTo>
                    <a:pt x="8619" y="33610"/>
                  </a:moveTo>
                  <a:cubicBezTo>
                    <a:pt x="8846" y="33769"/>
                    <a:pt x="8778" y="33997"/>
                    <a:pt x="8710" y="34270"/>
                  </a:cubicBezTo>
                  <a:cubicBezTo>
                    <a:pt x="8483" y="34110"/>
                    <a:pt x="8551" y="33883"/>
                    <a:pt x="8619" y="33610"/>
                  </a:cubicBezTo>
                  <a:close/>
                  <a:moveTo>
                    <a:pt x="8846" y="36680"/>
                  </a:moveTo>
                  <a:lnTo>
                    <a:pt x="8846" y="37772"/>
                  </a:lnTo>
                  <a:cubicBezTo>
                    <a:pt x="8778" y="37567"/>
                    <a:pt x="8460" y="36726"/>
                    <a:pt x="8846" y="36680"/>
                  </a:cubicBezTo>
                  <a:close/>
                  <a:moveTo>
                    <a:pt x="11007" y="57919"/>
                  </a:moveTo>
                  <a:cubicBezTo>
                    <a:pt x="11007" y="57305"/>
                    <a:pt x="11029" y="56578"/>
                    <a:pt x="11029" y="56077"/>
                  </a:cubicBezTo>
                  <a:cubicBezTo>
                    <a:pt x="11439" y="57101"/>
                    <a:pt x="10938" y="58010"/>
                    <a:pt x="11075" y="59465"/>
                  </a:cubicBezTo>
                  <a:cubicBezTo>
                    <a:pt x="10916" y="59670"/>
                    <a:pt x="11007" y="58397"/>
                    <a:pt x="11007" y="57919"/>
                  </a:cubicBezTo>
                  <a:close/>
                  <a:moveTo>
                    <a:pt x="11530" y="48209"/>
                  </a:moveTo>
                  <a:cubicBezTo>
                    <a:pt x="11734" y="48482"/>
                    <a:pt x="11530" y="49187"/>
                    <a:pt x="11598" y="49642"/>
                  </a:cubicBezTo>
                  <a:cubicBezTo>
                    <a:pt x="11348" y="49301"/>
                    <a:pt x="11530" y="48619"/>
                    <a:pt x="11530" y="48209"/>
                  </a:cubicBezTo>
                  <a:close/>
                  <a:moveTo>
                    <a:pt x="8392" y="37317"/>
                  </a:moveTo>
                  <a:cubicBezTo>
                    <a:pt x="8369" y="37521"/>
                    <a:pt x="8505" y="37567"/>
                    <a:pt x="8483" y="37772"/>
                  </a:cubicBezTo>
                  <a:cubicBezTo>
                    <a:pt x="8255" y="37863"/>
                    <a:pt x="8028" y="37954"/>
                    <a:pt x="7732" y="37976"/>
                  </a:cubicBezTo>
                  <a:cubicBezTo>
                    <a:pt x="7846" y="37635"/>
                    <a:pt x="8028" y="37362"/>
                    <a:pt x="8392" y="37317"/>
                  </a:cubicBezTo>
                  <a:close/>
                  <a:moveTo>
                    <a:pt x="11211" y="50392"/>
                  </a:moveTo>
                  <a:cubicBezTo>
                    <a:pt x="11712" y="50551"/>
                    <a:pt x="11416" y="51370"/>
                    <a:pt x="11371" y="51825"/>
                  </a:cubicBezTo>
                  <a:cubicBezTo>
                    <a:pt x="11348" y="52120"/>
                    <a:pt x="11530" y="52621"/>
                    <a:pt x="11189" y="52689"/>
                  </a:cubicBezTo>
                  <a:cubicBezTo>
                    <a:pt x="11371" y="51916"/>
                    <a:pt x="11257" y="50961"/>
                    <a:pt x="11211" y="50392"/>
                  </a:cubicBezTo>
                  <a:close/>
                  <a:moveTo>
                    <a:pt x="23400" y="98487"/>
                  </a:moveTo>
                  <a:cubicBezTo>
                    <a:pt x="23150" y="98737"/>
                    <a:pt x="22718" y="98874"/>
                    <a:pt x="22127" y="99169"/>
                  </a:cubicBezTo>
                  <a:cubicBezTo>
                    <a:pt x="22445" y="98896"/>
                    <a:pt x="23036" y="98555"/>
                    <a:pt x="23400" y="98487"/>
                  </a:cubicBezTo>
                  <a:close/>
                  <a:moveTo>
                    <a:pt x="36225" y="89391"/>
                  </a:moveTo>
                  <a:cubicBezTo>
                    <a:pt x="36180" y="89550"/>
                    <a:pt x="36021" y="89823"/>
                    <a:pt x="35816" y="90051"/>
                  </a:cubicBezTo>
                  <a:cubicBezTo>
                    <a:pt x="35589" y="90278"/>
                    <a:pt x="35338" y="90483"/>
                    <a:pt x="35134" y="90528"/>
                  </a:cubicBezTo>
                  <a:cubicBezTo>
                    <a:pt x="34861" y="90255"/>
                    <a:pt x="35270" y="90414"/>
                    <a:pt x="35384" y="90301"/>
                  </a:cubicBezTo>
                  <a:cubicBezTo>
                    <a:pt x="35475" y="89960"/>
                    <a:pt x="35975" y="89619"/>
                    <a:pt x="36225" y="89391"/>
                  </a:cubicBezTo>
                  <a:close/>
                  <a:moveTo>
                    <a:pt x="6231" y="40660"/>
                  </a:moveTo>
                  <a:cubicBezTo>
                    <a:pt x="6527" y="40728"/>
                    <a:pt x="6345" y="41092"/>
                    <a:pt x="6322" y="41319"/>
                  </a:cubicBezTo>
                  <a:cubicBezTo>
                    <a:pt x="6049" y="41205"/>
                    <a:pt x="6209" y="40887"/>
                    <a:pt x="6231" y="40660"/>
                  </a:cubicBezTo>
                  <a:close/>
                  <a:moveTo>
                    <a:pt x="51052" y="52757"/>
                  </a:moveTo>
                  <a:cubicBezTo>
                    <a:pt x="50802" y="52689"/>
                    <a:pt x="50688" y="52462"/>
                    <a:pt x="50688" y="52098"/>
                  </a:cubicBezTo>
                  <a:cubicBezTo>
                    <a:pt x="50802" y="52143"/>
                    <a:pt x="50893" y="52234"/>
                    <a:pt x="50870" y="52439"/>
                  </a:cubicBezTo>
                  <a:cubicBezTo>
                    <a:pt x="50938" y="52462"/>
                    <a:pt x="50961" y="52393"/>
                    <a:pt x="50961" y="52325"/>
                  </a:cubicBezTo>
                  <a:cubicBezTo>
                    <a:pt x="51097" y="52348"/>
                    <a:pt x="51029" y="52598"/>
                    <a:pt x="51052" y="52757"/>
                  </a:cubicBezTo>
                  <a:close/>
                  <a:moveTo>
                    <a:pt x="12303" y="92870"/>
                  </a:moveTo>
                  <a:cubicBezTo>
                    <a:pt x="11916" y="92961"/>
                    <a:pt x="12189" y="93325"/>
                    <a:pt x="12098" y="93530"/>
                  </a:cubicBezTo>
                  <a:cubicBezTo>
                    <a:pt x="12257" y="93462"/>
                    <a:pt x="12144" y="93666"/>
                    <a:pt x="12371" y="93575"/>
                  </a:cubicBezTo>
                  <a:cubicBezTo>
                    <a:pt x="12348" y="93257"/>
                    <a:pt x="12144" y="93257"/>
                    <a:pt x="12303" y="92870"/>
                  </a:cubicBezTo>
                  <a:close/>
                  <a:moveTo>
                    <a:pt x="12394" y="92870"/>
                  </a:moveTo>
                  <a:cubicBezTo>
                    <a:pt x="12462" y="92961"/>
                    <a:pt x="12189" y="93325"/>
                    <a:pt x="12553" y="93189"/>
                  </a:cubicBezTo>
                  <a:cubicBezTo>
                    <a:pt x="12485" y="93098"/>
                    <a:pt x="12758" y="92779"/>
                    <a:pt x="12394" y="92870"/>
                  </a:cubicBezTo>
                  <a:close/>
                  <a:moveTo>
                    <a:pt x="12098" y="93735"/>
                  </a:moveTo>
                  <a:cubicBezTo>
                    <a:pt x="12053" y="93871"/>
                    <a:pt x="12098" y="93916"/>
                    <a:pt x="12166" y="93939"/>
                  </a:cubicBezTo>
                  <a:cubicBezTo>
                    <a:pt x="12371" y="93871"/>
                    <a:pt x="12780" y="93598"/>
                    <a:pt x="12530" y="93689"/>
                  </a:cubicBezTo>
                  <a:cubicBezTo>
                    <a:pt x="12439" y="93825"/>
                    <a:pt x="12189" y="93757"/>
                    <a:pt x="12098" y="93735"/>
                  </a:cubicBezTo>
                  <a:close/>
                  <a:moveTo>
                    <a:pt x="11552" y="93644"/>
                  </a:moveTo>
                  <a:cubicBezTo>
                    <a:pt x="11439" y="93575"/>
                    <a:pt x="11416" y="93416"/>
                    <a:pt x="11189" y="93462"/>
                  </a:cubicBezTo>
                  <a:cubicBezTo>
                    <a:pt x="11257" y="93621"/>
                    <a:pt x="11052" y="93666"/>
                    <a:pt x="11098" y="93803"/>
                  </a:cubicBezTo>
                  <a:close/>
                  <a:moveTo>
                    <a:pt x="10757" y="96281"/>
                  </a:moveTo>
                  <a:cubicBezTo>
                    <a:pt x="10893" y="96418"/>
                    <a:pt x="10711" y="97077"/>
                    <a:pt x="11098" y="96782"/>
                  </a:cubicBezTo>
                  <a:cubicBezTo>
                    <a:pt x="11234" y="96532"/>
                    <a:pt x="11052" y="96759"/>
                    <a:pt x="11007" y="96668"/>
                  </a:cubicBezTo>
                  <a:cubicBezTo>
                    <a:pt x="10961" y="96509"/>
                    <a:pt x="11166" y="95940"/>
                    <a:pt x="10757" y="96281"/>
                  </a:cubicBezTo>
                  <a:close/>
                  <a:moveTo>
                    <a:pt x="12598" y="94803"/>
                  </a:moveTo>
                  <a:cubicBezTo>
                    <a:pt x="12371" y="95008"/>
                    <a:pt x="12212" y="95190"/>
                    <a:pt x="12030" y="95395"/>
                  </a:cubicBezTo>
                  <a:cubicBezTo>
                    <a:pt x="12280" y="95167"/>
                    <a:pt x="12712" y="94894"/>
                    <a:pt x="12598" y="94803"/>
                  </a:cubicBezTo>
                  <a:close/>
                  <a:moveTo>
                    <a:pt x="12121" y="95645"/>
                  </a:moveTo>
                  <a:cubicBezTo>
                    <a:pt x="12235" y="95554"/>
                    <a:pt x="12303" y="95531"/>
                    <a:pt x="12303" y="95622"/>
                  </a:cubicBezTo>
                  <a:cubicBezTo>
                    <a:pt x="12576" y="95349"/>
                    <a:pt x="12667" y="95190"/>
                    <a:pt x="12758" y="95031"/>
                  </a:cubicBezTo>
                  <a:cubicBezTo>
                    <a:pt x="12598" y="95190"/>
                    <a:pt x="12553" y="95190"/>
                    <a:pt x="12576" y="95076"/>
                  </a:cubicBezTo>
                  <a:cubicBezTo>
                    <a:pt x="12303" y="95304"/>
                    <a:pt x="12212" y="95463"/>
                    <a:pt x="12121" y="95645"/>
                  </a:cubicBezTo>
                  <a:close/>
                  <a:moveTo>
                    <a:pt x="12917" y="96645"/>
                  </a:moveTo>
                  <a:cubicBezTo>
                    <a:pt x="12871" y="96782"/>
                    <a:pt x="13121" y="96804"/>
                    <a:pt x="13303" y="96486"/>
                  </a:cubicBezTo>
                  <a:cubicBezTo>
                    <a:pt x="13031" y="96759"/>
                    <a:pt x="13167" y="96350"/>
                    <a:pt x="12917" y="96645"/>
                  </a:cubicBezTo>
                  <a:close/>
                  <a:moveTo>
                    <a:pt x="14622" y="97941"/>
                  </a:moveTo>
                  <a:cubicBezTo>
                    <a:pt x="14645" y="97987"/>
                    <a:pt x="14759" y="98283"/>
                    <a:pt x="14872" y="97964"/>
                  </a:cubicBezTo>
                  <a:cubicBezTo>
                    <a:pt x="14782" y="97555"/>
                    <a:pt x="15077" y="97873"/>
                    <a:pt x="15191" y="97691"/>
                  </a:cubicBezTo>
                  <a:cubicBezTo>
                    <a:pt x="15236" y="97100"/>
                    <a:pt x="14759" y="97691"/>
                    <a:pt x="14622" y="97941"/>
                  </a:cubicBezTo>
                  <a:close/>
                  <a:moveTo>
                    <a:pt x="15009" y="98032"/>
                  </a:moveTo>
                  <a:cubicBezTo>
                    <a:pt x="15191" y="98010"/>
                    <a:pt x="15350" y="97964"/>
                    <a:pt x="15441" y="97828"/>
                  </a:cubicBezTo>
                  <a:cubicBezTo>
                    <a:pt x="15441" y="97646"/>
                    <a:pt x="15418" y="97509"/>
                    <a:pt x="15350" y="97464"/>
                  </a:cubicBezTo>
                  <a:cubicBezTo>
                    <a:pt x="15395" y="97873"/>
                    <a:pt x="15123" y="97828"/>
                    <a:pt x="15009" y="98032"/>
                  </a:cubicBezTo>
                  <a:close/>
                  <a:moveTo>
                    <a:pt x="19557" y="93598"/>
                  </a:moveTo>
                  <a:cubicBezTo>
                    <a:pt x="19898" y="93507"/>
                    <a:pt x="20012" y="93530"/>
                    <a:pt x="20012" y="93212"/>
                  </a:cubicBezTo>
                  <a:cubicBezTo>
                    <a:pt x="19739" y="93121"/>
                    <a:pt x="19511" y="93393"/>
                    <a:pt x="19557" y="93598"/>
                  </a:cubicBezTo>
                  <a:close/>
                  <a:moveTo>
                    <a:pt x="21285" y="96236"/>
                  </a:moveTo>
                  <a:cubicBezTo>
                    <a:pt x="21513" y="96077"/>
                    <a:pt x="21785" y="95918"/>
                    <a:pt x="21831" y="95690"/>
                  </a:cubicBezTo>
                  <a:cubicBezTo>
                    <a:pt x="21399" y="95781"/>
                    <a:pt x="21353" y="95895"/>
                    <a:pt x="21285" y="96236"/>
                  </a:cubicBezTo>
                  <a:close/>
                  <a:moveTo>
                    <a:pt x="21603" y="92529"/>
                  </a:moveTo>
                  <a:cubicBezTo>
                    <a:pt x="21785" y="92575"/>
                    <a:pt x="22172" y="92325"/>
                    <a:pt x="22036" y="92075"/>
                  </a:cubicBezTo>
                  <a:cubicBezTo>
                    <a:pt x="21876" y="92347"/>
                    <a:pt x="21581" y="92165"/>
                    <a:pt x="21603" y="92529"/>
                  </a:cubicBezTo>
                  <a:close/>
                  <a:moveTo>
                    <a:pt x="22900" y="92029"/>
                  </a:moveTo>
                  <a:cubicBezTo>
                    <a:pt x="22945" y="92097"/>
                    <a:pt x="23104" y="92052"/>
                    <a:pt x="23059" y="91938"/>
                  </a:cubicBezTo>
                  <a:cubicBezTo>
                    <a:pt x="22854" y="91961"/>
                    <a:pt x="22718" y="91711"/>
                    <a:pt x="22468" y="91847"/>
                  </a:cubicBezTo>
                  <a:cubicBezTo>
                    <a:pt x="22536" y="92143"/>
                    <a:pt x="22763" y="91893"/>
                    <a:pt x="22900" y="92029"/>
                  </a:cubicBezTo>
                  <a:close/>
                  <a:moveTo>
                    <a:pt x="22968" y="91779"/>
                  </a:moveTo>
                  <a:cubicBezTo>
                    <a:pt x="23332" y="91574"/>
                    <a:pt x="23514" y="91642"/>
                    <a:pt x="23605" y="91301"/>
                  </a:cubicBezTo>
                  <a:cubicBezTo>
                    <a:pt x="23491" y="91347"/>
                    <a:pt x="23491" y="91233"/>
                    <a:pt x="23514" y="91142"/>
                  </a:cubicBezTo>
                  <a:cubicBezTo>
                    <a:pt x="23309" y="91438"/>
                    <a:pt x="22809" y="91210"/>
                    <a:pt x="22968" y="91779"/>
                  </a:cubicBezTo>
                  <a:close/>
                  <a:moveTo>
                    <a:pt x="37294" y="87777"/>
                  </a:moveTo>
                  <a:cubicBezTo>
                    <a:pt x="37521" y="87640"/>
                    <a:pt x="37817" y="87686"/>
                    <a:pt x="37885" y="87413"/>
                  </a:cubicBezTo>
                  <a:cubicBezTo>
                    <a:pt x="37794" y="87322"/>
                    <a:pt x="37703" y="87322"/>
                    <a:pt x="37612" y="87322"/>
                  </a:cubicBezTo>
                  <a:cubicBezTo>
                    <a:pt x="37658" y="86844"/>
                    <a:pt x="38226" y="86958"/>
                    <a:pt x="38204" y="86662"/>
                  </a:cubicBezTo>
                  <a:cubicBezTo>
                    <a:pt x="37931" y="86571"/>
                    <a:pt x="37612" y="87094"/>
                    <a:pt x="37340" y="87208"/>
                  </a:cubicBezTo>
                  <a:cubicBezTo>
                    <a:pt x="37408" y="87322"/>
                    <a:pt x="37612" y="87413"/>
                    <a:pt x="37521" y="87527"/>
                  </a:cubicBezTo>
                  <a:cubicBezTo>
                    <a:pt x="37385" y="87436"/>
                    <a:pt x="37226" y="87777"/>
                    <a:pt x="37089" y="87731"/>
                  </a:cubicBezTo>
                  <a:cubicBezTo>
                    <a:pt x="36794" y="88436"/>
                    <a:pt x="36953" y="87981"/>
                    <a:pt x="37294" y="87777"/>
                  </a:cubicBezTo>
                  <a:close/>
                  <a:moveTo>
                    <a:pt x="38363" y="86640"/>
                  </a:moveTo>
                  <a:cubicBezTo>
                    <a:pt x="38477" y="86458"/>
                    <a:pt x="38590" y="86526"/>
                    <a:pt x="38704" y="86367"/>
                  </a:cubicBezTo>
                  <a:cubicBezTo>
                    <a:pt x="38454" y="86253"/>
                    <a:pt x="38636" y="86094"/>
                    <a:pt x="38454" y="85980"/>
                  </a:cubicBezTo>
                  <a:cubicBezTo>
                    <a:pt x="38226" y="86230"/>
                    <a:pt x="38340" y="86435"/>
                    <a:pt x="38363" y="86640"/>
                  </a:cubicBezTo>
                  <a:close/>
                  <a:moveTo>
                    <a:pt x="41865" y="80955"/>
                  </a:moveTo>
                  <a:cubicBezTo>
                    <a:pt x="41933" y="80886"/>
                    <a:pt x="42001" y="80886"/>
                    <a:pt x="42069" y="80955"/>
                  </a:cubicBezTo>
                  <a:cubicBezTo>
                    <a:pt x="42320" y="80750"/>
                    <a:pt x="42365" y="80250"/>
                    <a:pt x="42501" y="80318"/>
                  </a:cubicBezTo>
                  <a:cubicBezTo>
                    <a:pt x="42638" y="80454"/>
                    <a:pt x="42251" y="80750"/>
                    <a:pt x="42479" y="80841"/>
                  </a:cubicBezTo>
                  <a:cubicBezTo>
                    <a:pt x="42843" y="80614"/>
                    <a:pt x="42683" y="80500"/>
                    <a:pt x="42843" y="80159"/>
                  </a:cubicBezTo>
                  <a:cubicBezTo>
                    <a:pt x="42524" y="80136"/>
                    <a:pt x="42570" y="79931"/>
                    <a:pt x="42320" y="79931"/>
                  </a:cubicBezTo>
                  <a:cubicBezTo>
                    <a:pt x="42206" y="80363"/>
                    <a:pt x="41978" y="80705"/>
                    <a:pt x="41865" y="80955"/>
                  </a:cubicBezTo>
                  <a:close/>
                  <a:moveTo>
                    <a:pt x="45048" y="75815"/>
                  </a:moveTo>
                  <a:cubicBezTo>
                    <a:pt x="45208" y="75565"/>
                    <a:pt x="45094" y="75429"/>
                    <a:pt x="44866" y="75338"/>
                  </a:cubicBezTo>
                  <a:cubicBezTo>
                    <a:pt x="44753" y="75611"/>
                    <a:pt x="44821" y="75906"/>
                    <a:pt x="45048" y="75815"/>
                  </a:cubicBezTo>
                  <a:close/>
                  <a:moveTo>
                    <a:pt x="46117" y="75111"/>
                  </a:moveTo>
                  <a:cubicBezTo>
                    <a:pt x="46163" y="74519"/>
                    <a:pt x="46731" y="74406"/>
                    <a:pt x="46526" y="74065"/>
                  </a:cubicBezTo>
                  <a:cubicBezTo>
                    <a:pt x="46299" y="74337"/>
                    <a:pt x="45981" y="74178"/>
                    <a:pt x="45776" y="74565"/>
                  </a:cubicBezTo>
                  <a:cubicBezTo>
                    <a:pt x="45844" y="74747"/>
                    <a:pt x="45935" y="74792"/>
                    <a:pt x="46094" y="74724"/>
                  </a:cubicBezTo>
                  <a:cubicBezTo>
                    <a:pt x="46026" y="74906"/>
                    <a:pt x="46049" y="75020"/>
                    <a:pt x="46117" y="75111"/>
                  </a:cubicBezTo>
                  <a:close/>
                  <a:moveTo>
                    <a:pt x="43093" y="70290"/>
                  </a:moveTo>
                  <a:cubicBezTo>
                    <a:pt x="43138" y="69994"/>
                    <a:pt x="43320" y="70108"/>
                    <a:pt x="43388" y="69858"/>
                  </a:cubicBezTo>
                  <a:cubicBezTo>
                    <a:pt x="43229" y="69789"/>
                    <a:pt x="43115" y="69767"/>
                    <a:pt x="43002" y="69812"/>
                  </a:cubicBezTo>
                  <a:cubicBezTo>
                    <a:pt x="42888" y="70040"/>
                    <a:pt x="43002" y="70153"/>
                    <a:pt x="43093" y="70290"/>
                  </a:cubicBezTo>
                  <a:close/>
                  <a:moveTo>
                    <a:pt x="47300" y="71859"/>
                  </a:moveTo>
                  <a:cubicBezTo>
                    <a:pt x="47595" y="71518"/>
                    <a:pt x="47163" y="71563"/>
                    <a:pt x="47345" y="71267"/>
                  </a:cubicBezTo>
                  <a:cubicBezTo>
                    <a:pt x="47504" y="71108"/>
                    <a:pt x="48141" y="70381"/>
                    <a:pt x="47800" y="70130"/>
                  </a:cubicBezTo>
                  <a:cubicBezTo>
                    <a:pt x="47573" y="70472"/>
                    <a:pt x="47618" y="70972"/>
                    <a:pt x="47345" y="71040"/>
                  </a:cubicBezTo>
                  <a:cubicBezTo>
                    <a:pt x="47391" y="71017"/>
                    <a:pt x="47413" y="70676"/>
                    <a:pt x="47300" y="70904"/>
                  </a:cubicBezTo>
                  <a:cubicBezTo>
                    <a:pt x="47436" y="71154"/>
                    <a:pt x="46845" y="71768"/>
                    <a:pt x="47300" y="71859"/>
                  </a:cubicBezTo>
                  <a:close/>
                  <a:moveTo>
                    <a:pt x="43593" y="69062"/>
                  </a:moveTo>
                  <a:cubicBezTo>
                    <a:pt x="43707" y="68834"/>
                    <a:pt x="43798" y="68607"/>
                    <a:pt x="43616" y="68516"/>
                  </a:cubicBezTo>
                  <a:cubicBezTo>
                    <a:pt x="43411" y="68607"/>
                    <a:pt x="43275" y="69016"/>
                    <a:pt x="43593" y="69062"/>
                  </a:cubicBezTo>
                  <a:close/>
                  <a:moveTo>
                    <a:pt x="43570" y="67538"/>
                  </a:moveTo>
                  <a:cubicBezTo>
                    <a:pt x="43320" y="67402"/>
                    <a:pt x="43229" y="67652"/>
                    <a:pt x="43161" y="67925"/>
                  </a:cubicBezTo>
                  <a:cubicBezTo>
                    <a:pt x="43411" y="68061"/>
                    <a:pt x="43502" y="67811"/>
                    <a:pt x="43570" y="67538"/>
                  </a:cubicBezTo>
                  <a:close/>
                  <a:moveTo>
                    <a:pt x="44162" y="67538"/>
                  </a:moveTo>
                  <a:cubicBezTo>
                    <a:pt x="44480" y="67333"/>
                    <a:pt x="44162" y="67015"/>
                    <a:pt x="44139" y="66765"/>
                  </a:cubicBezTo>
                  <a:cubicBezTo>
                    <a:pt x="44002" y="67106"/>
                    <a:pt x="44002" y="67356"/>
                    <a:pt x="44162" y="67538"/>
                  </a:cubicBezTo>
                  <a:close/>
                  <a:moveTo>
                    <a:pt x="49187" y="68993"/>
                  </a:moveTo>
                  <a:cubicBezTo>
                    <a:pt x="49528" y="69130"/>
                    <a:pt x="49505" y="68789"/>
                    <a:pt x="49551" y="68516"/>
                  </a:cubicBezTo>
                  <a:cubicBezTo>
                    <a:pt x="49301" y="68311"/>
                    <a:pt x="49301" y="68789"/>
                    <a:pt x="49187" y="68993"/>
                  </a:cubicBezTo>
                  <a:close/>
                  <a:moveTo>
                    <a:pt x="49733" y="68812"/>
                  </a:moveTo>
                  <a:cubicBezTo>
                    <a:pt x="49937" y="68698"/>
                    <a:pt x="50006" y="68289"/>
                    <a:pt x="49869" y="68129"/>
                  </a:cubicBezTo>
                  <a:cubicBezTo>
                    <a:pt x="49665" y="68266"/>
                    <a:pt x="49596" y="68675"/>
                    <a:pt x="49733" y="68812"/>
                  </a:cubicBezTo>
                  <a:close/>
                  <a:moveTo>
                    <a:pt x="50847" y="68357"/>
                  </a:moveTo>
                  <a:cubicBezTo>
                    <a:pt x="50961" y="68038"/>
                    <a:pt x="51029" y="67606"/>
                    <a:pt x="51211" y="67493"/>
                  </a:cubicBezTo>
                  <a:cubicBezTo>
                    <a:pt x="51029" y="67515"/>
                    <a:pt x="50551" y="67720"/>
                    <a:pt x="50688" y="67925"/>
                  </a:cubicBezTo>
                  <a:cubicBezTo>
                    <a:pt x="50711" y="67857"/>
                    <a:pt x="50756" y="67811"/>
                    <a:pt x="50824" y="67857"/>
                  </a:cubicBezTo>
                  <a:cubicBezTo>
                    <a:pt x="50756" y="68061"/>
                    <a:pt x="50756" y="68243"/>
                    <a:pt x="50847" y="68357"/>
                  </a:cubicBezTo>
                  <a:close/>
                  <a:moveTo>
                    <a:pt x="49960" y="64514"/>
                  </a:moveTo>
                  <a:cubicBezTo>
                    <a:pt x="49665" y="64355"/>
                    <a:pt x="49528" y="64809"/>
                    <a:pt x="49642" y="65014"/>
                  </a:cubicBezTo>
                  <a:cubicBezTo>
                    <a:pt x="49915" y="65173"/>
                    <a:pt x="50051" y="64718"/>
                    <a:pt x="49960" y="64514"/>
                  </a:cubicBezTo>
                  <a:close/>
                  <a:moveTo>
                    <a:pt x="50551" y="59306"/>
                  </a:moveTo>
                  <a:cubicBezTo>
                    <a:pt x="50779" y="58942"/>
                    <a:pt x="50574" y="58806"/>
                    <a:pt x="50574" y="58397"/>
                  </a:cubicBezTo>
                  <a:cubicBezTo>
                    <a:pt x="50938" y="58556"/>
                    <a:pt x="50733" y="57987"/>
                    <a:pt x="50733" y="57965"/>
                  </a:cubicBezTo>
                  <a:cubicBezTo>
                    <a:pt x="50779" y="57737"/>
                    <a:pt x="51029" y="57715"/>
                    <a:pt x="51074" y="57464"/>
                  </a:cubicBezTo>
                  <a:cubicBezTo>
                    <a:pt x="50665" y="57487"/>
                    <a:pt x="50983" y="56828"/>
                    <a:pt x="50711" y="56737"/>
                  </a:cubicBezTo>
                  <a:cubicBezTo>
                    <a:pt x="50733" y="56555"/>
                    <a:pt x="50665" y="56191"/>
                    <a:pt x="50915" y="56327"/>
                  </a:cubicBezTo>
                  <a:cubicBezTo>
                    <a:pt x="50938" y="56668"/>
                    <a:pt x="50665" y="56737"/>
                    <a:pt x="50961" y="56873"/>
                  </a:cubicBezTo>
                  <a:cubicBezTo>
                    <a:pt x="51074" y="56714"/>
                    <a:pt x="51120" y="56532"/>
                    <a:pt x="51097" y="56327"/>
                  </a:cubicBezTo>
                  <a:cubicBezTo>
                    <a:pt x="51074" y="56123"/>
                    <a:pt x="50529" y="55350"/>
                    <a:pt x="51006" y="55327"/>
                  </a:cubicBezTo>
                  <a:cubicBezTo>
                    <a:pt x="51006" y="55395"/>
                    <a:pt x="51074" y="55463"/>
                    <a:pt x="51097" y="55327"/>
                  </a:cubicBezTo>
                  <a:cubicBezTo>
                    <a:pt x="50847" y="55168"/>
                    <a:pt x="51552" y="54713"/>
                    <a:pt x="51074" y="54554"/>
                  </a:cubicBezTo>
                  <a:cubicBezTo>
                    <a:pt x="50938" y="54599"/>
                    <a:pt x="51006" y="54963"/>
                    <a:pt x="50847" y="54986"/>
                  </a:cubicBezTo>
                  <a:cubicBezTo>
                    <a:pt x="50847" y="54713"/>
                    <a:pt x="50938" y="54485"/>
                    <a:pt x="50961" y="54281"/>
                  </a:cubicBezTo>
                  <a:cubicBezTo>
                    <a:pt x="51006" y="54076"/>
                    <a:pt x="50983" y="53917"/>
                    <a:pt x="50824" y="53758"/>
                  </a:cubicBezTo>
                  <a:cubicBezTo>
                    <a:pt x="50824" y="53667"/>
                    <a:pt x="51097" y="53599"/>
                    <a:pt x="51120" y="53553"/>
                  </a:cubicBezTo>
                  <a:cubicBezTo>
                    <a:pt x="51143" y="53462"/>
                    <a:pt x="51097" y="52825"/>
                    <a:pt x="51143" y="52780"/>
                  </a:cubicBezTo>
                  <a:cubicBezTo>
                    <a:pt x="51143" y="52757"/>
                    <a:pt x="51325" y="52803"/>
                    <a:pt x="51325" y="52780"/>
                  </a:cubicBezTo>
                  <a:cubicBezTo>
                    <a:pt x="51347" y="52553"/>
                    <a:pt x="51143" y="52325"/>
                    <a:pt x="51256" y="52098"/>
                  </a:cubicBezTo>
                  <a:cubicBezTo>
                    <a:pt x="51347" y="52098"/>
                    <a:pt x="51507" y="52120"/>
                    <a:pt x="51529" y="52007"/>
                  </a:cubicBezTo>
                  <a:cubicBezTo>
                    <a:pt x="51347" y="51757"/>
                    <a:pt x="51234" y="52007"/>
                    <a:pt x="51074" y="52098"/>
                  </a:cubicBezTo>
                  <a:cubicBezTo>
                    <a:pt x="50983" y="51643"/>
                    <a:pt x="50711" y="51961"/>
                    <a:pt x="50620" y="51438"/>
                  </a:cubicBezTo>
                  <a:cubicBezTo>
                    <a:pt x="50620" y="51211"/>
                    <a:pt x="50870" y="51302"/>
                    <a:pt x="50802" y="50983"/>
                  </a:cubicBezTo>
                  <a:cubicBezTo>
                    <a:pt x="50642" y="50915"/>
                    <a:pt x="50620" y="50688"/>
                    <a:pt x="50597" y="50551"/>
                  </a:cubicBezTo>
                  <a:cubicBezTo>
                    <a:pt x="50483" y="49892"/>
                    <a:pt x="50483" y="49096"/>
                    <a:pt x="50529" y="48346"/>
                  </a:cubicBezTo>
                  <a:cubicBezTo>
                    <a:pt x="50392" y="48255"/>
                    <a:pt x="50233" y="48186"/>
                    <a:pt x="50233" y="47914"/>
                  </a:cubicBezTo>
                  <a:cubicBezTo>
                    <a:pt x="50142" y="47345"/>
                    <a:pt x="50097" y="46913"/>
                    <a:pt x="50028" y="46481"/>
                  </a:cubicBezTo>
                  <a:cubicBezTo>
                    <a:pt x="49960" y="46049"/>
                    <a:pt x="49869" y="45594"/>
                    <a:pt x="49801" y="45003"/>
                  </a:cubicBezTo>
                  <a:cubicBezTo>
                    <a:pt x="49142" y="44980"/>
                    <a:pt x="49710" y="45822"/>
                    <a:pt x="49733" y="46208"/>
                  </a:cubicBezTo>
                  <a:cubicBezTo>
                    <a:pt x="49801" y="46868"/>
                    <a:pt x="49687" y="47482"/>
                    <a:pt x="49687" y="48050"/>
                  </a:cubicBezTo>
                  <a:cubicBezTo>
                    <a:pt x="49846" y="48050"/>
                    <a:pt x="49937" y="48141"/>
                    <a:pt x="49983" y="48255"/>
                  </a:cubicBezTo>
                  <a:cubicBezTo>
                    <a:pt x="49892" y="49210"/>
                    <a:pt x="50119" y="49687"/>
                    <a:pt x="50233" y="50551"/>
                  </a:cubicBezTo>
                  <a:cubicBezTo>
                    <a:pt x="50028" y="50620"/>
                    <a:pt x="49937" y="50233"/>
                    <a:pt x="49960" y="50665"/>
                  </a:cubicBezTo>
                  <a:cubicBezTo>
                    <a:pt x="50142" y="50779"/>
                    <a:pt x="50165" y="51074"/>
                    <a:pt x="50347" y="51211"/>
                  </a:cubicBezTo>
                  <a:cubicBezTo>
                    <a:pt x="50279" y="52007"/>
                    <a:pt x="50460" y="52780"/>
                    <a:pt x="50210" y="53167"/>
                  </a:cubicBezTo>
                  <a:cubicBezTo>
                    <a:pt x="50370" y="53599"/>
                    <a:pt x="50347" y="54076"/>
                    <a:pt x="50165" y="54372"/>
                  </a:cubicBezTo>
                  <a:cubicBezTo>
                    <a:pt x="50620" y="54281"/>
                    <a:pt x="50324" y="54940"/>
                    <a:pt x="50460" y="55168"/>
                  </a:cubicBezTo>
                  <a:cubicBezTo>
                    <a:pt x="50279" y="55122"/>
                    <a:pt x="50301" y="54849"/>
                    <a:pt x="50119" y="54804"/>
                  </a:cubicBezTo>
                  <a:cubicBezTo>
                    <a:pt x="50256" y="55190"/>
                    <a:pt x="50074" y="55327"/>
                    <a:pt x="50051" y="55782"/>
                  </a:cubicBezTo>
                  <a:cubicBezTo>
                    <a:pt x="50392" y="56009"/>
                    <a:pt x="50119" y="55327"/>
                    <a:pt x="50347" y="55372"/>
                  </a:cubicBezTo>
                  <a:cubicBezTo>
                    <a:pt x="50688" y="55486"/>
                    <a:pt x="50279" y="55895"/>
                    <a:pt x="50370" y="56373"/>
                  </a:cubicBezTo>
                  <a:cubicBezTo>
                    <a:pt x="50483" y="56396"/>
                    <a:pt x="50574" y="56418"/>
                    <a:pt x="50529" y="56623"/>
                  </a:cubicBezTo>
                  <a:cubicBezTo>
                    <a:pt x="50256" y="56373"/>
                    <a:pt x="50460" y="56646"/>
                    <a:pt x="50415" y="56941"/>
                  </a:cubicBezTo>
                  <a:cubicBezTo>
                    <a:pt x="50301" y="57396"/>
                    <a:pt x="50233" y="57737"/>
                    <a:pt x="50460" y="57942"/>
                  </a:cubicBezTo>
                  <a:cubicBezTo>
                    <a:pt x="50301" y="57919"/>
                    <a:pt x="50188" y="57874"/>
                    <a:pt x="50119" y="57783"/>
                  </a:cubicBezTo>
                  <a:cubicBezTo>
                    <a:pt x="49960" y="58169"/>
                    <a:pt x="50256" y="58169"/>
                    <a:pt x="50301" y="58374"/>
                  </a:cubicBezTo>
                  <a:cubicBezTo>
                    <a:pt x="50233" y="58715"/>
                    <a:pt x="50165" y="59056"/>
                    <a:pt x="50119" y="59306"/>
                  </a:cubicBezTo>
                  <a:cubicBezTo>
                    <a:pt x="50028" y="59579"/>
                    <a:pt x="49937" y="59784"/>
                    <a:pt x="49824" y="59852"/>
                  </a:cubicBezTo>
                  <a:cubicBezTo>
                    <a:pt x="49710" y="59807"/>
                    <a:pt x="49642" y="59625"/>
                    <a:pt x="49551" y="59807"/>
                  </a:cubicBezTo>
                  <a:cubicBezTo>
                    <a:pt x="49619" y="59966"/>
                    <a:pt x="49846" y="60034"/>
                    <a:pt x="49937" y="60193"/>
                  </a:cubicBezTo>
                  <a:cubicBezTo>
                    <a:pt x="49892" y="60489"/>
                    <a:pt x="49460" y="60625"/>
                    <a:pt x="49824" y="60853"/>
                  </a:cubicBezTo>
                  <a:cubicBezTo>
                    <a:pt x="50028" y="60398"/>
                    <a:pt x="49892" y="60011"/>
                    <a:pt x="50188" y="59898"/>
                  </a:cubicBezTo>
                  <a:cubicBezTo>
                    <a:pt x="50233" y="60102"/>
                    <a:pt x="50210" y="60421"/>
                    <a:pt x="50210" y="60693"/>
                  </a:cubicBezTo>
                  <a:cubicBezTo>
                    <a:pt x="50233" y="61194"/>
                    <a:pt x="50142" y="60853"/>
                    <a:pt x="50028" y="61239"/>
                  </a:cubicBezTo>
                  <a:cubicBezTo>
                    <a:pt x="50529" y="61899"/>
                    <a:pt x="50824" y="59284"/>
                    <a:pt x="50551" y="59306"/>
                  </a:cubicBezTo>
                  <a:close/>
                  <a:moveTo>
                    <a:pt x="45685" y="59033"/>
                  </a:moveTo>
                  <a:cubicBezTo>
                    <a:pt x="45844" y="58942"/>
                    <a:pt x="45912" y="58579"/>
                    <a:pt x="45662" y="58533"/>
                  </a:cubicBezTo>
                  <a:cubicBezTo>
                    <a:pt x="45526" y="58624"/>
                    <a:pt x="45458" y="58988"/>
                    <a:pt x="45685" y="59033"/>
                  </a:cubicBezTo>
                  <a:close/>
                  <a:moveTo>
                    <a:pt x="45981" y="53303"/>
                  </a:moveTo>
                  <a:cubicBezTo>
                    <a:pt x="45799" y="52916"/>
                    <a:pt x="46117" y="52939"/>
                    <a:pt x="46185" y="52598"/>
                  </a:cubicBezTo>
                  <a:cubicBezTo>
                    <a:pt x="45958" y="52575"/>
                    <a:pt x="45912" y="52416"/>
                    <a:pt x="45731" y="52598"/>
                  </a:cubicBezTo>
                  <a:cubicBezTo>
                    <a:pt x="45890" y="52757"/>
                    <a:pt x="45662" y="53326"/>
                    <a:pt x="45981" y="53303"/>
                  </a:cubicBezTo>
                  <a:close/>
                  <a:moveTo>
                    <a:pt x="45844" y="50574"/>
                  </a:moveTo>
                  <a:cubicBezTo>
                    <a:pt x="46003" y="50392"/>
                    <a:pt x="45867" y="49960"/>
                    <a:pt x="45731" y="49778"/>
                  </a:cubicBezTo>
                  <a:cubicBezTo>
                    <a:pt x="45776" y="50188"/>
                    <a:pt x="45526" y="50392"/>
                    <a:pt x="45844" y="50574"/>
                  </a:cubicBezTo>
                  <a:close/>
                  <a:moveTo>
                    <a:pt x="49710" y="44343"/>
                  </a:moveTo>
                  <a:cubicBezTo>
                    <a:pt x="49437" y="44343"/>
                    <a:pt x="49460" y="44616"/>
                    <a:pt x="49187" y="44616"/>
                  </a:cubicBezTo>
                  <a:cubicBezTo>
                    <a:pt x="49164" y="44548"/>
                    <a:pt x="49164" y="44412"/>
                    <a:pt x="49073" y="44412"/>
                  </a:cubicBezTo>
                  <a:cubicBezTo>
                    <a:pt x="49187" y="45003"/>
                    <a:pt x="49778" y="45003"/>
                    <a:pt x="49710" y="44343"/>
                  </a:cubicBezTo>
                  <a:close/>
                  <a:moveTo>
                    <a:pt x="52007" y="58147"/>
                  </a:moveTo>
                  <a:cubicBezTo>
                    <a:pt x="52075" y="57874"/>
                    <a:pt x="52348" y="57987"/>
                    <a:pt x="52348" y="57624"/>
                  </a:cubicBezTo>
                  <a:cubicBezTo>
                    <a:pt x="52189" y="56987"/>
                    <a:pt x="51575" y="57896"/>
                    <a:pt x="52007" y="58147"/>
                  </a:cubicBezTo>
                  <a:close/>
                  <a:moveTo>
                    <a:pt x="52530" y="57646"/>
                  </a:moveTo>
                  <a:cubicBezTo>
                    <a:pt x="52280" y="58056"/>
                    <a:pt x="52894" y="58147"/>
                    <a:pt x="52962" y="57919"/>
                  </a:cubicBezTo>
                  <a:cubicBezTo>
                    <a:pt x="52666" y="57965"/>
                    <a:pt x="52894" y="57510"/>
                    <a:pt x="52530" y="57646"/>
                  </a:cubicBezTo>
                  <a:close/>
                  <a:moveTo>
                    <a:pt x="52894" y="59784"/>
                  </a:moveTo>
                  <a:cubicBezTo>
                    <a:pt x="52962" y="59534"/>
                    <a:pt x="53144" y="59352"/>
                    <a:pt x="52985" y="59102"/>
                  </a:cubicBezTo>
                  <a:cubicBezTo>
                    <a:pt x="52666" y="58942"/>
                    <a:pt x="52689" y="59829"/>
                    <a:pt x="52894" y="59784"/>
                  </a:cubicBezTo>
                  <a:close/>
                  <a:moveTo>
                    <a:pt x="49323" y="44162"/>
                  </a:moveTo>
                  <a:cubicBezTo>
                    <a:pt x="49346" y="43911"/>
                    <a:pt x="49505" y="43638"/>
                    <a:pt x="49483" y="43388"/>
                  </a:cubicBezTo>
                  <a:cubicBezTo>
                    <a:pt x="49460" y="43093"/>
                    <a:pt x="49278" y="43070"/>
                    <a:pt x="49233" y="42865"/>
                  </a:cubicBezTo>
                  <a:cubicBezTo>
                    <a:pt x="49187" y="42752"/>
                    <a:pt x="49301" y="42774"/>
                    <a:pt x="49301" y="42752"/>
                  </a:cubicBezTo>
                  <a:cubicBezTo>
                    <a:pt x="49301" y="42638"/>
                    <a:pt x="49187" y="42661"/>
                    <a:pt x="49187" y="42661"/>
                  </a:cubicBezTo>
                  <a:cubicBezTo>
                    <a:pt x="49073" y="42115"/>
                    <a:pt x="48960" y="41819"/>
                    <a:pt x="48664" y="41751"/>
                  </a:cubicBezTo>
                  <a:cubicBezTo>
                    <a:pt x="48641" y="42160"/>
                    <a:pt x="48982" y="42729"/>
                    <a:pt x="49119" y="43320"/>
                  </a:cubicBezTo>
                  <a:cubicBezTo>
                    <a:pt x="49187" y="43616"/>
                    <a:pt x="48937" y="44093"/>
                    <a:pt x="49323" y="44162"/>
                  </a:cubicBezTo>
                  <a:close/>
                  <a:moveTo>
                    <a:pt x="45662" y="31586"/>
                  </a:moveTo>
                  <a:cubicBezTo>
                    <a:pt x="45503" y="31336"/>
                    <a:pt x="45776" y="31336"/>
                    <a:pt x="45799" y="31177"/>
                  </a:cubicBezTo>
                  <a:cubicBezTo>
                    <a:pt x="45662" y="30768"/>
                    <a:pt x="45480" y="30449"/>
                    <a:pt x="45253" y="30358"/>
                  </a:cubicBezTo>
                  <a:cubicBezTo>
                    <a:pt x="45344" y="30290"/>
                    <a:pt x="45253" y="30108"/>
                    <a:pt x="45276" y="29995"/>
                  </a:cubicBezTo>
                  <a:cubicBezTo>
                    <a:pt x="45026" y="29790"/>
                    <a:pt x="44844" y="29472"/>
                    <a:pt x="44707" y="29130"/>
                  </a:cubicBezTo>
                  <a:cubicBezTo>
                    <a:pt x="44548" y="28812"/>
                    <a:pt x="44434" y="28448"/>
                    <a:pt x="44321" y="28153"/>
                  </a:cubicBezTo>
                  <a:cubicBezTo>
                    <a:pt x="44230" y="28312"/>
                    <a:pt x="44002" y="27607"/>
                    <a:pt x="44071" y="28039"/>
                  </a:cubicBezTo>
                  <a:cubicBezTo>
                    <a:pt x="44139" y="28221"/>
                    <a:pt x="44275" y="28198"/>
                    <a:pt x="44343" y="28380"/>
                  </a:cubicBezTo>
                  <a:cubicBezTo>
                    <a:pt x="44162" y="28516"/>
                    <a:pt x="44230" y="28903"/>
                    <a:pt x="44298" y="29130"/>
                  </a:cubicBezTo>
                  <a:cubicBezTo>
                    <a:pt x="44343" y="29312"/>
                    <a:pt x="44503" y="29335"/>
                    <a:pt x="44616" y="29562"/>
                  </a:cubicBezTo>
                  <a:cubicBezTo>
                    <a:pt x="44707" y="29813"/>
                    <a:pt x="44685" y="30199"/>
                    <a:pt x="44775" y="30427"/>
                  </a:cubicBezTo>
                  <a:cubicBezTo>
                    <a:pt x="44821" y="30563"/>
                    <a:pt x="44935" y="30518"/>
                    <a:pt x="44980" y="30699"/>
                  </a:cubicBezTo>
                  <a:cubicBezTo>
                    <a:pt x="45071" y="30972"/>
                    <a:pt x="45299" y="31723"/>
                    <a:pt x="45662" y="31586"/>
                  </a:cubicBezTo>
                  <a:close/>
                  <a:moveTo>
                    <a:pt x="44844" y="27539"/>
                  </a:moveTo>
                  <a:cubicBezTo>
                    <a:pt x="44503" y="27675"/>
                    <a:pt x="45071" y="28130"/>
                    <a:pt x="45185" y="28221"/>
                  </a:cubicBezTo>
                  <a:cubicBezTo>
                    <a:pt x="45117" y="27993"/>
                    <a:pt x="45094" y="27652"/>
                    <a:pt x="44844" y="27539"/>
                  </a:cubicBezTo>
                  <a:close/>
                  <a:moveTo>
                    <a:pt x="43275" y="27220"/>
                  </a:moveTo>
                  <a:cubicBezTo>
                    <a:pt x="43206" y="26970"/>
                    <a:pt x="43479" y="26856"/>
                    <a:pt x="43206" y="26538"/>
                  </a:cubicBezTo>
                  <a:cubicBezTo>
                    <a:pt x="43025" y="26629"/>
                    <a:pt x="43002" y="27175"/>
                    <a:pt x="43275" y="27220"/>
                  </a:cubicBezTo>
                  <a:close/>
                  <a:moveTo>
                    <a:pt x="43161" y="25697"/>
                  </a:moveTo>
                  <a:cubicBezTo>
                    <a:pt x="43025" y="25401"/>
                    <a:pt x="42570" y="24810"/>
                    <a:pt x="42570" y="25015"/>
                  </a:cubicBezTo>
                  <a:cubicBezTo>
                    <a:pt x="42752" y="25174"/>
                    <a:pt x="43161" y="25924"/>
                    <a:pt x="43161" y="25697"/>
                  </a:cubicBezTo>
                  <a:close/>
                  <a:moveTo>
                    <a:pt x="34656" y="14963"/>
                  </a:moveTo>
                  <a:lnTo>
                    <a:pt x="34406" y="15214"/>
                  </a:lnTo>
                  <a:lnTo>
                    <a:pt x="34611" y="15441"/>
                  </a:lnTo>
                  <a:cubicBezTo>
                    <a:pt x="34815" y="15305"/>
                    <a:pt x="34884" y="15145"/>
                    <a:pt x="34656" y="14963"/>
                  </a:cubicBezTo>
                  <a:close/>
                  <a:moveTo>
                    <a:pt x="30108" y="7573"/>
                  </a:moveTo>
                  <a:cubicBezTo>
                    <a:pt x="30313" y="7755"/>
                    <a:pt x="30085" y="7937"/>
                    <a:pt x="30381" y="8142"/>
                  </a:cubicBezTo>
                  <a:cubicBezTo>
                    <a:pt x="30586" y="7982"/>
                    <a:pt x="30313" y="7482"/>
                    <a:pt x="30108" y="7573"/>
                  </a:cubicBezTo>
                  <a:close/>
                  <a:moveTo>
                    <a:pt x="20739" y="10143"/>
                  </a:moveTo>
                  <a:cubicBezTo>
                    <a:pt x="20512" y="10256"/>
                    <a:pt x="20216" y="10097"/>
                    <a:pt x="20057" y="10393"/>
                  </a:cubicBezTo>
                  <a:cubicBezTo>
                    <a:pt x="20376" y="10688"/>
                    <a:pt x="21035" y="10484"/>
                    <a:pt x="20739" y="10143"/>
                  </a:cubicBezTo>
                  <a:close/>
                  <a:moveTo>
                    <a:pt x="19489" y="9983"/>
                  </a:moveTo>
                  <a:cubicBezTo>
                    <a:pt x="19284" y="9892"/>
                    <a:pt x="18875" y="9892"/>
                    <a:pt x="18852" y="10165"/>
                  </a:cubicBezTo>
                  <a:cubicBezTo>
                    <a:pt x="19193" y="10302"/>
                    <a:pt x="19625" y="9915"/>
                    <a:pt x="19830" y="10370"/>
                  </a:cubicBezTo>
                  <a:cubicBezTo>
                    <a:pt x="20034" y="10165"/>
                    <a:pt x="19648" y="10052"/>
                    <a:pt x="19489" y="9983"/>
                  </a:cubicBezTo>
                  <a:close/>
                  <a:moveTo>
                    <a:pt x="22559" y="2820"/>
                  </a:moveTo>
                  <a:cubicBezTo>
                    <a:pt x="22240" y="2752"/>
                    <a:pt x="21694" y="2161"/>
                    <a:pt x="21558" y="2502"/>
                  </a:cubicBezTo>
                  <a:cubicBezTo>
                    <a:pt x="21535" y="2798"/>
                    <a:pt x="21808" y="2388"/>
                    <a:pt x="22013" y="2638"/>
                  </a:cubicBezTo>
                  <a:cubicBezTo>
                    <a:pt x="21967" y="2729"/>
                    <a:pt x="21945" y="2843"/>
                    <a:pt x="22127" y="2911"/>
                  </a:cubicBezTo>
                  <a:cubicBezTo>
                    <a:pt x="22127" y="2525"/>
                    <a:pt x="22513" y="3025"/>
                    <a:pt x="22559" y="2820"/>
                  </a:cubicBezTo>
                  <a:close/>
                  <a:moveTo>
                    <a:pt x="18397" y="10256"/>
                  </a:moveTo>
                  <a:cubicBezTo>
                    <a:pt x="18488" y="10097"/>
                    <a:pt x="18352" y="10029"/>
                    <a:pt x="18352" y="9915"/>
                  </a:cubicBezTo>
                  <a:cubicBezTo>
                    <a:pt x="18511" y="9733"/>
                    <a:pt x="18738" y="9574"/>
                    <a:pt x="18374" y="9415"/>
                  </a:cubicBezTo>
                  <a:cubicBezTo>
                    <a:pt x="18329" y="9529"/>
                    <a:pt x="18329" y="9620"/>
                    <a:pt x="18352" y="9711"/>
                  </a:cubicBezTo>
                  <a:cubicBezTo>
                    <a:pt x="18170" y="9597"/>
                    <a:pt x="18033" y="9642"/>
                    <a:pt x="17965" y="9824"/>
                  </a:cubicBezTo>
                  <a:cubicBezTo>
                    <a:pt x="18283" y="9915"/>
                    <a:pt x="18283" y="10097"/>
                    <a:pt x="18397" y="10256"/>
                  </a:cubicBezTo>
                  <a:close/>
                  <a:moveTo>
                    <a:pt x="16237" y="9028"/>
                  </a:moveTo>
                  <a:cubicBezTo>
                    <a:pt x="16169" y="8846"/>
                    <a:pt x="16487" y="8505"/>
                    <a:pt x="16191" y="8414"/>
                  </a:cubicBezTo>
                  <a:cubicBezTo>
                    <a:pt x="16078" y="8483"/>
                    <a:pt x="15964" y="8596"/>
                    <a:pt x="15919" y="8801"/>
                  </a:cubicBezTo>
                  <a:cubicBezTo>
                    <a:pt x="16100" y="8846"/>
                    <a:pt x="16078" y="8983"/>
                    <a:pt x="16237" y="9028"/>
                  </a:cubicBezTo>
                  <a:close/>
                  <a:moveTo>
                    <a:pt x="17760" y="2138"/>
                  </a:moveTo>
                  <a:cubicBezTo>
                    <a:pt x="17874" y="1865"/>
                    <a:pt x="17556" y="1752"/>
                    <a:pt x="17237" y="1638"/>
                  </a:cubicBezTo>
                  <a:cubicBezTo>
                    <a:pt x="17056" y="1934"/>
                    <a:pt x="17442" y="2024"/>
                    <a:pt x="17760" y="2138"/>
                  </a:cubicBezTo>
                  <a:close/>
                  <a:moveTo>
                    <a:pt x="14850" y="1297"/>
                  </a:moveTo>
                  <a:cubicBezTo>
                    <a:pt x="14463" y="1092"/>
                    <a:pt x="14304" y="1592"/>
                    <a:pt x="14736" y="1638"/>
                  </a:cubicBezTo>
                  <a:close/>
                  <a:moveTo>
                    <a:pt x="41183" y="20148"/>
                  </a:moveTo>
                  <a:cubicBezTo>
                    <a:pt x="40955" y="20262"/>
                    <a:pt x="41228" y="20853"/>
                    <a:pt x="41410" y="20808"/>
                  </a:cubicBezTo>
                  <a:cubicBezTo>
                    <a:pt x="41365" y="20603"/>
                    <a:pt x="41319" y="20398"/>
                    <a:pt x="41183" y="20148"/>
                  </a:cubicBezTo>
                  <a:close/>
                  <a:moveTo>
                    <a:pt x="42729" y="21422"/>
                  </a:moveTo>
                  <a:cubicBezTo>
                    <a:pt x="42843" y="21581"/>
                    <a:pt x="42797" y="21694"/>
                    <a:pt x="42615" y="21763"/>
                  </a:cubicBezTo>
                  <a:cubicBezTo>
                    <a:pt x="42774" y="22081"/>
                    <a:pt x="42956" y="22013"/>
                    <a:pt x="43115" y="22377"/>
                  </a:cubicBezTo>
                  <a:cubicBezTo>
                    <a:pt x="43275" y="22331"/>
                    <a:pt x="43161" y="21694"/>
                    <a:pt x="43070" y="21604"/>
                  </a:cubicBezTo>
                  <a:cubicBezTo>
                    <a:pt x="43025" y="21581"/>
                    <a:pt x="42888" y="21740"/>
                    <a:pt x="42843" y="21604"/>
                  </a:cubicBezTo>
                  <a:cubicBezTo>
                    <a:pt x="42956" y="21535"/>
                    <a:pt x="42934" y="21194"/>
                    <a:pt x="42729" y="21422"/>
                  </a:cubicBezTo>
                  <a:close/>
                  <a:moveTo>
                    <a:pt x="43070" y="23195"/>
                  </a:moveTo>
                  <a:cubicBezTo>
                    <a:pt x="43275" y="23400"/>
                    <a:pt x="42979" y="23787"/>
                    <a:pt x="43366" y="23809"/>
                  </a:cubicBezTo>
                  <a:cubicBezTo>
                    <a:pt x="43343" y="23673"/>
                    <a:pt x="43388" y="23195"/>
                    <a:pt x="43070" y="23195"/>
                  </a:cubicBezTo>
                  <a:close/>
                  <a:moveTo>
                    <a:pt x="46640" y="76520"/>
                  </a:moveTo>
                  <a:cubicBezTo>
                    <a:pt x="46572" y="76589"/>
                    <a:pt x="46504" y="76611"/>
                    <a:pt x="46413" y="76543"/>
                  </a:cubicBezTo>
                  <a:cubicBezTo>
                    <a:pt x="46185" y="76839"/>
                    <a:pt x="46413" y="76952"/>
                    <a:pt x="46390" y="77180"/>
                  </a:cubicBezTo>
                  <a:cubicBezTo>
                    <a:pt x="46436" y="76975"/>
                    <a:pt x="46799" y="76634"/>
                    <a:pt x="46640" y="76520"/>
                  </a:cubicBezTo>
                  <a:close/>
                  <a:moveTo>
                    <a:pt x="45594" y="78817"/>
                  </a:moveTo>
                  <a:cubicBezTo>
                    <a:pt x="45753" y="78863"/>
                    <a:pt x="45685" y="79158"/>
                    <a:pt x="45617" y="79499"/>
                  </a:cubicBezTo>
                  <a:cubicBezTo>
                    <a:pt x="45731" y="79295"/>
                    <a:pt x="45912" y="79499"/>
                    <a:pt x="46003" y="79181"/>
                  </a:cubicBezTo>
                  <a:cubicBezTo>
                    <a:pt x="45935" y="79067"/>
                    <a:pt x="45799" y="78385"/>
                    <a:pt x="45594" y="78817"/>
                  </a:cubicBezTo>
                  <a:close/>
                  <a:moveTo>
                    <a:pt x="11052" y="102330"/>
                  </a:moveTo>
                  <a:cubicBezTo>
                    <a:pt x="10734" y="102376"/>
                    <a:pt x="10438" y="102467"/>
                    <a:pt x="10234" y="102649"/>
                  </a:cubicBezTo>
                  <a:cubicBezTo>
                    <a:pt x="10597" y="102580"/>
                    <a:pt x="10484" y="102808"/>
                    <a:pt x="10848" y="102740"/>
                  </a:cubicBezTo>
                  <a:close/>
                  <a:moveTo>
                    <a:pt x="6754" y="99169"/>
                  </a:moveTo>
                  <a:cubicBezTo>
                    <a:pt x="7004" y="98828"/>
                    <a:pt x="7323" y="98555"/>
                    <a:pt x="7300" y="98055"/>
                  </a:cubicBezTo>
                  <a:cubicBezTo>
                    <a:pt x="6959" y="98146"/>
                    <a:pt x="7118" y="98328"/>
                    <a:pt x="6936" y="98533"/>
                  </a:cubicBezTo>
                  <a:cubicBezTo>
                    <a:pt x="6959" y="98510"/>
                    <a:pt x="6800" y="98442"/>
                    <a:pt x="6754" y="98669"/>
                  </a:cubicBezTo>
                  <a:close/>
                  <a:moveTo>
                    <a:pt x="6845" y="98237"/>
                  </a:moveTo>
                  <a:cubicBezTo>
                    <a:pt x="6868" y="97941"/>
                    <a:pt x="6823" y="97805"/>
                    <a:pt x="6663" y="97850"/>
                  </a:cubicBezTo>
                  <a:cubicBezTo>
                    <a:pt x="6618" y="98055"/>
                    <a:pt x="6527" y="98169"/>
                    <a:pt x="6572" y="98419"/>
                  </a:cubicBezTo>
                  <a:close/>
                  <a:moveTo>
                    <a:pt x="6686" y="95940"/>
                  </a:moveTo>
                  <a:cubicBezTo>
                    <a:pt x="6709" y="95827"/>
                    <a:pt x="6754" y="95758"/>
                    <a:pt x="6868" y="95758"/>
                  </a:cubicBezTo>
                  <a:cubicBezTo>
                    <a:pt x="6800" y="95395"/>
                    <a:pt x="6800" y="95531"/>
                    <a:pt x="6868" y="95122"/>
                  </a:cubicBezTo>
                  <a:cubicBezTo>
                    <a:pt x="6595" y="95099"/>
                    <a:pt x="6618" y="96054"/>
                    <a:pt x="6686" y="95940"/>
                  </a:cubicBezTo>
                  <a:close/>
                  <a:moveTo>
                    <a:pt x="6868" y="89641"/>
                  </a:moveTo>
                  <a:cubicBezTo>
                    <a:pt x="7232" y="89732"/>
                    <a:pt x="6982" y="89050"/>
                    <a:pt x="7050" y="88777"/>
                  </a:cubicBezTo>
                  <a:cubicBezTo>
                    <a:pt x="7027" y="88641"/>
                    <a:pt x="6936" y="88573"/>
                    <a:pt x="6982" y="88345"/>
                  </a:cubicBezTo>
                  <a:cubicBezTo>
                    <a:pt x="7209" y="88413"/>
                    <a:pt x="7300" y="88300"/>
                    <a:pt x="7255" y="88027"/>
                  </a:cubicBezTo>
                  <a:cubicBezTo>
                    <a:pt x="6982" y="87936"/>
                    <a:pt x="7073" y="88322"/>
                    <a:pt x="6800" y="88231"/>
                  </a:cubicBezTo>
                  <a:cubicBezTo>
                    <a:pt x="6868" y="87799"/>
                    <a:pt x="6641" y="87754"/>
                    <a:pt x="6527" y="87572"/>
                  </a:cubicBezTo>
                  <a:cubicBezTo>
                    <a:pt x="6618" y="88231"/>
                    <a:pt x="7004" y="89073"/>
                    <a:pt x="6868" y="89641"/>
                  </a:cubicBezTo>
                  <a:close/>
                  <a:moveTo>
                    <a:pt x="6527" y="86913"/>
                  </a:moveTo>
                  <a:cubicBezTo>
                    <a:pt x="6595" y="87390"/>
                    <a:pt x="6800" y="87663"/>
                    <a:pt x="7073" y="87913"/>
                  </a:cubicBezTo>
                  <a:cubicBezTo>
                    <a:pt x="7050" y="87595"/>
                    <a:pt x="7346" y="87140"/>
                    <a:pt x="7095" y="86913"/>
                  </a:cubicBezTo>
                  <a:cubicBezTo>
                    <a:pt x="7050" y="87163"/>
                    <a:pt x="6595" y="87004"/>
                    <a:pt x="6527" y="86913"/>
                  </a:cubicBezTo>
                  <a:close/>
                  <a:moveTo>
                    <a:pt x="3866" y="88595"/>
                  </a:moveTo>
                  <a:cubicBezTo>
                    <a:pt x="3593" y="88936"/>
                    <a:pt x="3866" y="89323"/>
                    <a:pt x="3571" y="89687"/>
                  </a:cubicBezTo>
                  <a:cubicBezTo>
                    <a:pt x="3798" y="89755"/>
                    <a:pt x="3684" y="89505"/>
                    <a:pt x="3753" y="89368"/>
                  </a:cubicBezTo>
                  <a:cubicBezTo>
                    <a:pt x="3889" y="89118"/>
                    <a:pt x="4230" y="88732"/>
                    <a:pt x="3866" y="88595"/>
                  </a:cubicBezTo>
                  <a:close/>
                  <a:moveTo>
                    <a:pt x="5663" y="90710"/>
                  </a:moveTo>
                  <a:cubicBezTo>
                    <a:pt x="5390" y="90778"/>
                    <a:pt x="5253" y="91051"/>
                    <a:pt x="5276" y="91483"/>
                  </a:cubicBezTo>
                  <a:cubicBezTo>
                    <a:pt x="5776" y="91665"/>
                    <a:pt x="5640" y="91097"/>
                    <a:pt x="5663" y="90710"/>
                  </a:cubicBezTo>
                  <a:close/>
                  <a:moveTo>
                    <a:pt x="4253" y="93644"/>
                  </a:moveTo>
                  <a:cubicBezTo>
                    <a:pt x="4185" y="94212"/>
                    <a:pt x="4435" y="94962"/>
                    <a:pt x="4594" y="94553"/>
                  </a:cubicBezTo>
                  <a:cubicBezTo>
                    <a:pt x="4480" y="94508"/>
                    <a:pt x="4799" y="93325"/>
                    <a:pt x="4253" y="93644"/>
                  </a:cubicBezTo>
                  <a:close/>
                  <a:moveTo>
                    <a:pt x="3935" y="96327"/>
                  </a:moveTo>
                  <a:cubicBezTo>
                    <a:pt x="3935" y="96759"/>
                    <a:pt x="3889" y="97305"/>
                    <a:pt x="4116" y="97236"/>
                  </a:cubicBezTo>
                  <a:cubicBezTo>
                    <a:pt x="4071" y="96918"/>
                    <a:pt x="4276" y="96054"/>
                    <a:pt x="3935" y="96327"/>
                  </a:cubicBezTo>
                  <a:close/>
                  <a:moveTo>
                    <a:pt x="5299" y="97055"/>
                  </a:moveTo>
                  <a:lnTo>
                    <a:pt x="5299" y="97782"/>
                  </a:lnTo>
                  <a:cubicBezTo>
                    <a:pt x="5663" y="97737"/>
                    <a:pt x="5663" y="96759"/>
                    <a:pt x="5299" y="97055"/>
                  </a:cubicBezTo>
                  <a:close/>
                  <a:moveTo>
                    <a:pt x="3571" y="102148"/>
                  </a:moveTo>
                  <a:cubicBezTo>
                    <a:pt x="3571" y="102626"/>
                    <a:pt x="3639" y="102944"/>
                    <a:pt x="3798" y="102967"/>
                  </a:cubicBezTo>
                  <a:cubicBezTo>
                    <a:pt x="3707" y="102421"/>
                    <a:pt x="4003" y="101853"/>
                    <a:pt x="3571" y="102148"/>
                  </a:cubicBezTo>
                  <a:close/>
                  <a:moveTo>
                    <a:pt x="7869" y="106969"/>
                  </a:moveTo>
                  <a:cubicBezTo>
                    <a:pt x="8437" y="106764"/>
                    <a:pt x="8164" y="107060"/>
                    <a:pt x="8414" y="107060"/>
                  </a:cubicBezTo>
                  <a:cubicBezTo>
                    <a:pt x="8596" y="106764"/>
                    <a:pt x="8278" y="106764"/>
                    <a:pt x="8187" y="106628"/>
                  </a:cubicBezTo>
                  <a:cubicBezTo>
                    <a:pt x="8301" y="106446"/>
                    <a:pt x="8687" y="106446"/>
                    <a:pt x="8733" y="106196"/>
                  </a:cubicBezTo>
                  <a:cubicBezTo>
                    <a:pt x="7823" y="106264"/>
                    <a:pt x="8210" y="106492"/>
                    <a:pt x="7869" y="106969"/>
                  </a:cubicBezTo>
                  <a:close/>
                  <a:moveTo>
                    <a:pt x="11439" y="104104"/>
                  </a:moveTo>
                  <a:cubicBezTo>
                    <a:pt x="11985" y="103967"/>
                    <a:pt x="11552" y="104513"/>
                    <a:pt x="12326" y="104240"/>
                  </a:cubicBezTo>
                  <a:cubicBezTo>
                    <a:pt x="12485" y="103922"/>
                    <a:pt x="11916" y="104058"/>
                    <a:pt x="12326" y="103763"/>
                  </a:cubicBezTo>
                  <a:cubicBezTo>
                    <a:pt x="11939" y="103808"/>
                    <a:pt x="11643" y="103922"/>
                    <a:pt x="11439" y="104104"/>
                  </a:cubicBezTo>
                  <a:close/>
                  <a:moveTo>
                    <a:pt x="18147" y="104513"/>
                  </a:moveTo>
                  <a:cubicBezTo>
                    <a:pt x="18283" y="104354"/>
                    <a:pt x="18238" y="104127"/>
                    <a:pt x="18374" y="103967"/>
                  </a:cubicBezTo>
                  <a:cubicBezTo>
                    <a:pt x="18170" y="104036"/>
                    <a:pt x="17965" y="104104"/>
                    <a:pt x="17760" y="104149"/>
                  </a:cubicBezTo>
                  <a:cubicBezTo>
                    <a:pt x="17760" y="104377"/>
                    <a:pt x="17783" y="104604"/>
                    <a:pt x="18147" y="104513"/>
                  </a:cubicBezTo>
                  <a:close/>
                  <a:moveTo>
                    <a:pt x="29221" y="99465"/>
                  </a:moveTo>
                  <a:cubicBezTo>
                    <a:pt x="29381" y="99101"/>
                    <a:pt x="29881" y="99238"/>
                    <a:pt x="29995" y="98874"/>
                  </a:cubicBezTo>
                  <a:cubicBezTo>
                    <a:pt x="29835" y="98874"/>
                    <a:pt x="28971" y="99215"/>
                    <a:pt x="29221" y="99465"/>
                  </a:cubicBezTo>
                  <a:close/>
                  <a:moveTo>
                    <a:pt x="30677" y="98419"/>
                  </a:moveTo>
                  <a:cubicBezTo>
                    <a:pt x="30950" y="98169"/>
                    <a:pt x="31109" y="98260"/>
                    <a:pt x="31336" y="98101"/>
                  </a:cubicBezTo>
                  <a:cubicBezTo>
                    <a:pt x="31200" y="97873"/>
                    <a:pt x="30540" y="98169"/>
                    <a:pt x="30677" y="98419"/>
                  </a:cubicBezTo>
                  <a:close/>
                  <a:moveTo>
                    <a:pt x="33724" y="93234"/>
                  </a:moveTo>
                  <a:cubicBezTo>
                    <a:pt x="34110" y="92916"/>
                    <a:pt x="34406" y="92825"/>
                    <a:pt x="34543" y="92416"/>
                  </a:cubicBezTo>
                  <a:cubicBezTo>
                    <a:pt x="34406" y="92461"/>
                    <a:pt x="33815" y="92961"/>
                    <a:pt x="33724" y="93234"/>
                  </a:cubicBezTo>
                  <a:close/>
                  <a:moveTo>
                    <a:pt x="39568" y="90983"/>
                  </a:moveTo>
                  <a:cubicBezTo>
                    <a:pt x="39659" y="90869"/>
                    <a:pt x="39818" y="90756"/>
                    <a:pt x="39750" y="90665"/>
                  </a:cubicBezTo>
                  <a:cubicBezTo>
                    <a:pt x="39409" y="90938"/>
                    <a:pt x="39636" y="90096"/>
                    <a:pt x="39318" y="90574"/>
                  </a:cubicBezTo>
                  <a:cubicBezTo>
                    <a:pt x="39295" y="90733"/>
                    <a:pt x="39409" y="90710"/>
                    <a:pt x="39568" y="90983"/>
                  </a:cubicBezTo>
                  <a:close/>
                  <a:moveTo>
                    <a:pt x="7118" y="85616"/>
                  </a:moveTo>
                  <a:cubicBezTo>
                    <a:pt x="7095" y="85730"/>
                    <a:pt x="7004" y="85685"/>
                    <a:pt x="6913" y="85616"/>
                  </a:cubicBezTo>
                  <a:cubicBezTo>
                    <a:pt x="6913" y="85889"/>
                    <a:pt x="6641" y="85844"/>
                    <a:pt x="6641" y="86139"/>
                  </a:cubicBezTo>
                  <a:cubicBezTo>
                    <a:pt x="6777" y="86367"/>
                    <a:pt x="7368" y="85844"/>
                    <a:pt x="7118" y="85616"/>
                  </a:cubicBezTo>
                  <a:close/>
                  <a:moveTo>
                    <a:pt x="6641" y="85480"/>
                  </a:moveTo>
                  <a:cubicBezTo>
                    <a:pt x="6618" y="84752"/>
                    <a:pt x="6959" y="85594"/>
                    <a:pt x="7118" y="85275"/>
                  </a:cubicBezTo>
                  <a:cubicBezTo>
                    <a:pt x="7164" y="84798"/>
                    <a:pt x="7073" y="84457"/>
                    <a:pt x="7050" y="84070"/>
                  </a:cubicBezTo>
                  <a:cubicBezTo>
                    <a:pt x="6913" y="83797"/>
                    <a:pt x="6754" y="84275"/>
                    <a:pt x="6663" y="83956"/>
                  </a:cubicBezTo>
                  <a:cubicBezTo>
                    <a:pt x="6868" y="83706"/>
                    <a:pt x="7073" y="83502"/>
                    <a:pt x="7141" y="83092"/>
                  </a:cubicBezTo>
                  <a:cubicBezTo>
                    <a:pt x="7027" y="82910"/>
                    <a:pt x="6845" y="82797"/>
                    <a:pt x="6595" y="82751"/>
                  </a:cubicBezTo>
                  <a:cubicBezTo>
                    <a:pt x="6595" y="83160"/>
                    <a:pt x="6550" y="83638"/>
                    <a:pt x="6777" y="83206"/>
                  </a:cubicBezTo>
                  <a:cubicBezTo>
                    <a:pt x="6732" y="83570"/>
                    <a:pt x="6527" y="83774"/>
                    <a:pt x="6481" y="84184"/>
                  </a:cubicBezTo>
                  <a:cubicBezTo>
                    <a:pt x="6913" y="84434"/>
                    <a:pt x="6390" y="85162"/>
                    <a:pt x="6641" y="85480"/>
                  </a:cubicBezTo>
                  <a:close/>
                  <a:moveTo>
                    <a:pt x="5822" y="85366"/>
                  </a:moveTo>
                  <a:cubicBezTo>
                    <a:pt x="5936" y="85230"/>
                    <a:pt x="5936" y="84980"/>
                    <a:pt x="5936" y="84707"/>
                  </a:cubicBezTo>
                  <a:cubicBezTo>
                    <a:pt x="5640" y="84548"/>
                    <a:pt x="5686" y="85366"/>
                    <a:pt x="5822" y="85366"/>
                  </a:cubicBezTo>
                  <a:close/>
                  <a:moveTo>
                    <a:pt x="4094" y="84661"/>
                  </a:moveTo>
                  <a:cubicBezTo>
                    <a:pt x="3957" y="84343"/>
                    <a:pt x="4207" y="84275"/>
                    <a:pt x="3935" y="84116"/>
                  </a:cubicBezTo>
                  <a:cubicBezTo>
                    <a:pt x="3798" y="84366"/>
                    <a:pt x="3935" y="84320"/>
                    <a:pt x="3821" y="84661"/>
                  </a:cubicBezTo>
                  <a:close/>
                  <a:moveTo>
                    <a:pt x="6800" y="82433"/>
                  </a:moveTo>
                  <a:cubicBezTo>
                    <a:pt x="6823" y="82046"/>
                    <a:pt x="6777" y="81728"/>
                    <a:pt x="6709" y="81455"/>
                  </a:cubicBezTo>
                  <a:cubicBezTo>
                    <a:pt x="6913" y="81409"/>
                    <a:pt x="6800" y="81773"/>
                    <a:pt x="6982" y="81773"/>
                  </a:cubicBezTo>
                  <a:cubicBezTo>
                    <a:pt x="7004" y="81705"/>
                    <a:pt x="6982" y="81569"/>
                    <a:pt x="7073" y="81569"/>
                  </a:cubicBezTo>
                  <a:lnTo>
                    <a:pt x="7073" y="81341"/>
                  </a:lnTo>
                  <a:cubicBezTo>
                    <a:pt x="6936" y="81319"/>
                    <a:pt x="6732" y="81387"/>
                    <a:pt x="6709" y="81228"/>
                  </a:cubicBezTo>
                  <a:cubicBezTo>
                    <a:pt x="7118" y="81091"/>
                    <a:pt x="6732" y="80659"/>
                    <a:pt x="6732" y="80363"/>
                  </a:cubicBezTo>
                  <a:lnTo>
                    <a:pt x="7004" y="80363"/>
                  </a:lnTo>
                  <a:cubicBezTo>
                    <a:pt x="6709" y="79909"/>
                    <a:pt x="7346" y="79226"/>
                    <a:pt x="6936" y="79158"/>
                  </a:cubicBezTo>
                  <a:cubicBezTo>
                    <a:pt x="7004" y="79613"/>
                    <a:pt x="6709" y="79954"/>
                    <a:pt x="6459" y="79704"/>
                  </a:cubicBezTo>
                  <a:cubicBezTo>
                    <a:pt x="6459" y="80113"/>
                    <a:pt x="6504" y="80500"/>
                    <a:pt x="6732" y="80682"/>
                  </a:cubicBezTo>
                  <a:cubicBezTo>
                    <a:pt x="6800" y="81250"/>
                    <a:pt x="6163" y="82228"/>
                    <a:pt x="6800" y="82433"/>
                  </a:cubicBezTo>
                  <a:close/>
                  <a:moveTo>
                    <a:pt x="6459" y="79363"/>
                  </a:moveTo>
                  <a:cubicBezTo>
                    <a:pt x="6732" y="79317"/>
                    <a:pt x="7232" y="78976"/>
                    <a:pt x="6936" y="78612"/>
                  </a:cubicBezTo>
                  <a:cubicBezTo>
                    <a:pt x="6913" y="78726"/>
                    <a:pt x="6823" y="78772"/>
                    <a:pt x="6754" y="78817"/>
                  </a:cubicBezTo>
                  <a:cubicBezTo>
                    <a:pt x="6618" y="78681"/>
                    <a:pt x="6663" y="78340"/>
                    <a:pt x="6663" y="78067"/>
                  </a:cubicBezTo>
                  <a:cubicBezTo>
                    <a:pt x="6959" y="78180"/>
                    <a:pt x="6891" y="77885"/>
                    <a:pt x="7050" y="77839"/>
                  </a:cubicBezTo>
                  <a:cubicBezTo>
                    <a:pt x="7118" y="77475"/>
                    <a:pt x="6913" y="77430"/>
                    <a:pt x="6959" y="77089"/>
                  </a:cubicBezTo>
                  <a:cubicBezTo>
                    <a:pt x="6686" y="77157"/>
                    <a:pt x="6777" y="77157"/>
                    <a:pt x="6504" y="77066"/>
                  </a:cubicBezTo>
                  <a:close/>
                  <a:moveTo>
                    <a:pt x="4389" y="77248"/>
                  </a:moveTo>
                  <a:cubicBezTo>
                    <a:pt x="4526" y="77225"/>
                    <a:pt x="4730" y="77294"/>
                    <a:pt x="4753" y="77134"/>
                  </a:cubicBezTo>
                  <a:cubicBezTo>
                    <a:pt x="4571" y="77180"/>
                    <a:pt x="4776" y="76816"/>
                    <a:pt x="4867" y="76816"/>
                  </a:cubicBezTo>
                  <a:cubicBezTo>
                    <a:pt x="5003" y="76839"/>
                    <a:pt x="4935" y="77089"/>
                    <a:pt x="5140" y="77043"/>
                  </a:cubicBezTo>
                  <a:cubicBezTo>
                    <a:pt x="5163" y="76566"/>
                    <a:pt x="4981" y="75906"/>
                    <a:pt x="5072" y="75406"/>
                  </a:cubicBezTo>
                  <a:cubicBezTo>
                    <a:pt x="5117" y="75133"/>
                    <a:pt x="5413" y="75020"/>
                    <a:pt x="5435" y="74747"/>
                  </a:cubicBezTo>
                  <a:cubicBezTo>
                    <a:pt x="5458" y="75111"/>
                    <a:pt x="5708" y="75725"/>
                    <a:pt x="5890" y="75520"/>
                  </a:cubicBezTo>
                  <a:cubicBezTo>
                    <a:pt x="5595" y="75292"/>
                    <a:pt x="5617" y="74565"/>
                    <a:pt x="5344" y="74428"/>
                  </a:cubicBezTo>
                  <a:cubicBezTo>
                    <a:pt x="5390" y="74428"/>
                    <a:pt x="5299" y="74769"/>
                    <a:pt x="5163" y="74633"/>
                  </a:cubicBezTo>
                  <a:cubicBezTo>
                    <a:pt x="5231" y="74451"/>
                    <a:pt x="4912" y="74178"/>
                    <a:pt x="5185" y="74087"/>
                  </a:cubicBezTo>
                  <a:cubicBezTo>
                    <a:pt x="5185" y="74224"/>
                    <a:pt x="5163" y="74406"/>
                    <a:pt x="5253" y="74428"/>
                  </a:cubicBezTo>
                  <a:cubicBezTo>
                    <a:pt x="5367" y="74269"/>
                    <a:pt x="5390" y="73974"/>
                    <a:pt x="5549" y="73883"/>
                  </a:cubicBezTo>
                  <a:cubicBezTo>
                    <a:pt x="5686" y="73996"/>
                    <a:pt x="5776" y="73996"/>
                    <a:pt x="5822" y="73769"/>
                  </a:cubicBezTo>
                  <a:cubicBezTo>
                    <a:pt x="5526" y="73860"/>
                    <a:pt x="5708" y="73405"/>
                    <a:pt x="5367" y="73541"/>
                  </a:cubicBezTo>
                  <a:cubicBezTo>
                    <a:pt x="5367" y="73814"/>
                    <a:pt x="5526" y="73905"/>
                    <a:pt x="5276" y="73974"/>
                  </a:cubicBezTo>
                  <a:cubicBezTo>
                    <a:pt x="5003" y="73860"/>
                    <a:pt x="4730" y="73746"/>
                    <a:pt x="4458" y="73632"/>
                  </a:cubicBezTo>
                  <a:lnTo>
                    <a:pt x="4435" y="74065"/>
                  </a:lnTo>
                  <a:cubicBezTo>
                    <a:pt x="4662" y="74224"/>
                    <a:pt x="4730" y="73655"/>
                    <a:pt x="4799" y="73974"/>
                  </a:cubicBezTo>
                  <a:cubicBezTo>
                    <a:pt x="4821" y="74087"/>
                    <a:pt x="4821" y="74451"/>
                    <a:pt x="4708" y="74406"/>
                  </a:cubicBezTo>
                  <a:cubicBezTo>
                    <a:pt x="4730" y="74428"/>
                    <a:pt x="4662" y="74110"/>
                    <a:pt x="4617" y="74178"/>
                  </a:cubicBezTo>
                  <a:cubicBezTo>
                    <a:pt x="4503" y="74497"/>
                    <a:pt x="4617" y="74815"/>
                    <a:pt x="4617" y="75179"/>
                  </a:cubicBezTo>
                  <a:cubicBezTo>
                    <a:pt x="4617" y="75406"/>
                    <a:pt x="4367" y="75793"/>
                    <a:pt x="4685" y="75838"/>
                  </a:cubicBezTo>
                  <a:cubicBezTo>
                    <a:pt x="4685" y="75315"/>
                    <a:pt x="5003" y="75179"/>
                    <a:pt x="5072" y="74747"/>
                  </a:cubicBezTo>
                  <a:cubicBezTo>
                    <a:pt x="5367" y="75065"/>
                    <a:pt x="4867" y="75383"/>
                    <a:pt x="4776" y="75611"/>
                  </a:cubicBezTo>
                  <a:cubicBezTo>
                    <a:pt x="4821" y="75838"/>
                    <a:pt x="5003" y="76429"/>
                    <a:pt x="4776" y="76589"/>
                  </a:cubicBezTo>
                  <a:cubicBezTo>
                    <a:pt x="4503" y="76611"/>
                    <a:pt x="4890" y="75884"/>
                    <a:pt x="4503" y="76043"/>
                  </a:cubicBezTo>
                  <a:cubicBezTo>
                    <a:pt x="4662" y="76566"/>
                    <a:pt x="4435" y="76702"/>
                    <a:pt x="4389" y="77248"/>
                  </a:cubicBezTo>
                  <a:close/>
                  <a:moveTo>
                    <a:pt x="5595" y="76407"/>
                  </a:moveTo>
                  <a:cubicBezTo>
                    <a:pt x="5572" y="76520"/>
                    <a:pt x="5458" y="76520"/>
                    <a:pt x="5322" y="76498"/>
                  </a:cubicBezTo>
                  <a:cubicBezTo>
                    <a:pt x="5322" y="76680"/>
                    <a:pt x="5344" y="76839"/>
                    <a:pt x="5413" y="76930"/>
                  </a:cubicBezTo>
                  <a:cubicBezTo>
                    <a:pt x="5640" y="77021"/>
                    <a:pt x="5799" y="76475"/>
                    <a:pt x="5595" y="76407"/>
                  </a:cubicBezTo>
                  <a:close/>
                  <a:moveTo>
                    <a:pt x="5276" y="73428"/>
                  </a:moveTo>
                  <a:cubicBezTo>
                    <a:pt x="5413" y="72837"/>
                    <a:pt x="5822" y="73860"/>
                    <a:pt x="5822" y="73132"/>
                  </a:cubicBezTo>
                  <a:cubicBezTo>
                    <a:pt x="5549" y="72950"/>
                    <a:pt x="5094" y="73155"/>
                    <a:pt x="5276" y="73428"/>
                  </a:cubicBezTo>
                  <a:close/>
                  <a:moveTo>
                    <a:pt x="4821" y="73109"/>
                  </a:moveTo>
                  <a:cubicBezTo>
                    <a:pt x="5049" y="72996"/>
                    <a:pt x="5413" y="73087"/>
                    <a:pt x="5390" y="72677"/>
                  </a:cubicBezTo>
                  <a:cubicBezTo>
                    <a:pt x="5026" y="72609"/>
                    <a:pt x="4958" y="72905"/>
                    <a:pt x="4821" y="73109"/>
                  </a:cubicBezTo>
                  <a:close/>
                  <a:moveTo>
                    <a:pt x="5663" y="71813"/>
                  </a:moveTo>
                  <a:cubicBezTo>
                    <a:pt x="5549" y="71427"/>
                    <a:pt x="6027" y="71245"/>
                    <a:pt x="5776" y="71040"/>
                  </a:cubicBezTo>
                  <a:cubicBezTo>
                    <a:pt x="5663" y="71472"/>
                    <a:pt x="5549" y="71290"/>
                    <a:pt x="5413" y="71040"/>
                  </a:cubicBezTo>
                  <a:cubicBezTo>
                    <a:pt x="5435" y="71358"/>
                    <a:pt x="5458" y="71700"/>
                    <a:pt x="5663" y="71813"/>
                  </a:cubicBezTo>
                  <a:close/>
                  <a:moveTo>
                    <a:pt x="5776" y="70608"/>
                  </a:moveTo>
                  <a:cubicBezTo>
                    <a:pt x="5776" y="70244"/>
                    <a:pt x="6049" y="70199"/>
                    <a:pt x="5981" y="69744"/>
                  </a:cubicBezTo>
                  <a:cubicBezTo>
                    <a:pt x="5526" y="69721"/>
                    <a:pt x="5617" y="70267"/>
                    <a:pt x="5776" y="70608"/>
                  </a:cubicBezTo>
                  <a:close/>
                  <a:moveTo>
                    <a:pt x="7800" y="76657"/>
                  </a:moveTo>
                  <a:cubicBezTo>
                    <a:pt x="7914" y="76520"/>
                    <a:pt x="7960" y="76020"/>
                    <a:pt x="7709" y="75997"/>
                  </a:cubicBezTo>
                  <a:cubicBezTo>
                    <a:pt x="7755" y="76202"/>
                    <a:pt x="7596" y="76634"/>
                    <a:pt x="7800" y="76657"/>
                  </a:cubicBezTo>
                  <a:close/>
                  <a:moveTo>
                    <a:pt x="6800" y="75770"/>
                  </a:moveTo>
                  <a:cubicBezTo>
                    <a:pt x="7232" y="75815"/>
                    <a:pt x="6823" y="75315"/>
                    <a:pt x="6800" y="75111"/>
                  </a:cubicBezTo>
                  <a:cubicBezTo>
                    <a:pt x="6800" y="74838"/>
                    <a:pt x="7073" y="74360"/>
                    <a:pt x="6732" y="74224"/>
                  </a:cubicBezTo>
                  <a:cubicBezTo>
                    <a:pt x="6754" y="74724"/>
                    <a:pt x="6618" y="75429"/>
                    <a:pt x="6800" y="75770"/>
                  </a:cubicBezTo>
                  <a:close/>
                  <a:moveTo>
                    <a:pt x="7186" y="74246"/>
                  </a:moveTo>
                  <a:cubicBezTo>
                    <a:pt x="7346" y="73883"/>
                    <a:pt x="7277" y="73428"/>
                    <a:pt x="6823" y="73473"/>
                  </a:cubicBezTo>
                  <a:cubicBezTo>
                    <a:pt x="6800" y="73541"/>
                    <a:pt x="6595" y="73883"/>
                    <a:pt x="6823" y="73905"/>
                  </a:cubicBezTo>
                  <a:cubicBezTo>
                    <a:pt x="6823" y="73837"/>
                    <a:pt x="6845" y="73769"/>
                    <a:pt x="6913" y="73792"/>
                  </a:cubicBezTo>
                  <a:cubicBezTo>
                    <a:pt x="6845" y="74155"/>
                    <a:pt x="7050" y="74155"/>
                    <a:pt x="7186" y="74246"/>
                  </a:cubicBezTo>
                  <a:close/>
                  <a:moveTo>
                    <a:pt x="6845" y="73360"/>
                  </a:moveTo>
                  <a:cubicBezTo>
                    <a:pt x="6868" y="73200"/>
                    <a:pt x="7118" y="73269"/>
                    <a:pt x="7027" y="72928"/>
                  </a:cubicBezTo>
                  <a:lnTo>
                    <a:pt x="6754" y="72928"/>
                  </a:lnTo>
                  <a:cubicBezTo>
                    <a:pt x="6754" y="73087"/>
                    <a:pt x="6709" y="73314"/>
                    <a:pt x="6845" y="73360"/>
                  </a:cubicBezTo>
                  <a:close/>
                  <a:moveTo>
                    <a:pt x="8050" y="71313"/>
                  </a:moveTo>
                  <a:cubicBezTo>
                    <a:pt x="8141" y="71063"/>
                    <a:pt x="8437" y="70517"/>
                    <a:pt x="8164" y="70221"/>
                  </a:cubicBezTo>
                  <a:cubicBezTo>
                    <a:pt x="8096" y="70494"/>
                    <a:pt x="7891" y="71131"/>
                    <a:pt x="8050" y="71313"/>
                  </a:cubicBezTo>
                  <a:close/>
                  <a:moveTo>
                    <a:pt x="8983" y="71222"/>
                  </a:moveTo>
                  <a:cubicBezTo>
                    <a:pt x="9119" y="71017"/>
                    <a:pt x="8960" y="71086"/>
                    <a:pt x="8983" y="70790"/>
                  </a:cubicBezTo>
                  <a:cubicBezTo>
                    <a:pt x="8619" y="70699"/>
                    <a:pt x="8619" y="71290"/>
                    <a:pt x="8983" y="71222"/>
                  </a:cubicBezTo>
                  <a:close/>
                  <a:moveTo>
                    <a:pt x="8369" y="68812"/>
                  </a:moveTo>
                  <a:cubicBezTo>
                    <a:pt x="8323" y="68607"/>
                    <a:pt x="8483" y="68175"/>
                    <a:pt x="8278" y="68152"/>
                  </a:cubicBezTo>
                  <a:cubicBezTo>
                    <a:pt x="8164" y="68289"/>
                    <a:pt x="8119" y="68789"/>
                    <a:pt x="8369" y="68812"/>
                  </a:cubicBezTo>
                  <a:close/>
                  <a:moveTo>
                    <a:pt x="7573" y="67584"/>
                  </a:moveTo>
                  <a:cubicBezTo>
                    <a:pt x="7687" y="67584"/>
                    <a:pt x="7755" y="67538"/>
                    <a:pt x="7846" y="67470"/>
                  </a:cubicBezTo>
                  <a:cubicBezTo>
                    <a:pt x="7869" y="67197"/>
                    <a:pt x="7709" y="67129"/>
                    <a:pt x="7573" y="67038"/>
                  </a:cubicBezTo>
                  <a:cubicBezTo>
                    <a:pt x="7459" y="67174"/>
                    <a:pt x="7437" y="67447"/>
                    <a:pt x="7573" y="67584"/>
                  </a:cubicBezTo>
                  <a:close/>
                  <a:moveTo>
                    <a:pt x="7800" y="64627"/>
                  </a:moveTo>
                  <a:cubicBezTo>
                    <a:pt x="7891" y="64059"/>
                    <a:pt x="7641" y="64377"/>
                    <a:pt x="7618" y="64195"/>
                  </a:cubicBezTo>
                  <a:cubicBezTo>
                    <a:pt x="7550" y="63741"/>
                    <a:pt x="7846" y="63240"/>
                    <a:pt x="7732" y="62876"/>
                  </a:cubicBezTo>
                  <a:cubicBezTo>
                    <a:pt x="7709" y="63058"/>
                    <a:pt x="7505" y="62990"/>
                    <a:pt x="7368" y="62990"/>
                  </a:cubicBezTo>
                  <a:cubicBezTo>
                    <a:pt x="7618" y="63490"/>
                    <a:pt x="7414" y="63877"/>
                    <a:pt x="7414" y="64627"/>
                  </a:cubicBezTo>
                  <a:close/>
                  <a:moveTo>
                    <a:pt x="8141" y="62922"/>
                  </a:moveTo>
                  <a:cubicBezTo>
                    <a:pt x="8141" y="62967"/>
                    <a:pt x="8119" y="63013"/>
                    <a:pt x="8096" y="63104"/>
                  </a:cubicBezTo>
                  <a:cubicBezTo>
                    <a:pt x="8050" y="63240"/>
                    <a:pt x="7914" y="63195"/>
                    <a:pt x="7891" y="63445"/>
                  </a:cubicBezTo>
                  <a:cubicBezTo>
                    <a:pt x="7891" y="63513"/>
                    <a:pt x="7846" y="63854"/>
                    <a:pt x="8073" y="63877"/>
                  </a:cubicBezTo>
                  <a:cubicBezTo>
                    <a:pt x="8141" y="63695"/>
                    <a:pt x="7982" y="63240"/>
                    <a:pt x="8187" y="63218"/>
                  </a:cubicBezTo>
                  <a:cubicBezTo>
                    <a:pt x="8096" y="63741"/>
                    <a:pt x="8392" y="63536"/>
                    <a:pt x="8437" y="63672"/>
                  </a:cubicBezTo>
                  <a:cubicBezTo>
                    <a:pt x="8346" y="63786"/>
                    <a:pt x="8346" y="64059"/>
                    <a:pt x="8346" y="64332"/>
                  </a:cubicBezTo>
                  <a:cubicBezTo>
                    <a:pt x="8755" y="64264"/>
                    <a:pt x="8551" y="63468"/>
                    <a:pt x="8733" y="63127"/>
                  </a:cubicBezTo>
                  <a:cubicBezTo>
                    <a:pt x="8824" y="63127"/>
                    <a:pt x="8846" y="63218"/>
                    <a:pt x="8915" y="63240"/>
                  </a:cubicBezTo>
                  <a:cubicBezTo>
                    <a:pt x="8983" y="62899"/>
                    <a:pt x="8983" y="63036"/>
                    <a:pt x="8915" y="62695"/>
                  </a:cubicBezTo>
                  <a:cubicBezTo>
                    <a:pt x="8574" y="62535"/>
                    <a:pt x="8892" y="63172"/>
                    <a:pt x="8551" y="63013"/>
                  </a:cubicBezTo>
                  <a:lnTo>
                    <a:pt x="8551" y="62467"/>
                  </a:lnTo>
                  <a:cubicBezTo>
                    <a:pt x="8164" y="62353"/>
                    <a:pt x="8505" y="62967"/>
                    <a:pt x="8278" y="63013"/>
                  </a:cubicBezTo>
                  <a:cubicBezTo>
                    <a:pt x="8164" y="63036"/>
                    <a:pt x="8141" y="62967"/>
                    <a:pt x="8141" y="62922"/>
                  </a:cubicBezTo>
                  <a:cubicBezTo>
                    <a:pt x="8187" y="62808"/>
                    <a:pt x="8141" y="62854"/>
                    <a:pt x="8141" y="62922"/>
                  </a:cubicBezTo>
                  <a:close/>
                  <a:moveTo>
                    <a:pt x="7732" y="62558"/>
                  </a:moveTo>
                  <a:cubicBezTo>
                    <a:pt x="7891" y="62353"/>
                    <a:pt x="7800" y="61830"/>
                    <a:pt x="7846" y="61467"/>
                  </a:cubicBezTo>
                  <a:cubicBezTo>
                    <a:pt x="7300" y="61535"/>
                    <a:pt x="7527" y="62240"/>
                    <a:pt x="7732" y="62558"/>
                  </a:cubicBezTo>
                  <a:close/>
                  <a:moveTo>
                    <a:pt x="8483" y="61580"/>
                  </a:moveTo>
                  <a:cubicBezTo>
                    <a:pt x="8528" y="61398"/>
                    <a:pt x="8528" y="61148"/>
                    <a:pt x="8664" y="61057"/>
                  </a:cubicBezTo>
                  <a:lnTo>
                    <a:pt x="8664" y="61808"/>
                  </a:lnTo>
                  <a:cubicBezTo>
                    <a:pt x="8755" y="61899"/>
                    <a:pt x="8892" y="61967"/>
                    <a:pt x="9119" y="61944"/>
                  </a:cubicBezTo>
                  <a:cubicBezTo>
                    <a:pt x="9233" y="61285"/>
                    <a:pt x="8846" y="61262"/>
                    <a:pt x="8846" y="60716"/>
                  </a:cubicBezTo>
                  <a:cubicBezTo>
                    <a:pt x="8664" y="60648"/>
                    <a:pt x="8687" y="60921"/>
                    <a:pt x="8574" y="60944"/>
                  </a:cubicBezTo>
                  <a:cubicBezTo>
                    <a:pt x="8596" y="60944"/>
                    <a:pt x="8460" y="60716"/>
                    <a:pt x="8392" y="60716"/>
                  </a:cubicBezTo>
                  <a:cubicBezTo>
                    <a:pt x="8437" y="60716"/>
                    <a:pt x="8323" y="60921"/>
                    <a:pt x="8301" y="60944"/>
                  </a:cubicBezTo>
                  <a:cubicBezTo>
                    <a:pt x="8210" y="60989"/>
                    <a:pt x="8096" y="60693"/>
                    <a:pt x="8119" y="61035"/>
                  </a:cubicBezTo>
                  <a:cubicBezTo>
                    <a:pt x="8574" y="60830"/>
                    <a:pt x="8255" y="61535"/>
                    <a:pt x="8483" y="61580"/>
                  </a:cubicBezTo>
                  <a:close/>
                  <a:moveTo>
                    <a:pt x="7755" y="60375"/>
                  </a:moveTo>
                  <a:cubicBezTo>
                    <a:pt x="8005" y="59966"/>
                    <a:pt x="8096" y="60170"/>
                    <a:pt x="7869" y="59829"/>
                  </a:cubicBezTo>
                  <a:cubicBezTo>
                    <a:pt x="8210" y="59943"/>
                    <a:pt x="8119" y="59556"/>
                    <a:pt x="8414" y="59625"/>
                  </a:cubicBezTo>
                  <a:cubicBezTo>
                    <a:pt x="8505" y="59397"/>
                    <a:pt x="8119" y="59193"/>
                    <a:pt x="8141" y="59397"/>
                  </a:cubicBezTo>
                  <a:cubicBezTo>
                    <a:pt x="8232" y="59397"/>
                    <a:pt x="8255" y="59602"/>
                    <a:pt x="8141" y="59625"/>
                  </a:cubicBezTo>
                  <a:lnTo>
                    <a:pt x="7960" y="59602"/>
                  </a:lnTo>
                  <a:cubicBezTo>
                    <a:pt x="7914" y="59375"/>
                    <a:pt x="8073" y="58897"/>
                    <a:pt x="7869" y="58851"/>
                  </a:cubicBezTo>
                  <a:cubicBezTo>
                    <a:pt x="7687" y="59056"/>
                    <a:pt x="7823" y="59352"/>
                    <a:pt x="7869" y="59602"/>
                  </a:cubicBezTo>
                  <a:cubicBezTo>
                    <a:pt x="7527" y="59898"/>
                    <a:pt x="7687" y="60261"/>
                    <a:pt x="7573" y="60693"/>
                  </a:cubicBezTo>
                  <a:cubicBezTo>
                    <a:pt x="7823" y="60784"/>
                    <a:pt x="7687" y="60512"/>
                    <a:pt x="7755" y="60375"/>
                  </a:cubicBezTo>
                  <a:close/>
                  <a:moveTo>
                    <a:pt x="7209" y="60466"/>
                  </a:moveTo>
                  <a:cubicBezTo>
                    <a:pt x="7141" y="60170"/>
                    <a:pt x="7391" y="60261"/>
                    <a:pt x="7391" y="60034"/>
                  </a:cubicBezTo>
                  <a:cubicBezTo>
                    <a:pt x="7277" y="59784"/>
                    <a:pt x="7186" y="60170"/>
                    <a:pt x="7118" y="59920"/>
                  </a:cubicBezTo>
                  <a:cubicBezTo>
                    <a:pt x="7277" y="59875"/>
                    <a:pt x="7118" y="59784"/>
                    <a:pt x="7141" y="59602"/>
                  </a:cubicBezTo>
                  <a:cubicBezTo>
                    <a:pt x="7437" y="59534"/>
                    <a:pt x="7414" y="59807"/>
                    <a:pt x="7596" y="59602"/>
                  </a:cubicBezTo>
                  <a:cubicBezTo>
                    <a:pt x="7573" y="59443"/>
                    <a:pt x="7641" y="59193"/>
                    <a:pt x="7505" y="59170"/>
                  </a:cubicBezTo>
                  <a:cubicBezTo>
                    <a:pt x="7505" y="59215"/>
                    <a:pt x="7437" y="59284"/>
                    <a:pt x="7414" y="59170"/>
                  </a:cubicBezTo>
                  <a:cubicBezTo>
                    <a:pt x="7300" y="58601"/>
                    <a:pt x="7709" y="58692"/>
                    <a:pt x="7800" y="58397"/>
                  </a:cubicBezTo>
                  <a:cubicBezTo>
                    <a:pt x="7437" y="58442"/>
                    <a:pt x="7277" y="58192"/>
                    <a:pt x="6868" y="58283"/>
                  </a:cubicBezTo>
                  <a:cubicBezTo>
                    <a:pt x="6982" y="58738"/>
                    <a:pt x="6868" y="58806"/>
                    <a:pt x="6777" y="59261"/>
                  </a:cubicBezTo>
                  <a:cubicBezTo>
                    <a:pt x="6891" y="59284"/>
                    <a:pt x="6982" y="59306"/>
                    <a:pt x="6959" y="59488"/>
                  </a:cubicBezTo>
                  <a:cubicBezTo>
                    <a:pt x="6959" y="59829"/>
                    <a:pt x="6663" y="59784"/>
                    <a:pt x="6754" y="60239"/>
                  </a:cubicBezTo>
                  <a:cubicBezTo>
                    <a:pt x="6936" y="60284"/>
                    <a:pt x="6913" y="60557"/>
                    <a:pt x="7209" y="60466"/>
                  </a:cubicBezTo>
                  <a:close/>
                  <a:moveTo>
                    <a:pt x="8528" y="58851"/>
                  </a:moveTo>
                  <a:lnTo>
                    <a:pt x="8983" y="58874"/>
                  </a:lnTo>
                  <a:cubicBezTo>
                    <a:pt x="9097" y="58874"/>
                    <a:pt x="9028" y="59647"/>
                    <a:pt x="9165" y="59306"/>
                  </a:cubicBezTo>
                  <a:cubicBezTo>
                    <a:pt x="9142" y="58897"/>
                    <a:pt x="9165" y="58510"/>
                    <a:pt x="9256" y="58215"/>
                  </a:cubicBezTo>
                  <a:cubicBezTo>
                    <a:pt x="8824" y="58033"/>
                    <a:pt x="9119" y="58783"/>
                    <a:pt x="8710" y="58647"/>
                  </a:cubicBezTo>
                  <a:cubicBezTo>
                    <a:pt x="8733" y="58442"/>
                    <a:pt x="8596" y="58397"/>
                    <a:pt x="8619" y="58215"/>
                  </a:cubicBezTo>
                  <a:cubicBezTo>
                    <a:pt x="9097" y="58283"/>
                    <a:pt x="9460" y="57191"/>
                    <a:pt x="8915" y="57010"/>
                  </a:cubicBezTo>
                  <a:cubicBezTo>
                    <a:pt x="8892" y="57442"/>
                    <a:pt x="8846" y="57851"/>
                    <a:pt x="8801" y="57987"/>
                  </a:cubicBezTo>
                  <a:cubicBezTo>
                    <a:pt x="8346" y="58192"/>
                    <a:pt x="8574" y="57624"/>
                    <a:pt x="8255" y="57646"/>
                  </a:cubicBezTo>
                  <a:cubicBezTo>
                    <a:pt x="8255" y="58169"/>
                    <a:pt x="8596" y="58260"/>
                    <a:pt x="8528" y="58851"/>
                  </a:cubicBezTo>
                  <a:close/>
                  <a:moveTo>
                    <a:pt x="8642" y="57442"/>
                  </a:moveTo>
                  <a:cubicBezTo>
                    <a:pt x="8710" y="58556"/>
                    <a:pt x="8892" y="57010"/>
                    <a:pt x="8551" y="57010"/>
                  </a:cubicBezTo>
                  <a:cubicBezTo>
                    <a:pt x="8551" y="57214"/>
                    <a:pt x="8619" y="57237"/>
                    <a:pt x="8642" y="57442"/>
                  </a:cubicBezTo>
                  <a:close/>
                  <a:moveTo>
                    <a:pt x="7255" y="57737"/>
                  </a:moveTo>
                  <a:cubicBezTo>
                    <a:pt x="7368" y="57169"/>
                    <a:pt x="7118" y="57032"/>
                    <a:pt x="7095" y="56646"/>
                  </a:cubicBezTo>
                  <a:cubicBezTo>
                    <a:pt x="7323" y="56646"/>
                    <a:pt x="7323" y="56941"/>
                    <a:pt x="7437" y="57078"/>
                  </a:cubicBezTo>
                  <a:cubicBezTo>
                    <a:pt x="7687" y="56759"/>
                    <a:pt x="7277" y="56487"/>
                    <a:pt x="7095" y="56305"/>
                  </a:cubicBezTo>
                  <a:cubicBezTo>
                    <a:pt x="6959" y="56896"/>
                    <a:pt x="7164" y="57260"/>
                    <a:pt x="6800" y="57624"/>
                  </a:cubicBezTo>
                  <a:cubicBezTo>
                    <a:pt x="7050" y="57533"/>
                    <a:pt x="7027" y="57783"/>
                    <a:pt x="7255" y="57737"/>
                  </a:cubicBezTo>
                  <a:close/>
                  <a:moveTo>
                    <a:pt x="9006" y="56236"/>
                  </a:moveTo>
                  <a:cubicBezTo>
                    <a:pt x="9256" y="56282"/>
                    <a:pt x="9301" y="56077"/>
                    <a:pt x="9392" y="55918"/>
                  </a:cubicBezTo>
                  <a:cubicBezTo>
                    <a:pt x="9256" y="55895"/>
                    <a:pt x="9210" y="55759"/>
                    <a:pt x="9028" y="55804"/>
                  </a:cubicBezTo>
                  <a:close/>
                  <a:moveTo>
                    <a:pt x="7277" y="55873"/>
                  </a:moveTo>
                  <a:cubicBezTo>
                    <a:pt x="7300" y="55964"/>
                    <a:pt x="7277" y="56100"/>
                    <a:pt x="7368" y="56100"/>
                  </a:cubicBezTo>
                  <a:cubicBezTo>
                    <a:pt x="7459" y="55668"/>
                    <a:pt x="7118" y="55759"/>
                    <a:pt x="6913" y="55645"/>
                  </a:cubicBezTo>
                  <a:lnTo>
                    <a:pt x="6913" y="56100"/>
                  </a:lnTo>
                  <a:cubicBezTo>
                    <a:pt x="7164" y="56168"/>
                    <a:pt x="7095" y="55873"/>
                    <a:pt x="7277" y="55873"/>
                  </a:cubicBezTo>
                  <a:close/>
                  <a:moveTo>
                    <a:pt x="9051" y="59647"/>
                  </a:moveTo>
                  <a:cubicBezTo>
                    <a:pt x="9051" y="59898"/>
                    <a:pt x="8892" y="59966"/>
                    <a:pt x="8960" y="60284"/>
                  </a:cubicBezTo>
                  <a:cubicBezTo>
                    <a:pt x="9256" y="60443"/>
                    <a:pt x="9187" y="59647"/>
                    <a:pt x="9051" y="59647"/>
                  </a:cubicBezTo>
                  <a:close/>
                  <a:moveTo>
                    <a:pt x="9210" y="55600"/>
                  </a:moveTo>
                  <a:cubicBezTo>
                    <a:pt x="9392" y="55327"/>
                    <a:pt x="9278" y="54713"/>
                    <a:pt x="9324" y="54281"/>
                  </a:cubicBezTo>
                  <a:cubicBezTo>
                    <a:pt x="8960" y="54167"/>
                    <a:pt x="9278" y="54895"/>
                    <a:pt x="8937" y="54827"/>
                  </a:cubicBezTo>
                  <a:cubicBezTo>
                    <a:pt x="8937" y="54667"/>
                    <a:pt x="8710" y="54713"/>
                    <a:pt x="8755" y="54940"/>
                  </a:cubicBezTo>
                  <a:cubicBezTo>
                    <a:pt x="8892" y="54986"/>
                    <a:pt x="9233" y="54804"/>
                    <a:pt x="9210" y="55054"/>
                  </a:cubicBezTo>
                  <a:cubicBezTo>
                    <a:pt x="9006" y="55145"/>
                    <a:pt x="9006" y="55441"/>
                    <a:pt x="9210" y="55600"/>
                  </a:cubicBezTo>
                  <a:close/>
                  <a:moveTo>
                    <a:pt x="8392" y="55577"/>
                  </a:moveTo>
                  <a:cubicBezTo>
                    <a:pt x="8346" y="55304"/>
                    <a:pt x="8801" y="55077"/>
                    <a:pt x="8574" y="54917"/>
                  </a:cubicBezTo>
                  <a:cubicBezTo>
                    <a:pt x="8414" y="55054"/>
                    <a:pt x="8005" y="55441"/>
                    <a:pt x="8392" y="55577"/>
                  </a:cubicBezTo>
                  <a:close/>
                  <a:moveTo>
                    <a:pt x="7482" y="55122"/>
                  </a:moveTo>
                  <a:cubicBezTo>
                    <a:pt x="7527" y="54849"/>
                    <a:pt x="7846" y="54258"/>
                    <a:pt x="7482" y="54144"/>
                  </a:cubicBezTo>
                  <a:cubicBezTo>
                    <a:pt x="7437" y="54417"/>
                    <a:pt x="7186" y="55077"/>
                    <a:pt x="7482" y="55122"/>
                  </a:cubicBezTo>
                  <a:close/>
                  <a:moveTo>
                    <a:pt x="7209" y="53917"/>
                  </a:moveTo>
                  <a:cubicBezTo>
                    <a:pt x="7300" y="53599"/>
                    <a:pt x="7527" y="53462"/>
                    <a:pt x="7505" y="53053"/>
                  </a:cubicBezTo>
                  <a:cubicBezTo>
                    <a:pt x="7186" y="52985"/>
                    <a:pt x="7004" y="53667"/>
                    <a:pt x="7209" y="53917"/>
                  </a:cubicBezTo>
                  <a:close/>
                  <a:moveTo>
                    <a:pt x="8050" y="53485"/>
                  </a:moveTo>
                  <a:cubicBezTo>
                    <a:pt x="8346" y="53621"/>
                    <a:pt x="8392" y="52553"/>
                    <a:pt x="8255" y="52848"/>
                  </a:cubicBezTo>
                  <a:cubicBezTo>
                    <a:pt x="8346" y="53280"/>
                    <a:pt x="7937" y="53053"/>
                    <a:pt x="8050" y="53485"/>
                  </a:cubicBezTo>
                  <a:close/>
                  <a:moveTo>
                    <a:pt x="7141" y="52598"/>
                  </a:moveTo>
                  <a:cubicBezTo>
                    <a:pt x="7277" y="52257"/>
                    <a:pt x="6845" y="52507"/>
                    <a:pt x="6982" y="52166"/>
                  </a:cubicBezTo>
                  <a:cubicBezTo>
                    <a:pt x="6982" y="51984"/>
                    <a:pt x="7209" y="52075"/>
                    <a:pt x="7164" y="51825"/>
                  </a:cubicBezTo>
                  <a:cubicBezTo>
                    <a:pt x="7027" y="51825"/>
                    <a:pt x="6913" y="51825"/>
                    <a:pt x="6800" y="51825"/>
                  </a:cubicBezTo>
                  <a:cubicBezTo>
                    <a:pt x="6868" y="52234"/>
                    <a:pt x="6663" y="52348"/>
                    <a:pt x="6686" y="52689"/>
                  </a:cubicBezTo>
                  <a:cubicBezTo>
                    <a:pt x="6982" y="52757"/>
                    <a:pt x="6936" y="52325"/>
                    <a:pt x="7141" y="52598"/>
                  </a:cubicBezTo>
                  <a:close/>
                  <a:moveTo>
                    <a:pt x="7527" y="51734"/>
                  </a:moveTo>
                  <a:cubicBezTo>
                    <a:pt x="7459" y="51870"/>
                    <a:pt x="7277" y="52780"/>
                    <a:pt x="7414" y="52507"/>
                  </a:cubicBezTo>
                  <a:cubicBezTo>
                    <a:pt x="7596" y="52484"/>
                    <a:pt x="7755" y="51870"/>
                    <a:pt x="7527" y="51734"/>
                  </a:cubicBezTo>
                  <a:close/>
                  <a:moveTo>
                    <a:pt x="8710" y="52098"/>
                  </a:moveTo>
                  <a:cubicBezTo>
                    <a:pt x="8505" y="52189"/>
                    <a:pt x="7869" y="52280"/>
                    <a:pt x="8164" y="52621"/>
                  </a:cubicBezTo>
                  <a:cubicBezTo>
                    <a:pt x="8187" y="52439"/>
                    <a:pt x="8323" y="52371"/>
                    <a:pt x="8528" y="52416"/>
                  </a:cubicBezTo>
                  <a:cubicBezTo>
                    <a:pt x="8551" y="52598"/>
                    <a:pt x="8414" y="52962"/>
                    <a:pt x="8710" y="52848"/>
                  </a:cubicBezTo>
                  <a:cubicBezTo>
                    <a:pt x="8664" y="52484"/>
                    <a:pt x="8755" y="52234"/>
                    <a:pt x="8801" y="51984"/>
                  </a:cubicBezTo>
                  <a:cubicBezTo>
                    <a:pt x="8824" y="51825"/>
                    <a:pt x="8824" y="51188"/>
                    <a:pt x="8710" y="51529"/>
                  </a:cubicBezTo>
                  <a:close/>
                  <a:moveTo>
                    <a:pt x="8164" y="51643"/>
                  </a:moveTo>
                  <a:cubicBezTo>
                    <a:pt x="8278" y="51507"/>
                    <a:pt x="8278" y="51256"/>
                    <a:pt x="8278" y="50983"/>
                  </a:cubicBezTo>
                  <a:cubicBezTo>
                    <a:pt x="7982" y="50847"/>
                    <a:pt x="8187" y="51347"/>
                    <a:pt x="7891" y="51188"/>
                  </a:cubicBezTo>
                  <a:cubicBezTo>
                    <a:pt x="7846" y="50870"/>
                    <a:pt x="8005" y="50802"/>
                    <a:pt x="8005" y="50551"/>
                  </a:cubicBezTo>
                  <a:cubicBezTo>
                    <a:pt x="7823" y="50347"/>
                    <a:pt x="7891" y="50551"/>
                    <a:pt x="7641" y="50529"/>
                  </a:cubicBezTo>
                  <a:cubicBezTo>
                    <a:pt x="7732" y="50870"/>
                    <a:pt x="7618" y="51416"/>
                    <a:pt x="7891" y="51529"/>
                  </a:cubicBezTo>
                  <a:cubicBezTo>
                    <a:pt x="7914" y="51006"/>
                    <a:pt x="8073" y="51597"/>
                    <a:pt x="8164" y="51643"/>
                  </a:cubicBezTo>
                  <a:close/>
                  <a:moveTo>
                    <a:pt x="8824" y="50347"/>
                  </a:moveTo>
                  <a:cubicBezTo>
                    <a:pt x="8937" y="50688"/>
                    <a:pt x="8528" y="50415"/>
                    <a:pt x="8642" y="50779"/>
                  </a:cubicBezTo>
                  <a:cubicBezTo>
                    <a:pt x="8687" y="50938"/>
                    <a:pt x="8937" y="50870"/>
                    <a:pt x="8824" y="51211"/>
                  </a:cubicBezTo>
                  <a:cubicBezTo>
                    <a:pt x="9119" y="51347"/>
                    <a:pt x="8892" y="50870"/>
                    <a:pt x="9187" y="51006"/>
                  </a:cubicBezTo>
                  <a:cubicBezTo>
                    <a:pt x="9210" y="51325"/>
                    <a:pt x="8824" y="51529"/>
                    <a:pt x="9187" y="51666"/>
                  </a:cubicBezTo>
                  <a:cubicBezTo>
                    <a:pt x="9165" y="51347"/>
                    <a:pt x="9392" y="51325"/>
                    <a:pt x="9369" y="51006"/>
                  </a:cubicBezTo>
                  <a:cubicBezTo>
                    <a:pt x="9233" y="50597"/>
                    <a:pt x="8960" y="50347"/>
                    <a:pt x="8937" y="49801"/>
                  </a:cubicBezTo>
                  <a:cubicBezTo>
                    <a:pt x="8824" y="49778"/>
                    <a:pt x="8664" y="49801"/>
                    <a:pt x="8664" y="49687"/>
                  </a:cubicBezTo>
                  <a:cubicBezTo>
                    <a:pt x="8551" y="49142"/>
                    <a:pt x="8551" y="49983"/>
                    <a:pt x="8755" y="50006"/>
                  </a:cubicBezTo>
                  <a:cubicBezTo>
                    <a:pt x="8755" y="50165"/>
                    <a:pt x="8369" y="50324"/>
                    <a:pt x="8642" y="50438"/>
                  </a:cubicBezTo>
                  <a:cubicBezTo>
                    <a:pt x="8664" y="50324"/>
                    <a:pt x="8801" y="50188"/>
                    <a:pt x="8824" y="50347"/>
                  </a:cubicBezTo>
                  <a:close/>
                  <a:moveTo>
                    <a:pt x="9028" y="49574"/>
                  </a:moveTo>
                  <a:cubicBezTo>
                    <a:pt x="9006" y="49392"/>
                    <a:pt x="9301" y="49051"/>
                    <a:pt x="9028" y="48914"/>
                  </a:cubicBezTo>
                  <a:cubicBezTo>
                    <a:pt x="9006" y="49005"/>
                    <a:pt x="8960" y="49051"/>
                    <a:pt x="8846" y="49028"/>
                  </a:cubicBezTo>
                  <a:cubicBezTo>
                    <a:pt x="8824" y="49301"/>
                    <a:pt x="8824" y="49551"/>
                    <a:pt x="9028" y="49574"/>
                  </a:cubicBezTo>
                  <a:close/>
                  <a:moveTo>
                    <a:pt x="8574" y="48914"/>
                  </a:moveTo>
                  <a:cubicBezTo>
                    <a:pt x="8619" y="48437"/>
                    <a:pt x="8323" y="48778"/>
                    <a:pt x="8301" y="48573"/>
                  </a:cubicBezTo>
                  <a:cubicBezTo>
                    <a:pt x="8301" y="48300"/>
                    <a:pt x="8369" y="47936"/>
                    <a:pt x="8141" y="47914"/>
                  </a:cubicBezTo>
                  <a:cubicBezTo>
                    <a:pt x="8050" y="48346"/>
                    <a:pt x="8278" y="48619"/>
                    <a:pt x="8119" y="48800"/>
                  </a:cubicBezTo>
                  <a:cubicBezTo>
                    <a:pt x="8392" y="48709"/>
                    <a:pt x="8346" y="48960"/>
                    <a:pt x="8574" y="48914"/>
                  </a:cubicBezTo>
                  <a:close/>
                  <a:moveTo>
                    <a:pt x="7664" y="48232"/>
                  </a:moveTo>
                  <a:cubicBezTo>
                    <a:pt x="7755" y="48550"/>
                    <a:pt x="7550" y="48528"/>
                    <a:pt x="7573" y="48778"/>
                  </a:cubicBezTo>
                  <a:cubicBezTo>
                    <a:pt x="7982" y="48982"/>
                    <a:pt x="7914" y="48209"/>
                    <a:pt x="7664" y="48232"/>
                  </a:cubicBezTo>
                  <a:close/>
                  <a:moveTo>
                    <a:pt x="9324" y="47732"/>
                  </a:moveTo>
                  <a:cubicBezTo>
                    <a:pt x="9278" y="47300"/>
                    <a:pt x="9119" y="46981"/>
                    <a:pt x="8983" y="46617"/>
                  </a:cubicBezTo>
                  <a:cubicBezTo>
                    <a:pt x="9142" y="46231"/>
                    <a:pt x="9187" y="45685"/>
                    <a:pt x="9187" y="45094"/>
                  </a:cubicBezTo>
                  <a:cubicBezTo>
                    <a:pt x="8983" y="45071"/>
                    <a:pt x="8824" y="45117"/>
                    <a:pt x="8733" y="45208"/>
                  </a:cubicBezTo>
                  <a:cubicBezTo>
                    <a:pt x="8824" y="45389"/>
                    <a:pt x="8733" y="45844"/>
                    <a:pt x="8892" y="45981"/>
                  </a:cubicBezTo>
                  <a:cubicBezTo>
                    <a:pt x="9051" y="45685"/>
                    <a:pt x="8801" y="45594"/>
                    <a:pt x="9006" y="45435"/>
                  </a:cubicBezTo>
                  <a:cubicBezTo>
                    <a:pt x="9210" y="45731"/>
                    <a:pt x="8983" y="46140"/>
                    <a:pt x="8801" y="46299"/>
                  </a:cubicBezTo>
                  <a:cubicBezTo>
                    <a:pt x="8664" y="45708"/>
                    <a:pt x="8437" y="46117"/>
                    <a:pt x="8255" y="45731"/>
                  </a:cubicBezTo>
                  <a:cubicBezTo>
                    <a:pt x="8232" y="45526"/>
                    <a:pt x="8369" y="45503"/>
                    <a:pt x="8369" y="45299"/>
                  </a:cubicBezTo>
                  <a:cubicBezTo>
                    <a:pt x="8096" y="45276"/>
                    <a:pt x="8141" y="45617"/>
                    <a:pt x="7891" y="45617"/>
                  </a:cubicBezTo>
                  <a:cubicBezTo>
                    <a:pt x="7846" y="45571"/>
                    <a:pt x="7778" y="45094"/>
                    <a:pt x="7709" y="45389"/>
                  </a:cubicBezTo>
                  <a:cubicBezTo>
                    <a:pt x="7800" y="45753"/>
                    <a:pt x="8210" y="45753"/>
                    <a:pt x="8164" y="46276"/>
                  </a:cubicBezTo>
                  <a:cubicBezTo>
                    <a:pt x="8574" y="46003"/>
                    <a:pt x="8596" y="46458"/>
                    <a:pt x="8619" y="46617"/>
                  </a:cubicBezTo>
                  <a:cubicBezTo>
                    <a:pt x="8619" y="46413"/>
                    <a:pt x="8960" y="46686"/>
                    <a:pt x="8983" y="46845"/>
                  </a:cubicBezTo>
                  <a:cubicBezTo>
                    <a:pt x="8505" y="46799"/>
                    <a:pt x="8755" y="47618"/>
                    <a:pt x="8414" y="47709"/>
                  </a:cubicBezTo>
                  <a:lnTo>
                    <a:pt x="8869" y="47709"/>
                  </a:lnTo>
                  <a:cubicBezTo>
                    <a:pt x="8869" y="47436"/>
                    <a:pt x="8824" y="47072"/>
                    <a:pt x="9074" y="47072"/>
                  </a:cubicBezTo>
                  <a:cubicBezTo>
                    <a:pt x="9097" y="47368"/>
                    <a:pt x="8915" y="47868"/>
                    <a:pt x="9324" y="47732"/>
                  </a:cubicBezTo>
                  <a:close/>
                  <a:moveTo>
                    <a:pt x="8073" y="46504"/>
                  </a:moveTo>
                  <a:cubicBezTo>
                    <a:pt x="7505" y="46595"/>
                    <a:pt x="8232" y="45594"/>
                    <a:pt x="7618" y="45935"/>
                  </a:cubicBezTo>
                  <a:cubicBezTo>
                    <a:pt x="7687" y="45571"/>
                    <a:pt x="7527" y="45480"/>
                    <a:pt x="7437" y="45276"/>
                  </a:cubicBezTo>
                  <a:cubicBezTo>
                    <a:pt x="7641" y="44912"/>
                    <a:pt x="7823" y="44571"/>
                    <a:pt x="7914" y="44093"/>
                  </a:cubicBezTo>
                  <a:lnTo>
                    <a:pt x="7550" y="44093"/>
                  </a:lnTo>
                  <a:cubicBezTo>
                    <a:pt x="7573" y="44571"/>
                    <a:pt x="7505" y="44844"/>
                    <a:pt x="7186" y="44616"/>
                  </a:cubicBezTo>
                  <a:cubicBezTo>
                    <a:pt x="7209" y="45208"/>
                    <a:pt x="7368" y="45617"/>
                    <a:pt x="7437" y="46163"/>
                  </a:cubicBezTo>
                  <a:cubicBezTo>
                    <a:pt x="7846" y="46026"/>
                    <a:pt x="7732" y="47186"/>
                    <a:pt x="8073" y="46504"/>
                  </a:cubicBezTo>
                  <a:close/>
                  <a:moveTo>
                    <a:pt x="8642" y="44002"/>
                  </a:moveTo>
                  <a:cubicBezTo>
                    <a:pt x="8551" y="44298"/>
                    <a:pt x="8073" y="44184"/>
                    <a:pt x="8187" y="44753"/>
                  </a:cubicBezTo>
                  <a:cubicBezTo>
                    <a:pt x="8392" y="44866"/>
                    <a:pt x="8369" y="44548"/>
                    <a:pt x="8551" y="44548"/>
                  </a:cubicBezTo>
                  <a:cubicBezTo>
                    <a:pt x="8596" y="44548"/>
                    <a:pt x="8664" y="44798"/>
                    <a:pt x="8824" y="44775"/>
                  </a:cubicBezTo>
                  <a:cubicBezTo>
                    <a:pt x="8915" y="44753"/>
                    <a:pt x="9051" y="44730"/>
                    <a:pt x="9006" y="44343"/>
                  </a:cubicBezTo>
                  <a:cubicBezTo>
                    <a:pt x="8505" y="44434"/>
                    <a:pt x="8824" y="44162"/>
                    <a:pt x="8642" y="44002"/>
                  </a:cubicBezTo>
                  <a:close/>
                  <a:moveTo>
                    <a:pt x="7277" y="43866"/>
                  </a:moveTo>
                  <a:cubicBezTo>
                    <a:pt x="7209" y="43502"/>
                    <a:pt x="7437" y="43525"/>
                    <a:pt x="7573" y="43434"/>
                  </a:cubicBezTo>
                  <a:cubicBezTo>
                    <a:pt x="7550" y="43229"/>
                    <a:pt x="7505" y="43070"/>
                    <a:pt x="7391" y="42979"/>
                  </a:cubicBezTo>
                  <a:cubicBezTo>
                    <a:pt x="7346" y="43411"/>
                    <a:pt x="7209" y="43457"/>
                    <a:pt x="7027" y="43206"/>
                  </a:cubicBezTo>
                  <a:cubicBezTo>
                    <a:pt x="7004" y="43479"/>
                    <a:pt x="7232" y="44002"/>
                    <a:pt x="7277" y="43866"/>
                  </a:cubicBezTo>
                  <a:close/>
                  <a:moveTo>
                    <a:pt x="6641" y="43843"/>
                  </a:moveTo>
                  <a:cubicBezTo>
                    <a:pt x="7004" y="43911"/>
                    <a:pt x="6754" y="43252"/>
                    <a:pt x="6845" y="42979"/>
                  </a:cubicBezTo>
                  <a:cubicBezTo>
                    <a:pt x="7141" y="43161"/>
                    <a:pt x="7186" y="42956"/>
                    <a:pt x="7209" y="42547"/>
                  </a:cubicBezTo>
                  <a:cubicBezTo>
                    <a:pt x="6618" y="42433"/>
                    <a:pt x="6572" y="43502"/>
                    <a:pt x="6641" y="43843"/>
                  </a:cubicBezTo>
                  <a:close/>
                  <a:moveTo>
                    <a:pt x="8301" y="43775"/>
                  </a:moveTo>
                  <a:cubicBezTo>
                    <a:pt x="8346" y="43775"/>
                    <a:pt x="8392" y="43798"/>
                    <a:pt x="8369" y="43889"/>
                  </a:cubicBezTo>
                  <a:cubicBezTo>
                    <a:pt x="8619" y="43911"/>
                    <a:pt x="8687" y="43729"/>
                    <a:pt x="8664" y="43457"/>
                  </a:cubicBezTo>
                  <a:cubicBezTo>
                    <a:pt x="8414" y="43411"/>
                    <a:pt x="8255" y="43479"/>
                    <a:pt x="8301" y="43775"/>
                  </a:cubicBezTo>
                  <a:close/>
                  <a:moveTo>
                    <a:pt x="4207" y="47845"/>
                  </a:moveTo>
                  <a:cubicBezTo>
                    <a:pt x="4207" y="47345"/>
                    <a:pt x="4640" y="46777"/>
                    <a:pt x="4207" y="46413"/>
                  </a:cubicBezTo>
                  <a:cubicBezTo>
                    <a:pt x="4344" y="46981"/>
                    <a:pt x="3957" y="47482"/>
                    <a:pt x="4207" y="47845"/>
                  </a:cubicBezTo>
                  <a:close/>
                  <a:moveTo>
                    <a:pt x="5208" y="47413"/>
                  </a:moveTo>
                  <a:cubicBezTo>
                    <a:pt x="5504" y="47072"/>
                    <a:pt x="4935" y="46572"/>
                    <a:pt x="5231" y="46208"/>
                  </a:cubicBezTo>
                  <a:cubicBezTo>
                    <a:pt x="4730" y="46390"/>
                    <a:pt x="5072" y="47072"/>
                    <a:pt x="5208" y="47413"/>
                  </a:cubicBezTo>
                  <a:close/>
                  <a:moveTo>
                    <a:pt x="5231" y="45890"/>
                  </a:moveTo>
                  <a:cubicBezTo>
                    <a:pt x="5185" y="45344"/>
                    <a:pt x="5617" y="44957"/>
                    <a:pt x="5344" y="44480"/>
                  </a:cubicBezTo>
                  <a:cubicBezTo>
                    <a:pt x="4867" y="44343"/>
                    <a:pt x="4958" y="44957"/>
                    <a:pt x="5163" y="45117"/>
                  </a:cubicBezTo>
                  <a:cubicBezTo>
                    <a:pt x="5185" y="45549"/>
                    <a:pt x="4958" y="45685"/>
                    <a:pt x="5231" y="45890"/>
                  </a:cubicBezTo>
                  <a:close/>
                  <a:moveTo>
                    <a:pt x="4253" y="44775"/>
                  </a:moveTo>
                  <a:cubicBezTo>
                    <a:pt x="4321" y="44685"/>
                    <a:pt x="4503" y="43934"/>
                    <a:pt x="4162" y="44002"/>
                  </a:cubicBezTo>
                  <a:cubicBezTo>
                    <a:pt x="3980" y="44093"/>
                    <a:pt x="4026" y="44821"/>
                    <a:pt x="4253" y="44775"/>
                  </a:cubicBezTo>
                  <a:close/>
                  <a:moveTo>
                    <a:pt x="5367" y="42502"/>
                  </a:moveTo>
                  <a:cubicBezTo>
                    <a:pt x="5390" y="42183"/>
                    <a:pt x="5367" y="41956"/>
                    <a:pt x="5208" y="41842"/>
                  </a:cubicBezTo>
                  <a:cubicBezTo>
                    <a:pt x="5367" y="42251"/>
                    <a:pt x="5185" y="42160"/>
                    <a:pt x="5094" y="42502"/>
                  </a:cubicBezTo>
                  <a:close/>
                  <a:moveTo>
                    <a:pt x="7118" y="42320"/>
                  </a:moveTo>
                  <a:cubicBezTo>
                    <a:pt x="7368" y="41978"/>
                    <a:pt x="7027" y="41637"/>
                    <a:pt x="7141" y="41114"/>
                  </a:cubicBezTo>
                  <a:cubicBezTo>
                    <a:pt x="7277" y="41092"/>
                    <a:pt x="7300" y="40955"/>
                    <a:pt x="7414" y="40910"/>
                  </a:cubicBezTo>
                  <a:cubicBezTo>
                    <a:pt x="7527" y="40910"/>
                    <a:pt x="7505" y="41092"/>
                    <a:pt x="7596" y="41137"/>
                  </a:cubicBezTo>
                  <a:cubicBezTo>
                    <a:pt x="7687" y="40864"/>
                    <a:pt x="8005" y="40887"/>
                    <a:pt x="7982" y="40478"/>
                  </a:cubicBezTo>
                  <a:cubicBezTo>
                    <a:pt x="7960" y="40250"/>
                    <a:pt x="7800" y="40182"/>
                    <a:pt x="7709" y="40046"/>
                  </a:cubicBezTo>
                  <a:cubicBezTo>
                    <a:pt x="7255" y="40068"/>
                    <a:pt x="6936" y="40273"/>
                    <a:pt x="6868" y="40796"/>
                  </a:cubicBezTo>
                  <a:cubicBezTo>
                    <a:pt x="7050" y="40864"/>
                    <a:pt x="6982" y="40637"/>
                    <a:pt x="7050" y="40569"/>
                  </a:cubicBezTo>
                  <a:cubicBezTo>
                    <a:pt x="7164" y="40455"/>
                    <a:pt x="7459" y="40250"/>
                    <a:pt x="7505" y="40478"/>
                  </a:cubicBezTo>
                  <a:cubicBezTo>
                    <a:pt x="7437" y="40751"/>
                    <a:pt x="7300" y="40932"/>
                    <a:pt x="6959" y="40910"/>
                  </a:cubicBezTo>
                  <a:cubicBezTo>
                    <a:pt x="6936" y="41455"/>
                    <a:pt x="6982" y="41956"/>
                    <a:pt x="7118" y="42320"/>
                  </a:cubicBezTo>
                  <a:close/>
                  <a:moveTo>
                    <a:pt x="8346" y="40273"/>
                  </a:moveTo>
                  <a:cubicBezTo>
                    <a:pt x="8460" y="40318"/>
                    <a:pt x="8505" y="40432"/>
                    <a:pt x="8710" y="40387"/>
                  </a:cubicBezTo>
                  <a:cubicBezTo>
                    <a:pt x="8710" y="40205"/>
                    <a:pt x="8733" y="40046"/>
                    <a:pt x="8801" y="39955"/>
                  </a:cubicBezTo>
                  <a:cubicBezTo>
                    <a:pt x="8551" y="39932"/>
                    <a:pt x="8301" y="39932"/>
                    <a:pt x="8346" y="40273"/>
                  </a:cubicBezTo>
                  <a:close/>
                  <a:moveTo>
                    <a:pt x="7346" y="39704"/>
                  </a:moveTo>
                  <a:cubicBezTo>
                    <a:pt x="7209" y="39682"/>
                    <a:pt x="7186" y="39523"/>
                    <a:pt x="7073" y="39477"/>
                  </a:cubicBezTo>
                  <a:cubicBezTo>
                    <a:pt x="7050" y="39636"/>
                    <a:pt x="6936" y="39682"/>
                    <a:pt x="6982" y="39909"/>
                  </a:cubicBezTo>
                  <a:cubicBezTo>
                    <a:pt x="7186" y="39955"/>
                    <a:pt x="7323" y="39886"/>
                    <a:pt x="7346" y="39704"/>
                  </a:cubicBezTo>
                  <a:close/>
                  <a:moveTo>
                    <a:pt x="7891" y="39614"/>
                  </a:moveTo>
                  <a:cubicBezTo>
                    <a:pt x="8164" y="39614"/>
                    <a:pt x="8414" y="40091"/>
                    <a:pt x="8437" y="39500"/>
                  </a:cubicBezTo>
                  <a:cubicBezTo>
                    <a:pt x="8096" y="39614"/>
                    <a:pt x="8164" y="39272"/>
                    <a:pt x="7982" y="39181"/>
                  </a:cubicBezTo>
                  <a:cubicBezTo>
                    <a:pt x="8005" y="39386"/>
                    <a:pt x="7891" y="39409"/>
                    <a:pt x="7891" y="39614"/>
                  </a:cubicBezTo>
                  <a:close/>
                  <a:moveTo>
                    <a:pt x="8323" y="41592"/>
                  </a:moveTo>
                  <a:cubicBezTo>
                    <a:pt x="8596" y="41819"/>
                    <a:pt x="8755" y="41706"/>
                    <a:pt x="8960" y="42138"/>
                  </a:cubicBezTo>
                  <a:cubicBezTo>
                    <a:pt x="8937" y="41751"/>
                    <a:pt x="8528" y="41092"/>
                    <a:pt x="8323" y="41592"/>
                  </a:cubicBezTo>
                  <a:close/>
                  <a:moveTo>
                    <a:pt x="7505" y="41797"/>
                  </a:moveTo>
                  <a:lnTo>
                    <a:pt x="7482" y="42115"/>
                  </a:lnTo>
                  <a:cubicBezTo>
                    <a:pt x="7778" y="42047"/>
                    <a:pt x="7823" y="42229"/>
                    <a:pt x="8028" y="42229"/>
                  </a:cubicBezTo>
                  <a:cubicBezTo>
                    <a:pt x="8073" y="41842"/>
                    <a:pt x="7709" y="41888"/>
                    <a:pt x="7505" y="41797"/>
                  </a:cubicBezTo>
                  <a:close/>
                  <a:moveTo>
                    <a:pt x="7755" y="36657"/>
                  </a:moveTo>
                  <a:cubicBezTo>
                    <a:pt x="7641" y="36407"/>
                    <a:pt x="7687" y="35952"/>
                    <a:pt x="7300" y="35998"/>
                  </a:cubicBezTo>
                  <a:cubicBezTo>
                    <a:pt x="7232" y="36339"/>
                    <a:pt x="7550" y="36225"/>
                    <a:pt x="7573" y="36430"/>
                  </a:cubicBezTo>
                  <a:cubicBezTo>
                    <a:pt x="7346" y="36407"/>
                    <a:pt x="7141" y="36407"/>
                    <a:pt x="7118" y="36635"/>
                  </a:cubicBezTo>
                  <a:cubicBezTo>
                    <a:pt x="7323" y="36635"/>
                    <a:pt x="7550" y="36657"/>
                    <a:pt x="7755" y="36657"/>
                  </a:cubicBezTo>
                  <a:close/>
                  <a:moveTo>
                    <a:pt x="11552" y="88664"/>
                  </a:moveTo>
                  <a:cubicBezTo>
                    <a:pt x="11598" y="88345"/>
                    <a:pt x="12075" y="88573"/>
                    <a:pt x="11916" y="88004"/>
                  </a:cubicBezTo>
                  <a:cubicBezTo>
                    <a:pt x="11643" y="87868"/>
                    <a:pt x="11712" y="88186"/>
                    <a:pt x="11552" y="88209"/>
                  </a:cubicBezTo>
                  <a:cubicBezTo>
                    <a:pt x="11416" y="88141"/>
                    <a:pt x="11393" y="88732"/>
                    <a:pt x="11552" y="88664"/>
                  </a:cubicBezTo>
                  <a:close/>
                  <a:moveTo>
                    <a:pt x="11848" y="80363"/>
                  </a:moveTo>
                  <a:lnTo>
                    <a:pt x="11848" y="80682"/>
                  </a:lnTo>
                  <a:cubicBezTo>
                    <a:pt x="12121" y="80591"/>
                    <a:pt x="12485" y="80591"/>
                    <a:pt x="12417" y="80045"/>
                  </a:cubicBezTo>
                  <a:cubicBezTo>
                    <a:pt x="11985" y="79840"/>
                    <a:pt x="12280" y="80545"/>
                    <a:pt x="11848" y="80363"/>
                  </a:cubicBezTo>
                  <a:close/>
                  <a:moveTo>
                    <a:pt x="13053" y="80272"/>
                  </a:moveTo>
                  <a:cubicBezTo>
                    <a:pt x="12758" y="80295"/>
                    <a:pt x="12508" y="80341"/>
                    <a:pt x="12485" y="80705"/>
                  </a:cubicBezTo>
                  <a:lnTo>
                    <a:pt x="13053" y="80705"/>
                  </a:lnTo>
                  <a:close/>
                  <a:moveTo>
                    <a:pt x="12326" y="91733"/>
                  </a:moveTo>
                  <a:cubicBezTo>
                    <a:pt x="12530" y="91756"/>
                    <a:pt x="12667" y="91824"/>
                    <a:pt x="12780" y="91915"/>
                  </a:cubicBezTo>
                  <a:cubicBezTo>
                    <a:pt x="12826" y="91984"/>
                    <a:pt x="12871" y="92029"/>
                    <a:pt x="12894" y="92097"/>
                  </a:cubicBezTo>
                  <a:cubicBezTo>
                    <a:pt x="12917" y="92143"/>
                    <a:pt x="12940" y="92165"/>
                    <a:pt x="12940" y="92211"/>
                  </a:cubicBezTo>
                  <a:cubicBezTo>
                    <a:pt x="12962" y="92256"/>
                    <a:pt x="12962" y="92256"/>
                    <a:pt x="12962" y="92279"/>
                  </a:cubicBezTo>
                  <a:cubicBezTo>
                    <a:pt x="13031" y="92370"/>
                    <a:pt x="12940" y="92507"/>
                    <a:pt x="12758" y="92666"/>
                  </a:cubicBezTo>
                  <a:cubicBezTo>
                    <a:pt x="12780" y="92734"/>
                    <a:pt x="12917" y="92643"/>
                    <a:pt x="12940" y="92598"/>
                  </a:cubicBezTo>
                  <a:cubicBezTo>
                    <a:pt x="13235" y="92666"/>
                    <a:pt x="12803" y="92870"/>
                    <a:pt x="12758" y="93007"/>
                  </a:cubicBezTo>
                  <a:cubicBezTo>
                    <a:pt x="12735" y="93052"/>
                    <a:pt x="12849" y="92984"/>
                    <a:pt x="12849" y="92984"/>
                  </a:cubicBezTo>
                  <a:cubicBezTo>
                    <a:pt x="12940" y="93052"/>
                    <a:pt x="12917" y="93302"/>
                    <a:pt x="12735" y="93462"/>
                  </a:cubicBezTo>
                  <a:cubicBezTo>
                    <a:pt x="12871" y="93484"/>
                    <a:pt x="12735" y="93689"/>
                    <a:pt x="13076" y="93507"/>
                  </a:cubicBezTo>
                  <a:cubicBezTo>
                    <a:pt x="12803" y="93803"/>
                    <a:pt x="12940" y="93916"/>
                    <a:pt x="12962" y="94098"/>
                  </a:cubicBezTo>
                  <a:cubicBezTo>
                    <a:pt x="12849" y="94280"/>
                    <a:pt x="12508" y="94508"/>
                    <a:pt x="12508" y="94690"/>
                  </a:cubicBezTo>
                  <a:cubicBezTo>
                    <a:pt x="12689" y="94644"/>
                    <a:pt x="12712" y="94303"/>
                    <a:pt x="13053" y="94189"/>
                  </a:cubicBezTo>
                  <a:cubicBezTo>
                    <a:pt x="13076" y="94258"/>
                    <a:pt x="13031" y="94326"/>
                    <a:pt x="12871" y="94462"/>
                  </a:cubicBezTo>
                  <a:cubicBezTo>
                    <a:pt x="12917" y="94690"/>
                    <a:pt x="12735" y="95213"/>
                    <a:pt x="12917" y="95235"/>
                  </a:cubicBezTo>
                  <a:cubicBezTo>
                    <a:pt x="12940" y="95304"/>
                    <a:pt x="12849" y="95440"/>
                    <a:pt x="12644" y="95645"/>
                  </a:cubicBezTo>
                  <a:cubicBezTo>
                    <a:pt x="12803" y="95508"/>
                    <a:pt x="12894" y="95485"/>
                    <a:pt x="12917" y="95554"/>
                  </a:cubicBezTo>
                  <a:cubicBezTo>
                    <a:pt x="12917" y="95576"/>
                    <a:pt x="12917" y="95622"/>
                    <a:pt x="12894" y="95713"/>
                  </a:cubicBezTo>
                  <a:cubicBezTo>
                    <a:pt x="12894" y="95736"/>
                    <a:pt x="12871" y="95781"/>
                    <a:pt x="12871" y="95827"/>
                  </a:cubicBezTo>
                  <a:cubicBezTo>
                    <a:pt x="12849" y="95872"/>
                    <a:pt x="12871" y="95872"/>
                    <a:pt x="12871" y="95895"/>
                  </a:cubicBezTo>
                  <a:cubicBezTo>
                    <a:pt x="13144" y="95599"/>
                    <a:pt x="13235" y="95667"/>
                    <a:pt x="13417" y="95531"/>
                  </a:cubicBezTo>
                  <a:cubicBezTo>
                    <a:pt x="13281" y="95758"/>
                    <a:pt x="13212" y="95758"/>
                    <a:pt x="13144" y="95758"/>
                  </a:cubicBezTo>
                  <a:cubicBezTo>
                    <a:pt x="13008" y="96099"/>
                    <a:pt x="13485" y="95576"/>
                    <a:pt x="13417" y="95849"/>
                  </a:cubicBezTo>
                  <a:cubicBezTo>
                    <a:pt x="13485" y="95827"/>
                    <a:pt x="13508" y="95736"/>
                    <a:pt x="13485" y="95736"/>
                  </a:cubicBezTo>
                  <a:cubicBezTo>
                    <a:pt x="13804" y="95304"/>
                    <a:pt x="13508" y="95804"/>
                    <a:pt x="13531" y="95827"/>
                  </a:cubicBezTo>
                  <a:cubicBezTo>
                    <a:pt x="13531" y="95827"/>
                    <a:pt x="13713" y="95804"/>
                    <a:pt x="13735" y="95804"/>
                  </a:cubicBezTo>
                  <a:cubicBezTo>
                    <a:pt x="13781" y="95827"/>
                    <a:pt x="13872" y="95758"/>
                    <a:pt x="13940" y="95781"/>
                  </a:cubicBezTo>
                  <a:cubicBezTo>
                    <a:pt x="13963" y="95804"/>
                    <a:pt x="13940" y="95986"/>
                    <a:pt x="13940" y="95986"/>
                  </a:cubicBezTo>
                  <a:cubicBezTo>
                    <a:pt x="14008" y="95986"/>
                    <a:pt x="14190" y="95690"/>
                    <a:pt x="14258" y="95645"/>
                  </a:cubicBezTo>
                  <a:cubicBezTo>
                    <a:pt x="14349" y="95576"/>
                    <a:pt x="14281" y="95736"/>
                    <a:pt x="14327" y="95736"/>
                  </a:cubicBezTo>
                  <a:cubicBezTo>
                    <a:pt x="14372" y="95713"/>
                    <a:pt x="14418" y="95599"/>
                    <a:pt x="14440" y="95599"/>
                  </a:cubicBezTo>
                  <a:cubicBezTo>
                    <a:pt x="14577" y="95622"/>
                    <a:pt x="14622" y="95804"/>
                    <a:pt x="14782" y="95645"/>
                  </a:cubicBezTo>
                  <a:cubicBezTo>
                    <a:pt x="14782" y="95622"/>
                    <a:pt x="14736" y="95531"/>
                    <a:pt x="14713" y="95554"/>
                  </a:cubicBezTo>
                  <a:cubicBezTo>
                    <a:pt x="14918" y="95372"/>
                    <a:pt x="15032" y="95554"/>
                    <a:pt x="15214" y="95554"/>
                  </a:cubicBezTo>
                  <a:cubicBezTo>
                    <a:pt x="15282" y="95554"/>
                    <a:pt x="15350" y="95417"/>
                    <a:pt x="15418" y="95395"/>
                  </a:cubicBezTo>
                  <a:cubicBezTo>
                    <a:pt x="15441" y="95395"/>
                    <a:pt x="15509" y="95508"/>
                    <a:pt x="15577" y="95463"/>
                  </a:cubicBezTo>
                  <a:cubicBezTo>
                    <a:pt x="15646" y="95440"/>
                    <a:pt x="15600" y="95326"/>
                    <a:pt x="15623" y="95258"/>
                  </a:cubicBezTo>
                  <a:cubicBezTo>
                    <a:pt x="15691" y="95144"/>
                    <a:pt x="15828" y="95304"/>
                    <a:pt x="15896" y="95190"/>
                  </a:cubicBezTo>
                  <a:cubicBezTo>
                    <a:pt x="15896" y="95349"/>
                    <a:pt x="15828" y="95417"/>
                    <a:pt x="15737" y="95417"/>
                  </a:cubicBezTo>
                  <a:cubicBezTo>
                    <a:pt x="15919" y="95531"/>
                    <a:pt x="15691" y="95804"/>
                    <a:pt x="15782" y="95986"/>
                  </a:cubicBezTo>
                  <a:cubicBezTo>
                    <a:pt x="15828" y="95963"/>
                    <a:pt x="15828" y="95872"/>
                    <a:pt x="15873" y="95872"/>
                  </a:cubicBezTo>
                  <a:cubicBezTo>
                    <a:pt x="16009" y="95758"/>
                    <a:pt x="15828" y="95667"/>
                    <a:pt x="15873" y="95485"/>
                  </a:cubicBezTo>
                  <a:cubicBezTo>
                    <a:pt x="15896" y="95326"/>
                    <a:pt x="15964" y="95508"/>
                    <a:pt x="16032" y="95440"/>
                  </a:cubicBezTo>
                  <a:cubicBezTo>
                    <a:pt x="16055" y="95417"/>
                    <a:pt x="16123" y="95213"/>
                    <a:pt x="16146" y="95213"/>
                  </a:cubicBezTo>
                  <a:cubicBezTo>
                    <a:pt x="16146" y="95213"/>
                    <a:pt x="16373" y="95463"/>
                    <a:pt x="16282" y="95076"/>
                  </a:cubicBezTo>
                  <a:cubicBezTo>
                    <a:pt x="16351" y="95008"/>
                    <a:pt x="16373" y="95235"/>
                    <a:pt x="16442" y="95235"/>
                  </a:cubicBezTo>
                  <a:cubicBezTo>
                    <a:pt x="16510" y="95235"/>
                    <a:pt x="16487" y="95144"/>
                    <a:pt x="16464" y="95031"/>
                  </a:cubicBezTo>
                  <a:cubicBezTo>
                    <a:pt x="16555" y="95099"/>
                    <a:pt x="16646" y="95122"/>
                    <a:pt x="16714" y="95122"/>
                  </a:cubicBezTo>
                  <a:cubicBezTo>
                    <a:pt x="16737" y="95122"/>
                    <a:pt x="16783" y="95099"/>
                    <a:pt x="16828" y="95076"/>
                  </a:cubicBezTo>
                  <a:cubicBezTo>
                    <a:pt x="16874" y="95053"/>
                    <a:pt x="16919" y="95031"/>
                    <a:pt x="16942" y="95008"/>
                  </a:cubicBezTo>
                  <a:cubicBezTo>
                    <a:pt x="17033" y="94940"/>
                    <a:pt x="17124" y="94872"/>
                    <a:pt x="17192" y="94781"/>
                  </a:cubicBezTo>
                  <a:cubicBezTo>
                    <a:pt x="17465" y="94781"/>
                    <a:pt x="17692" y="94849"/>
                    <a:pt x="18011" y="94758"/>
                  </a:cubicBezTo>
                  <a:cubicBezTo>
                    <a:pt x="17988" y="94599"/>
                    <a:pt x="17897" y="94621"/>
                    <a:pt x="17783" y="94644"/>
                  </a:cubicBezTo>
                  <a:cubicBezTo>
                    <a:pt x="17874" y="94462"/>
                    <a:pt x="18124" y="94553"/>
                    <a:pt x="18374" y="94303"/>
                  </a:cubicBezTo>
                  <a:cubicBezTo>
                    <a:pt x="18534" y="94235"/>
                    <a:pt x="18306" y="94007"/>
                    <a:pt x="18420" y="93894"/>
                  </a:cubicBezTo>
                  <a:cubicBezTo>
                    <a:pt x="18738" y="93916"/>
                    <a:pt x="18716" y="93530"/>
                    <a:pt x="18829" y="93416"/>
                  </a:cubicBezTo>
                  <a:cubicBezTo>
                    <a:pt x="18897" y="93371"/>
                    <a:pt x="19148" y="93325"/>
                    <a:pt x="19284" y="93234"/>
                  </a:cubicBezTo>
                  <a:cubicBezTo>
                    <a:pt x="19557" y="93007"/>
                    <a:pt x="20012" y="92802"/>
                    <a:pt x="20512" y="92575"/>
                  </a:cubicBezTo>
                  <a:cubicBezTo>
                    <a:pt x="21012" y="92347"/>
                    <a:pt x="21558" y="92120"/>
                    <a:pt x="22036" y="91870"/>
                  </a:cubicBezTo>
                  <a:cubicBezTo>
                    <a:pt x="22217" y="91779"/>
                    <a:pt x="22399" y="91392"/>
                    <a:pt x="22672" y="91620"/>
                  </a:cubicBezTo>
                  <a:cubicBezTo>
                    <a:pt x="22877" y="91574"/>
                    <a:pt x="22695" y="91415"/>
                    <a:pt x="22831" y="91324"/>
                  </a:cubicBezTo>
                  <a:cubicBezTo>
                    <a:pt x="23809" y="90801"/>
                    <a:pt x="24423" y="90278"/>
                    <a:pt x="25242" y="90051"/>
                  </a:cubicBezTo>
                  <a:cubicBezTo>
                    <a:pt x="25083" y="90460"/>
                    <a:pt x="24537" y="90392"/>
                    <a:pt x="24310" y="90778"/>
                  </a:cubicBezTo>
                  <a:cubicBezTo>
                    <a:pt x="24355" y="91119"/>
                    <a:pt x="24696" y="90756"/>
                    <a:pt x="24901" y="90619"/>
                  </a:cubicBezTo>
                  <a:cubicBezTo>
                    <a:pt x="24992" y="90551"/>
                    <a:pt x="25196" y="90528"/>
                    <a:pt x="25196" y="90528"/>
                  </a:cubicBezTo>
                  <a:cubicBezTo>
                    <a:pt x="25378" y="90369"/>
                    <a:pt x="25356" y="90164"/>
                    <a:pt x="25492" y="90096"/>
                  </a:cubicBezTo>
                  <a:cubicBezTo>
                    <a:pt x="26038" y="90005"/>
                    <a:pt x="26606" y="89641"/>
                    <a:pt x="26652" y="89187"/>
                  </a:cubicBezTo>
                  <a:cubicBezTo>
                    <a:pt x="27425" y="88800"/>
                    <a:pt x="27811" y="88118"/>
                    <a:pt x="28471" y="88050"/>
                  </a:cubicBezTo>
                  <a:cubicBezTo>
                    <a:pt x="28607" y="87731"/>
                    <a:pt x="28903" y="87458"/>
                    <a:pt x="29244" y="87208"/>
                  </a:cubicBezTo>
                  <a:cubicBezTo>
                    <a:pt x="29608" y="86958"/>
                    <a:pt x="29995" y="86731"/>
                    <a:pt x="30290" y="86526"/>
                  </a:cubicBezTo>
                  <a:cubicBezTo>
                    <a:pt x="30199" y="86094"/>
                    <a:pt x="30972" y="85798"/>
                    <a:pt x="31473" y="85321"/>
                  </a:cubicBezTo>
                  <a:cubicBezTo>
                    <a:pt x="31836" y="84957"/>
                    <a:pt x="32064" y="84479"/>
                    <a:pt x="32382" y="84161"/>
                  </a:cubicBezTo>
                  <a:cubicBezTo>
                    <a:pt x="32837" y="83729"/>
                    <a:pt x="33246" y="83274"/>
                    <a:pt x="33610" y="82888"/>
                  </a:cubicBezTo>
                  <a:cubicBezTo>
                    <a:pt x="33951" y="82478"/>
                    <a:pt x="34497" y="82205"/>
                    <a:pt x="34497" y="81728"/>
                  </a:cubicBezTo>
                  <a:cubicBezTo>
                    <a:pt x="34884" y="81705"/>
                    <a:pt x="34815" y="81364"/>
                    <a:pt x="34997" y="81114"/>
                  </a:cubicBezTo>
                  <a:cubicBezTo>
                    <a:pt x="35088" y="80977"/>
                    <a:pt x="35179" y="81046"/>
                    <a:pt x="35247" y="80932"/>
                  </a:cubicBezTo>
                  <a:cubicBezTo>
                    <a:pt x="35611" y="80523"/>
                    <a:pt x="35884" y="79886"/>
                    <a:pt x="36248" y="79363"/>
                  </a:cubicBezTo>
                  <a:cubicBezTo>
                    <a:pt x="36453" y="79067"/>
                    <a:pt x="36726" y="78885"/>
                    <a:pt x="36907" y="78612"/>
                  </a:cubicBezTo>
                  <a:cubicBezTo>
                    <a:pt x="37021" y="78453"/>
                    <a:pt x="36998" y="78226"/>
                    <a:pt x="37089" y="78021"/>
                  </a:cubicBezTo>
                  <a:cubicBezTo>
                    <a:pt x="37180" y="77839"/>
                    <a:pt x="37430" y="77726"/>
                    <a:pt x="37544" y="77521"/>
                  </a:cubicBezTo>
                  <a:cubicBezTo>
                    <a:pt x="37726" y="77225"/>
                    <a:pt x="37703" y="76839"/>
                    <a:pt x="37999" y="76634"/>
                  </a:cubicBezTo>
                  <a:cubicBezTo>
                    <a:pt x="38067" y="76566"/>
                    <a:pt x="37954" y="76520"/>
                    <a:pt x="37908" y="76452"/>
                  </a:cubicBezTo>
                  <a:cubicBezTo>
                    <a:pt x="38067" y="76293"/>
                    <a:pt x="38249" y="76157"/>
                    <a:pt x="38408" y="75838"/>
                  </a:cubicBezTo>
                  <a:cubicBezTo>
                    <a:pt x="38749" y="75702"/>
                    <a:pt x="39113" y="75725"/>
                    <a:pt x="39341" y="75156"/>
                  </a:cubicBezTo>
                  <a:cubicBezTo>
                    <a:pt x="39682" y="75111"/>
                    <a:pt x="39523" y="75725"/>
                    <a:pt x="39977" y="75861"/>
                  </a:cubicBezTo>
                  <a:cubicBezTo>
                    <a:pt x="40250" y="75884"/>
                    <a:pt x="40250" y="75406"/>
                    <a:pt x="40341" y="75270"/>
                  </a:cubicBezTo>
                  <a:cubicBezTo>
                    <a:pt x="40341" y="75088"/>
                    <a:pt x="40205" y="75224"/>
                    <a:pt x="40068" y="74997"/>
                  </a:cubicBezTo>
                  <a:cubicBezTo>
                    <a:pt x="40205" y="74633"/>
                    <a:pt x="40478" y="74974"/>
                    <a:pt x="40637" y="74724"/>
                  </a:cubicBezTo>
                  <a:cubicBezTo>
                    <a:pt x="40910" y="74451"/>
                    <a:pt x="40569" y="74360"/>
                    <a:pt x="40773" y="74110"/>
                  </a:cubicBezTo>
                  <a:cubicBezTo>
                    <a:pt x="40910" y="74201"/>
                    <a:pt x="41001" y="74087"/>
                    <a:pt x="41137" y="74201"/>
                  </a:cubicBezTo>
                  <a:cubicBezTo>
                    <a:pt x="41365" y="73928"/>
                    <a:pt x="41183" y="73792"/>
                    <a:pt x="41387" y="73519"/>
                  </a:cubicBezTo>
                  <a:cubicBezTo>
                    <a:pt x="41524" y="73564"/>
                    <a:pt x="41478" y="73678"/>
                    <a:pt x="41569" y="73746"/>
                  </a:cubicBezTo>
                  <a:cubicBezTo>
                    <a:pt x="41706" y="73382"/>
                    <a:pt x="41751" y="73041"/>
                    <a:pt x="42069" y="72973"/>
                  </a:cubicBezTo>
                  <a:cubicBezTo>
                    <a:pt x="42115" y="72859"/>
                    <a:pt x="42001" y="72882"/>
                    <a:pt x="42001" y="72928"/>
                  </a:cubicBezTo>
                  <a:cubicBezTo>
                    <a:pt x="42024" y="72609"/>
                    <a:pt x="42320" y="72018"/>
                    <a:pt x="42615" y="71859"/>
                  </a:cubicBezTo>
                  <a:cubicBezTo>
                    <a:pt x="42615" y="71654"/>
                    <a:pt x="42388" y="71677"/>
                    <a:pt x="42661" y="71540"/>
                  </a:cubicBezTo>
                  <a:cubicBezTo>
                    <a:pt x="42706" y="71267"/>
                    <a:pt x="42683" y="71040"/>
                    <a:pt x="42570" y="70835"/>
                  </a:cubicBezTo>
                  <a:cubicBezTo>
                    <a:pt x="42706" y="70744"/>
                    <a:pt x="42888" y="70835"/>
                    <a:pt x="43025" y="70699"/>
                  </a:cubicBezTo>
                  <a:cubicBezTo>
                    <a:pt x="43002" y="70608"/>
                    <a:pt x="43002" y="70517"/>
                    <a:pt x="43047" y="70381"/>
                  </a:cubicBezTo>
                  <a:cubicBezTo>
                    <a:pt x="42865" y="70290"/>
                    <a:pt x="42729" y="70449"/>
                    <a:pt x="42501" y="70267"/>
                  </a:cubicBezTo>
                  <a:cubicBezTo>
                    <a:pt x="42615" y="70017"/>
                    <a:pt x="42615" y="70176"/>
                    <a:pt x="42729" y="70244"/>
                  </a:cubicBezTo>
                  <a:cubicBezTo>
                    <a:pt x="42911" y="70017"/>
                    <a:pt x="42683" y="69949"/>
                    <a:pt x="42843" y="69744"/>
                  </a:cubicBezTo>
                  <a:cubicBezTo>
                    <a:pt x="42979" y="69539"/>
                    <a:pt x="43729" y="69539"/>
                    <a:pt x="43252" y="69153"/>
                  </a:cubicBezTo>
                  <a:cubicBezTo>
                    <a:pt x="43138" y="69130"/>
                    <a:pt x="43047" y="69380"/>
                    <a:pt x="43161" y="69426"/>
                  </a:cubicBezTo>
                  <a:cubicBezTo>
                    <a:pt x="43002" y="69562"/>
                    <a:pt x="42752" y="69380"/>
                    <a:pt x="42570" y="69403"/>
                  </a:cubicBezTo>
                  <a:cubicBezTo>
                    <a:pt x="42615" y="69175"/>
                    <a:pt x="42615" y="68948"/>
                    <a:pt x="42774" y="68630"/>
                  </a:cubicBezTo>
                  <a:cubicBezTo>
                    <a:pt x="42956" y="68743"/>
                    <a:pt x="42570" y="69130"/>
                    <a:pt x="42843" y="69198"/>
                  </a:cubicBezTo>
                  <a:cubicBezTo>
                    <a:pt x="43184" y="68925"/>
                    <a:pt x="43275" y="68129"/>
                    <a:pt x="43070" y="67879"/>
                  </a:cubicBezTo>
                  <a:cubicBezTo>
                    <a:pt x="43275" y="67606"/>
                    <a:pt x="43297" y="66970"/>
                    <a:pt x="43707" y="67152"/>
                  </a:cubicBezTo>
                  <a:cubicBezTo>
                    <a:pt x="43934" y="66833"/>
                    <a:pt x="43593" y="66810"/>
                    <a:pt x="43729" y="66538"/>
                  </a:cubicBezTo>
                  <a:cubicBezTo>
                    <a:pt x="43866" y="66378"/>
                    <a:pt x="43820" y="66629"/>
                    <a:pt x="43752" y="66742"/>
                  </a:cubicBezTo>
                  <a:cubicBezTo>
                    <a:pt x="44048" y="66810"/>
                    <a:pt x="44321" y="66265"/>
                    <a:pt x="44548" y="66697"/>
                  </a:cubicBezTo>
                  <a:cubicBezTo>
                    <a:pt x="44730" y="66606"/>
                    <a:pt x="44844" y="66174"/>
                    <a:pt x="44775" y="66015"/>
                  </a:cubicBezTo>
                  <a:cubicBezTo>
                    <a:pt x="44616" y="66060"/>
                    <a:pt x="44548" y="66287"/>
                    <a:pt x="44434" y="66447"/>
                  </a:cubicBezTo>
                  <a:cubicBezTo>
                    <a:pt x="44366" y="66242"/>
                    <a:pt x="43889" y="66424"/>
                    <a:pt x="44002" y="65992"/>
                  </a:cubicBezTo>
                  <a:cubicBezTo>
                    <a:pt x="44162" y="65537"/>
                    <a:pt x="44093" y="66128"/>
                    <a:pt x="44366" y="66106"/>
                  </a:cubicBezTo>
                  <a:cubicBezTo>
                    <a:pt x="44457" y="65764"/>
                    <a:pt x="44184" y="65583"/>
                    <a:pt x="44548" y="65514"/>
                  </a:cubicBezTo>
                  <a:cubicBezTo>
                    <a:pt x="44571" y="65219"/>
                    <a:pt x="44321" y="65560"/>
                    <a:pt x="44184" y="65401"/>
                  </a:cubicBezTo>
                  <a:cubicBezTo>
                    <a:pt x="44389" y="65264"/>
                    <a:pt x="44457" y="64787"/>
                    <a:pt x="44571" y="64468"/>
                  </a:cubicBezTo>
                  <a:cubicBezTo>
                    <a:pt x="44753" y="64309"/>
                    <a:pt x="44889" y="64741"/>
                    <a:pt x="45071" y="64400"/>
                  </a:cubicBezTo>
                  <a:cubicBezTo>
                    <a:pt x="45117" y="64241"/>
                    <a:pt x="45071" y="64127"/>
                    <a:pt x="44957" y="64059"/>
                  </a:cubicBezTo>
                  <a:cubicBezTo>
                    <a:pt x="44821" y="64036"/>
                    <a:pt x="44844" y="64332"/>
                    <a:pt x="44707" y="64286"/>
                  </a:cubicBezTo>
                  <a:cubicBezTo>
                    <a:pt x="44389" y="64309"/>
                    <a:pt x="44662" y="63945"/>
                    <a:pt x="44662" y="63763"/>
                  </a:cubicBezTo>
                  <a:cubicBezTo>
                    <a:pt x="44298" y="63763"/>
                    <a:pt x="44503" y="64127"/>
                    <a:pt x="44389" y="64423"/>
                  </a:cubicBezTo>
                  <a:cubicBezTo>
                    <a:pt x="43980" y="64127"/>
                    <a:pt x="44457" y="63718"/>
                    <a:pt x="44525" y="63195"/>
                  </a:cubicBezTo>
                  <a:cubicBezTo>
                    <a:pt x="44639" y="63263"/>
                    <a:pt x="44616" y="63422"/>
                    <a:pt x="44730" y="63468"/>
                  </a:cubicBezTo>
                  <a:cubicBezTo>
                    <a:pt x="44753" y="62786"/>
                    <a:pt x="45162" y="62922"/>
                    <a:pt x="45412" y="62695"/>
                  </a:cubicBezTo>
                  <a:cubicBezTo>
                    <a:pt x="45412" y="62626"/>
                    <a:pt x="45344" y="62581"/>
                    <a:pt x="45367" y="62490"/>
                  </a:cubicBezTo>
                  <a:cubicBezTo>
                    <a:pt x="45048" y="62558"/>
                    <a:pt x="44821" y="62786"/>
                    <a:pt x="44457" y="62763"/>
                  </a:cubicBezTo>
                  <a:cubicBezTo>
                    <a:pt x="44571" y="62581"/>
                    <a:pt x="44730" y="62422"/>
                    <a:pt x="44980" y="62490"/>
                  </a:cubicBezTo>
                  <a:cubicBezTo>
                    <a:pt x="45094" y="62194"/>
                    <a:pt x="44957" y="62058"/>
                    <a:pt x="44844" y="61944"/>
                  </a:cubicBezTo>
                  <a:cubicBezTo>
                    <a:pt x="44912" y="61830"/>
                    <a:pt x="45071" y="61808"/>
                    <a:pt x="45230" y="61830"/>
                  </a:cubicBezTo>
                  <a:cubicBezTo>
                    <a:pt x="45253" y="61489"/>
                    <a:pt x="45048" y="61671"/>
                    <a:pt x="45276" y="61216"/>
                  </a:cubicBezTo>
                  <a:cubicBezTo>
                    <a:pt x="45344" y="61080"/>
                    <a:pt x="45412" y="60830"/>
                    <a:pt x="45526" y="60853"/>
                  </a:cubicBezTo>
                  <a:cubicBezTo>
                    <a:pt x="45526" y="60489"/>
                    <a:pt x="45253" y="60853"/>
                    <a:pt x="45117" y="60557"/>
                  </a:cubicBezTo>
                  <a:lnTo>
                    <a:pt x="45071" y="60853"/>
                  </a:lnTo>
                  <a:cubicBezTo>
                    <a:pt x="44912" y="60739"/>
                    <a:pt x="45139" y="60148"/>
                    <a:pt x="45458" y="60330"/>
                  </a:cubicBezTo>
                  <a:cubicBezTo>
                    <a:pt x="45458" y="59875"/>
                    <a:pt x="45685" y="59761"/>
                    <a:pt x="45731" y="59352"/>
                  </a:cubicBezTo>
                  <a:cubicBezTo>
                    <a:pt x="45503" y="59556"/>
                    <a:pt x="45344" y="60375"/>
                    <a:pt x="45026" y="60034"/>
                  </a:cubicBezTo>
                  <a:cubicBezTo>
                    <a:pt x="45071" y="59761"/>
                    <a:pt x="45344" y="59852"/>
                    <a:pt x="45389" y="59602"/>
                  </a:cubicBezTo>
                  <a:cubicBezTo>
                    <a:pt x="45389" y="59511"/>
                    <a:pt x="45321" y="59488"/>
                    <a:pt x="45344" y="59397"/>
                  </a:cubicBezTo>
                  <a:cubicBezTo>
                    <a:pt x="45185" y="59352"/>
                    <a:pt x="45117" y="59465"/>
                    <a:pt x="44957" y="59420"/>
                  </a:cubicBezTo>
                  <a:cubicBezTo>
                    <a:pt x="44889" y="59625"/>
                    <a:pt x="44980" y="59693"/>
                    <a:pt x="44980" y="59829"/>
                  </a:cubicBezTo>
                  <a:cubicBezTo>
                    <a:pt x="44707" y="59966"/>
                    <a:pt x="44912" y="59193"/>
                    <a:pt x="45117" y="59056"/>
                  </a:cubicBezTo>
                  <a:cubicBezTo>
                    <a:pt x="45299" y="59056"/>
                    <a:pt x="45299" y="59193"/>
                    <a:pt x="45458" y="59215"/>
                  </a:cubicBezTo>
                  <a:cubicBezTo>
                    <a:pt x="45389" y="58806"/>
                    <a:pt x="45480" y="58147"/>
                    <a:pt x="45822" y="58033"/>
                  </a:cubicBezTo>
                  <a:cubicBezTo>
                    <a:pt x="45685" y="57828"/>
                    <a:pt x="45503" y="58078"/>
                    <a:pt x="45344" y="58169"/>
                  </a:cubicBezTo>
                  <a:cubicBezTo>
                    <a:pt x="45162" y="57601"/>
                    <a:pt x="45981" y="57214"/>
                    <a:pt x="45753" y="56509"/>
                  </a:cubicBezTo>
                  <a:cubicBezTo>
                    <a:pt x="45731" y="56191"/>
                    <a:pt x="46072" y="56418"/>
                    <a:pt x="45981" y="56032"/>
                  </a:cubicBezTo>
                  <a:cubicBezTo>
                    <a:pt x="46094" y="55713"/>
                    <a:pt x="45753" y="55804"/>
                    <a:pt x="45731" y="55600"/>
                  </a:cubicBezTo>
                  <a:cubicBezTo>
                    <a:pt x="45958" y="55145"/>
                    <a:pt x="45822" y="54827"/>
                    <a:pt x="46117" y="54508"/>
                  </a:cubicBezTo>
                  <a:cubicBezTo>
                    <a:pt x="46049" y="54417"/>
                    <a:pt x="45912" y="54394"/>
                    <a:pt x="45958" y="54213"/>
                  </a:cubicBezTo>
                  <a:cubicBezTo>
                    <a:pt x="45867" y="54053"/>
                    <a:pt x="45662" y="54053"/>
                    <a:pt x="45594" y="53894"/>
                  </a:cubicBezTo>
                  <a:cubicBezTo>
                    <a:pt x="45480" y="53985"/>
                    <a:pt x="45412" y="53962"/>
                    <a:pt x="45412" y="53780"/>
                  </a:cubicBezTo>
                  <a:cubicBezTo>
                    <a:pt x="45685" y="53758"/>
                    <a:pt x="45981" y="54076"/>
                    <a:pt x="46072" y="53712"/>
                  </a:cubicBezTo>
                  <a:cubicBezTo>
                    <a:pt x="46049" y="53439"/>
                    <a:pt x="45912" y="53849"/>
                    <a:pt x="45708" y="53690"/>
                  </a:cubicBezTo>
                  <a:cubicBezTo>
                    <a:pt x="45776" y="53303"/>
                    <a:pt x="45526" y="53053"/>
                    <a:pt x="45549" y="52780"/>
                  </a:cubicBezTo>
                  <a:cubicBezTo>
                    <a:pt x="45571" y="52416"/>
                    <a:pt x="45890" y="52166"/>
                    <a:pt x="45867" y="51688"/>
                  </a:cubicBezTo>
                  <a:cubicBezTo>
                    <a:pt x="45890" y="51438"/>
                    <a:pt x="45435" y="51734"/>
                    <a:pt x="45571" y="51393"/>
                  </a:cubicBezTo>
                  <a:cubicBezTo>
                    <a:pt x="45549" y="51074"/>
                    <a:pt x="45685" y="51347"/>
                    <a:pt x="45753" y="51279"/>
                  </a:cubicBezTo>
                  <a:cubicBezTo>
                    <a:pt x="45844" y="51234"/>
                    <a:pt x="45799" y="50961"/>
                    <a:pt x="46026" y="50983"/>
                  </a:cubicBezTo>
                  <a:cubicBezTo>
                    <a:pt x="45912" y="50574"/>
                    <a:pt x="45708" y="50870"/>
                    <a:pt x="45480" y="50688"/>
                  </a:cubicBezTo>
                  <a:cubicBezTo>
                    <a:pt x="45594" y="50392"/>
                    <a:pt x="45594" y="49892"/>
                    <a:pt x="45458" y="49596"/>
                  </a:cubicBezTo>
                  <a:cubicBezTo>
                    <a:pt x="45640" y="49369"/>
                    <a:pt x="45753" y="49596"/>
                    <a:pt x="45912" y="49687"/>
                  </a:cubicBezTo>
                  <a:cubicBezTo>
                    <a:pt x="46026" y="49596"/>
                    <a:pt x="46003" y="49437"/>
                    <a:pt x="45981" y="49255"/>
                  </a:cubicBezTo>
                  <a:cubicBezTo>
                    <a:pt x="45935" y="49073"/>
                    <a:pt x="45844" y="48869"/>
                    <a:pt x="45776" y="48687"/>
                  </a:cubicBezTo>
                  <a:cubicBezTo>
                    <a:pt x="46117" y="48755"/>
                    <a:pt x="46185" y="48596"/>
                    <a:pt x="46345" y="48960"/>
                  </a:cubicBezTo>
                  <a:cubicBezTo>
                    <a:pt x="46481" y="48914"/>
                    <a:pt x="46413" y="48687"/>
                    <a:pt x="46413" y="48550"/>
                  </a:cubicBezTo>
                  <a:cubicBezTo>
                    <a:pt x="46390" y="48323"/>
                    <a:pt x="46026" y="48528"/>
                    <a:pt x="45867" y="48459"/>
                  </a:cubicBezTo>
                  <a:cubicBezTo>
                    <a:pt x="45844" y="48164"/>
                    <a:pt x="45526" y="48255"/>
                    <a:pt x="45549" y="47891"/>
                  </a:cubicBezTo>
                  <a:cubicBezTo>
                    <a:pt x="45526" y="47777"/>
                    <a:pt x="45389" y="47823"/>
                    <a:pt x="45276" y="47800"/>
                  </a:cubicBezTo>
                  <a:cubicBezTo>
                    <a:pt x="45321" y="47482"/>
                    <a:pt x="45299" y="47163"/>
                    <a:pt x="45276" y="46868"/>
                  </a:cubicBezTo>
                  <a:cubicBezTo>
                    <a:pt x="45230" y="46572"/>
                    <a:pt x="45185" y="46276"/>
                    <a:pt x="45208" y="46003"/>
                  </a:cubicBezTo>
                  <a:cubicBezTo>
                    <a:pt x="45185" y="45912"/>
                    <a:pt x="45094" y="45935"/>
                    <a:pt x="45003" y="45935"/>
                  </a:cubicBezTo>
                  <a:cubicBezTo>
                    <a:pt x="45003" y="45503"/>
                    <a:pt x="44866" y="45208"/>
                    <a:pt x="44889" y="44935"/>
                  </a:cubicBezTo>
                  <a:cubicBezTo>
                    <a:pt x="44912" y="44912"/>
                    <a:pt x="45071" y="44935"/>
                    <a:pt x="45071" y="44912"/>
                  </a:cubicBezTo>
                  <a:cubicBezTo>
                    <a:pt x="45139" y="44821"/>
                    <a:pt x="44980" y="44525"/>
                    <a:pt x="45026" y="44412"/>
                  </a:cubicBezTo>
                  <a:cubicBezTo>
                    <a:pt x="44980" y="44321"/>
                    <a:pt x="44821" y="44366"/>
                    <a:pt x="44798" y="44252"/>
                  </a:cubicBezTo>
                  <a:cubicBezTo>
                    <a:pt x="44503" y="44162"/>
                    <a:pt x="44798" y="44571"/>
                    <a:pt x="44480" y="44503"/>
                  </a:cubicBezTo>
                  <a:cubicBezTo>
                    <a:pt x="44139" y="44093"/>
                    <a:pt x="44957" y="44184"/>
                    <a:pt x="44525" y="43684"/>
                  </a:cubicBezTo>
                  <a:cubicBezTo>
                    <a:pt x="44662" y="43638"/>
                    <a:pt x="44707" y="43752"/>
                    <a:pt x="44821" y="43752"/>
                  </a:cubicBezTo>
                  <a:cubicBezTo>
                    <a:pt x="44889" y="43411"/>
                    <a:pt x="44457" y="43229"/>
                    <a:pt x="44707" y="43047"/>
                  </a:cubicBezTo>
                  <a:cubicBezTo>
                    <a:pt x="44662" y="42934"/>
                    <a:pt x="44525" y="43002"/>
                    <a:pt x="44412" y="43002"/>
                  </a:cubicBezTo>
                  <a:cubicBezTo>
                    <a:pt x="44457" y="42683"/>
                    <a:pt x="44412" y="42456"/>
                    <a:pt x="44343" y="42229"/>
                  </a:cubicBezTo>
                  <a:cubicBezTo>
                    <a:pt x="44275" y="42001"/>
                    <a:pt x="44162" y="41797"/>
                    <a:pt x="44048" y="41546"/>
                  </a:cubicBezTo>
                  <a:cubicBezTo>
                    <a:pt x="44184" y="41546"/>
                    <a:pt x="44139" y="41842"/>
                    <a:pt x="44298" y="41819"/>
                  </a:cubicBezTo>
                  <a:cubicBezTo>
                    <a:pt x="44571" y="41637"/>
                    <a:pt x="43707" y="40819"/>
                    <a:pt x="43957" y="41478"/>
                  </a:cubicBezTo>
                  <a:cubicBezTo>
                    <a:pt x="43729" y="41478"/>
                    <a:pt x="43820" y="41001"/>
                    <a:pt x="43707" y="40819"/>
                  </a:cubicBezTo>
                  <a:cubicBezTo>
                    <a:pt x="43911" y="40819"/>
                    <a:pt x="43934" y="40705"/>
                    <a:pt x="44048" y="40637"/>
                  </a:cubicBezTo>
                  <a:cubicBezTo>
                    <a:pt x="44002" y="40546"/>
                    <a:pt x="43957" y="40614"/>
                    <a:pt x="43957" y="40660"/>
                  </a:cubicBezTo>
                  <a:cubicBezTo>
                    <a:pt x="43593" y="40500"/>
                    <a:pt x="44048" y="39659"/>
                    <a:pt x="43548" y="39636"/>
                  </a:cubicBezTo>
                  <a:cubicBezTo>
                    <a:pt x="43411" y="39341"/>
                    <a:pt x="43752" y="39363"/>
                    <a:pt x="43570" y="39022"/>
                  </a:cubicBezTo>
                  <a:cubicBezTo>
                    <a:pt x="43366" y="39022"/>
                    <a:pt x="43434" y="39204"/>
                    <a:pt x="43457" y="39363"/>
                  </a:cubicBezTo>
                  <a:cubicBezTo>
                    <a:pt x="43252" y="39318"/>
                    <a:pt x="43343" y="38795"/>
                    <a:pt x="43388" y="38658"/>
                  </a:cubicBezTo>
                  <a:cubicBezTo>
                    <a:pt x="43297" y="38499"/>
                    <a:pt x="43093" y="38863"/>
                    <a:pt x="43047" y="38454"/>
                  </a:cubicBezTo>
                  <a:cubicBezTo>
                    <a:pt x="42934" y="38249"/>
                    <a:pt x="43115" y="38226"/>
                    <a:pt x="43252" y="38181"/>
                  </a:cubicBezTo>
                  <a:cubicBezTo>
                    <a:pt x="43252" y="38022"/>
                    <a:pt x="43161" y="37885"/>
                    <a:pt x="43047" y="37749"/>
                  </a:cubicBezTo>
                  <a:cubicBezTo>
                    <a:pt x="42934" y="37612"/>
                    <a:pt x="42797" y="37476"/>
                    <a:pt x="42706" y="37317"/>
                  </a:cubicBezTo>
                  <a:cubicBezTo>
                    <a:pt x="42683" y="37249"/>
                    <a:pt x="42752" y="37180"/>
                    <a:pt x="42752" y="37089"/>
                  </a:cubicBezTo>
                  <a:cubicBezTo>
                    <a:pt x="42706" y="36976"/>
                    <a:pt x="42592" y="36953"/>
                    <a:pt x="42592" y="36930"/>
                  </a:cubicBezTo>
                  <a:cubicBezTo>
                    <a:pt x="42524" y="36703"/>
                    <a:pt x="42433" y="36271"/>
                    <a:pt x="42274" y="35907"/>
                  </a:cubicBezTo>
                  <a:cubicBezTo>
                    <a:pt x="42206" y="35725"/>
                    <a:pt x="42115" y="35429"/>
                    <a:pt x="42047" y="35247"/>
                  </a:cubicBezTo>
                  <a:cubicBezTo>
                    <a:pt x="41956" y="34997"/>
                    <a:pt x="41637" y="34884"/>
                    <a:pt x="41797" y="34588"/>
                  </a:cubicBezTo>
                  <a:cubicBezTo>
                    <a:pt x="41842" y="34543"/>
                    <a:pt x="41865" y="34315"/>
                    <a:pt x="41751" y="34201"/>
                  </a:cubicBezTo>
                  <a:cubicBezTo>
                    <a:pt x="41751" y="34179"/>
                    <a:pt x="41546" y="34179"/>
                    <a:pt x="41546" y="34179"/>
                  </a:cubicBezTo>
                  <a:cubicBezTo>
                    <a:pt x="41546" y="34133"/>
                    <a:pt x="41706" y="33360"/>
                    <a:pt x="41183" y="33474"/>
                  </a:cubicBezTo>
                  <a:cubicBezTo>
                    <a:pt x="41023" y="33110"/>
                    <a:pt x="40887" y="32928"/>
                    <a:pt x="40637" y="32428"/>
                  </a:cubicBezTo>
                  <a:cubicBezTo>
                    <a:pt x="40591" y="32314"/>
                    <a:pt x="40409" y="32064"/>
                    <a:pt x="40409" y="32087"/>
                  </a:cubicBezTo>
                  <a:cubicBezTo>
                    <a:pt x="40364" y="31973"/>
                    <a:pt x="40523" y="31882"/>
                    <a:pt x="40455" y="31746"/>
                  </a:cubicBezTo>
                  <a:cubicBezTo>
                    <a:pt x="40341" y="31450"/>
                    <a:pt x="40068" y="31632"/>
                    <a:pt x="40273" y="31291"/>
                  </a:cubicBezTo>
                  <a:cubicBezTo>
                    <a:pt x="40137" y="31245"/>
                    <a:pt x="40023" y="31200"/>
                    <a:pt x="39886" y="31154"/>
                  </a:cubicBezTo>
                  <a:cubicBezTo>
                    <a:pt x="39545" y="30518"/>
                    <a:pt x="39204" y="29881"/>
                    <a:pt x="38840" y="29312"/>
                  </a:cubicBezTo>
                  <a:cubicBezTo>
                    <a:pt x="38477" y="28744"/>
                    <a:pt x="38090" y="28198"/>
                    <a:pt x="37681" y="27721"/>
                  </a:cubicBezTo>
                  <a:cubicBezTo>
                    <a:pt x="37703" y="27607"/>
                    <a:pt x="37749" y="27493"/>
                    <a:pt x="37817" y="27402"/>
                  </a:cubicBezTo>
                  <a:cubicBezTo>
                    <a:pt x="37385" y="27129"/>
                    <a:pt x="37044" y="26788"/>
                    <a:pt x="36748" y="26424"/>
                  </a:cubicBezTo>
                  <a:cubicBezTo>
                    <a:pt x="36453" y="26061"/>
                    <a:pt x="36203" y="25674"/>
                    <a:pt x="35861" y="25333"/>
                  </a:cubicBezTo>
                  <a:cubicBezTo>
                    <a:pt x="35725" y="25105"/>
                    <a:pt x="35520" y="25469"/>
                    <a:pt x="35407" y="25174"/>
                  </a:cubicBezTo>
                  <a:cubicBezTo>
                    <a:pt x="35680" y="25037"/>
                    <a:pt x="35657" y="24855"/>
                    <a:pt x="35611" y="24673"/>
                  </a:cubicBezTo>
                  <a:cubicBezTo>
                    <a:pt x="35338" y="24764"/>
                    <a:pt x="35634" y="24992"/>
                    <a:pt x="35361" y="25083"/>
                  </a:cubicBezTo>
                  <a:cubicBezTo>
                    <a:pt x="35202" y="24901"/>
                    <a:pt x="35066" y="24696"/>
                    <a:pt x="35225" y="24582"/>
                  </a:cubicBezTo>
                  <a:cubicBezTo>
                    <a:pt x="35111" y="24514"/>
                    <a:pt x="34952" y="24537"/>
                    <a:pt x="34815" y="24628"/>
                  </a:cubicBezTo>
                  <a:cubicBezTo>
                    <a:pt x="34383" y="24105"/>
                    <a:pt x="34292" y="23900"/>
                    <a:pt x="33838" y="23309"/>
                  </a:cubicBezTo>
                  <a:cubicBezTo>
                    <a:pt x="34338" y="23264"/>
                    <a:pt x="34383" y="23218"/>
                    <a:pt x="34815" y="22922"/>
                  </a:cubicBezTo>
                  <a:cubicBezTo>
                    <a:pt x="34724" y="22741"/>
                    <a:pt x="34611" y="22854"/>
                    <a:pt x="34474" y="22945"/>
                  </a:cubicBezTo>
                  <a:cubicBezTo>
                    <a:pt x="34361" y="22695"/>
                    <a:pt x="34588" y="22513"/>
                    <a:pt x="34679" y="22286"/>
                  </a:cubicBezTo>
                  <a:cubicBezTo>
                    <a:pt x="34247" y="22036"/>
                    <a:pt x="34270" y="21444"/>
                    <a:pt x="33815" y="21467"/>
                  </a:cubicBezTo>
                  <a:cubicBezTo>
                    <a:pt x="33633" y="21331"/>
                    <a:pt x="33860" y="21262"/>
                    <a:pt x="33769" y="21126"/>
                  </a:cubicBezTo>
                  <a:cubicBezTo>
                    <a:pt x="33678" y="21058"/>
                    <a:pt x="33587" y="21194"/>
                    <a:pt x="33496" y="21103"/>
                  </a:cubicBezTo>
                  <a:cubicBezTo>
                    <a:pt x="33224" y="20876"/>
                    <a:pt x="33360" y="20717"/>
                    <a:pt x="33110" y="20512"/>
                  </a:cubicBezTo>
                  <a:cubicBezTo>
                    <a:pt x="33224" y="20330"/>
                    <a:pt x="33292" y="20171"/>
                    <a:pt x="33019" y="19944"/>
                  </a:cubicBezTo>
                  <a:cubicBezTo>
                    <a:pt x="32632" y="19966"/>
                    <a:pt x="33451" y="20626"/>
                    <a:pt x="32928" y="20285"/>
                  </a:cubicBezTo>
                  <a:cubicBezTo>
                    <a:pt x="32792" y="20194"/>
                    <a:pt x="32701" y="19989"/>
                    <a:pt x="32678" y="19966"/>
                  </a:cubicBezTo>
                  <a:cubicBezTo>
                    <a:pt x="32473" y="19830"/>
                    <a:pt x="32359" y="19853"/>
                    <a:pt x="32269" y="19807"/>
                  </a:cubicBezTo>
                  <a:cubicBezTo>
                    <a:pt x="32155" y="19671"/>
                    <a:pt x="32200" y="19580"/>
                    <a:pt x="32087" y="19443"/>
                  </a:cubicBezTo>
                  <a:cubicBezTo>
                    <a:pt x="31541" y="18897"/>
                    <a:pt x="30790" y="18306"/>
                    <a:pt x="30518" y="17920"/>
                  </a:cubicBezTo>
                  <a:cubicBezTo>
                    <a:pt x="30427" y="17851"/>
                    <a:pt x="30358" y="17988"/>
                    <a:pt x="30267" y="18056"/>
                  </a:cubicBezTo>
                  <a:cubicBezTo>
                    <a:pt x="30040" y="17601"/>
                    <a:pt x="29358" y="17101"/>
                    <a:pt x="28812" y="17010"/>
                  </a:cubicBezTo>
                  <a:cubicBezTo>
                    <a:pt x="28653" y="16919"/>
                    <a:pt x="28653" y="16737"/>
                    <a:pt x="28516" y="16623"/>
                  </a:cubicBezTo>
                  <a:cubicBezTo>
                    <a:pt x="28380" y="16510"/>
                    <a:pt x="28221" y="16601"/>
                    <a:pt x="28175" y="16578"/>
                  </a:cubicBezTo>
                  <a:cubicBezTo>
                    <a:pt x="28084" y="16487"/>
                    <a:pt x="28198" y="16351"/>
                    <a:pt x="28153" y="16305"/>
                  </a:cubicBezTo>
                  <a:cubicBezTo>
                    <a:pt x="28130" y="16260"/>
                    <a:pt x="27766" y="16078"/>
                    <a:pt x="27743" y="16055"/>
                  </a:cubicBezTo>
                  <a:cubicBezTo>
                    <a:pt x="27584" y="15941"/>
                    <a:pt x="27425" y="15941"/>
                    <a:pt x="27243" y="15737"/>
                  </a:cubicBezTo>
                  <a:cubicBezTo>
                    <a:pt x="27175" y="15850"/>
                    <a:pt x="27379" y="15941"/>
                    <a:pt x="27470" y="16055"/>
                  </a:cubicBezTo>
                  <a:cubicBezTo>
                    <a:pt x="27539" y="16351"/>
                    <a:pt x="26970" y="15668"/>
                    <a:pt x="26765" y="15555"/>
                  </a:cubicBezTo>
                  <a:cubicBezTo>
                    <a:pt x="27084" y="15532"/>
                    <a:pt x="26720" y="15168"/>
                    <a:pt x="27129" y="15259"/>
                  </a:cubicBezTo>
                  <a:cubicBezTo>
                    <a:pt x="27220" y="15032"/>
                    <a:pt x="26834" y="15350"/>
                    <a:pt x="26697" y="15032"/>
                  </a:cubicBezTo>
                  <a:cubicBezTo>
                    <a:pt x="26447" y="15123"/>
                    <a:pt x="26674" y="15464"/>
                    <a:pt x="26470" y="15327"/>
                  </a:cubicBezTo>
                  <a:cubicBezTo>
                    <a:pt x="26151" y="15100"/>
                    <a:pt x="26584" y="15236"/>
                    <a:pt x="26493" y="14986"/>
                  </a:cubicBezTo>
                  <a:cubicBezTo>
                    <a:pt x="26379" y="14850"/>
                    <a:pt x="26242" y="15077"/>
                    <a:pt x="26151" y="15077"/>
                  </a:cubicBezTo>
                  <a:cubicBezTo>
                    <a:pt x="26061" y="15077"/>
                    <a:pt x="25833" y="14668"/>
                    <a:pt x="25742" y="14986"/>
                  </a:cubicBezTo>
                  <a:cubicBezTo>
                    <a:pt x="25310" y="14691"/>
                    <a:pt x="25083" y="14349"/>
                    <a:pt x="24742" y="14077"/>
                  </a:cubicBezTo>
                  <a:cubicBezTo>
                    <a:pt x="24969" y="13872"/>
                    <a:pt x="24787" y="13667"/>
                    <a:pt x="25083" y="13645"/>
                  </a:cubicBezTo>
                  <a:cubicBezTo>
                    <a:pt x="24855" y="13303"/>
                    <a:pt x="24082" y="12735"/>
                    <a:pt x="23673" y="12621"/>
                  </a:cubicBezTo>
                  <a:cubicBezTo>
                    <a:pt x="23582" y="12599"/>
                    <a:pt x="23536" y="12644"/>
                    <a:pt x="23491" y="12712"/>
                  </a:cubicBezTo>
                  <a:cubicBezTo>
                    <a:pt x="22740" y="12394"/>
                    <a:pt x="22195" y="11598"/>
                    <a:pt x="21649" y="11643"/>
                  </a:cubicBezTo>
                  <a:cubicBezTo>
                    <a:pt x="21353" y="11371"/>
                    <a:pt x="20876" y="10893"/>
                    <a:pt x="20648" y="11257"/>
                  </a:cubicBezTo>
                  <a:cubicBezTo>
                    <a:pt x="20466" y="11052"/>
                    <a:pt x="20194" y="11075"/>
                    <a:pt x="19943" y="10961"/>
                  </a:cubicBezTo>
                  <a:cubicBezTo>
                    <a:pt x="19784" y="10870"/>
                    <a:pt x="19648" y="10643"/>
                    <a:pt x="19489" y="10597"/>
                  </a:cubicBezTo>
                  <a:cubicBezTo>
                    <a:pt x="19398" y="10552"/>
                    <a:pt x="19216" y="10643"/>
                    <a:pt x="19148" y="10643"/>
                  </a:cubicBezTo>
                  <a:cubicBezTo>
                    <a:pt x="18761" y="10552"/>
                    <a:pt x="18374" y="10302"/>
                    <a:pt x="18011" y="10165"/>
                  </a:cubicBezTo>
                  <a:cubicBezTo>
                    <a:pt x="17851" y="10097"/>
                    <a:pt x="17669" y="9983"/>
                    <a:pt x="17442" y="9892"/>
                  </a:cubicBezTo>
                  <a:cubicBezTo>
                    <a:pt x="17192" y="9779"/>
                    <a:pt x="16942" y="9688"/>
                    <a:pt x="16692" y="9642"/>
                  </a:cubicBezTo>
                  <a:cubicBezTo>
                    <a:pt x="16373" y="9574"/>
                    <a:pt x="16100" y="9642"/>
                    <a:pt x="15805" y="9551"/>
                  </a:cubicBezTo>
                  <a:cubicBezTo>
                    <a:pt x="15486" y="9415"/>
                    <a:pt x="15191" y="9233"/>
                    <a:pt x="14827" y="9256"/>
                  </a:cubicBezTo>
                  <a:cubicBezTo>
                    <a:pt x="14986" y="9006"/>
                    <a:pt x="14850" y="8915"/>
                    <a:pt x="14941" y="8710"/>
                  </a:cubicBezTo>
                  <a:cubicBezTo>
                    <a:pt x="15236" y="8892"/>
                    <a:pt x="15259" y="8460"/>
                    <a:pt x="15509" y="8528"/>
                  </a:cubicBezTo>
                  <a:cubicBezTo>
                    <a:pt x="15532" y="8278"/>
                    <a:pt x="15191" y="8551"/>
                    <a:pt x="14986" y="8323"/>
                  </a:cubicBezTo>
                  <a:cubicBezTo>
                    <a:pt x="15305" y="8142"/>
                    <a:pt x="15577" y="7687"/>
                    <a:pt x="15259" y="7346"/>
                  </a:cubicBezTo>
                  <a:cubicBezTo>
                    <a:pt x="15214" y="7323"/>
                    <a:pt x="14986" y="7437"/>
                    <a:pt x="14918" y="7414"/>
                  </a:cubicBezTo>
                  <a:cubicBezTo>
                    <a:pt x="14713" y="7391"/>
                    <a:pt x="14304" y="7141"/>
                    <a:pt x="13917" y="7050"/>
                  </a:cubicBezTo>
                  <a:cubicBezTo>
                    <a:pt x="13554" y="6982"/>
                    <a:pt x="13326" y="7164"/>
                    <a:pt x="13053" y="6868"/>
                  </a:cubicBezTo>
                  <a:cubicBezTo>
                    <a:pt x="12894" y="7005"/>
                    <a:pt x="12576" y="6959"/>
                    <a:pt x="12235" y="6891"/>
                  </a:cubicBezTo>
                  <a:cubicBezTo>
                    <a:pt x="12075" y="6845"/>
                    <a:pt x="11871" y="6800"/>
                    <a:pt x="11689" y="6754"/>
                  </a:cubicBezTo>
                  <a:cubicBezTo>
                    <a:pt x="11507" y="6732"/>
                    <a:pt x="11348" y="6709"/>
                    <a:pt x="11189" y="6709"/>
                  </a:cubicBezTo>
                  <a:cubicBezTo>
                    <a:pt x="10984" y="6686"/>
                    <a:pt x="10848" y="6845"/>
                    <a:pt x="10643" y="6845"/>
                  </a:cubicBezTo>
                  <a:cubicBezTo>
                    <a:pt x="10074" y="6891"/>
                    <a:pt x="9574" y="6504"/>
                    <a:pt x="9074" y="6391"/>
                  </a:cubicBezTo>
                  <a:cubicBezTo>
                    <a:pt x="9210" y="6049"/>
                    <a:pt x="8915" y="5958"/>
                    <a:pt x="8937" y="5708"/>
                  </a:cubicBezTo>
                  <a:cubicBezTo>
                    <a:pt x="8437" y="5481"/>
                    <a:pt x="8483" y="4867"/>
                    <a:pt x="8028" y="4594"/>
                  </a:cubicBezTo>
                  <a:cubicBezTo>
                    <a:pt x="8301" y="4321"/>
                    <a:pt x="8096" y="4253"/>
                    <a:pt x="7823" y="4094"/>
                  </a:cubicBezTo>
                  <a:cubicBezTo>
                    <a:pt x="8255" y="3730"/>
                    <a:pt x="7664" y="3412"/>
                    <a:pt x="7687" y="3048"/>
                  </a:cubicBezTo>
                  <a:cubicBezTo>
                    <a:pt x="7846" y="3093"/>
                    <a:pt x="7869" y="3002"/>
                    <a:pt x="8005" y="3002"/>
                  </a:cubicBezTo>
                  <a:cubicBezTo>
                    <a:pt x="8005" y="2889"/>
                    <a:pt x="7755" y="2889"/>
                    <a:pt x="7618" y="2843"/>
                  </a:cubicBezTo>
                  <a:cubicBezTo>
                    <a:pt x="7891" y="2661"/>
                    <a:pt x="7709" y="2570"/>
                    <a:pt x="8005" y="2457"/>
                  </a:cubicBezTo>
                  <a:cubicBezTo>
                    <a:pt x="8050" y="2297"/>
                    <a:pt x="7937" y="2275"/>
                    <a:pt x="7823" y="2229"/>
                  </a:cubicBezTo>
                  <a:cubicBezTo>
                    <a:pt x="7960" y="2206"/>
                    <a:pt x="7937" y="2002"/>
                    <a:pt x="8096" y="1911"/>
                  </a:cubicBezTo>
                  <a:cubicBezTo>
                    <a:pt x="8119" y="1888"/>
                    <a:pt x="8278" y="1979"/>
                    <a:pt x="8301" y="1956"/>
                  </a:cubicBezTo>
                  <a:cubicBezTo>
                    <a:pt x="8437" y="1820"/>
                    <a:pt x="8323" y="1524"/>
                    <a:pt x="8483" y="1524"/>
                  </a:cubicBezTo>
                  <a:cubicBezTo>
                    <a:pt x="8551" y="1524"/>
                    <a:pt x="8574" y="1661"/>
                    <a:pt x="8664" y="1638"/>
                  </a:cubicBezTo>
                  <a:cubicBezTo>
                    <a:pt x="8892" y="1615"/>
                    <a:pt x="9006" y="1524"/>
                    <a:pt x="9187" y="1274"/>
                  </a:cubicBezTo>
                  <a:cubicBezTo>
                    <a:pt x="9529" y="1410"/>
                    <a:pt x="9620" y="1229"/>
                    <a:pt x="9961" y="1320"/>
                  </a:cubicBezTo>
                  <a:cubicBezTo>
                    <a:pt x="10074" y="1342"/>
                    <a:pt x="10074" y="1183"/>
                    <a:pt x="10120" y="1069"/>
                  </a:cubicBezTo>
                  <a:cubicBezTo>
                    <a:pt x="10552" y="1501"/>
                    <a:pt x="11575" y="1706"/>
                    <a:pt x="11848" y="2229"/>
                  </a:cubicBezTo>
                  <a:lnTo>
                    <a:pt x="12667" y="2457"/>
                  </a:lnTo>
                  <a:cubicBezTo>
                    <a:pt x="12871" y="1934"/>
                    <a:pt x="12553" y="1638"/>
                    <a:pt x="12576" y="1183"/>
                  </a:cubicBezTo>
                  <a:cubicBezTo>
                    <a:pt x="13303" y="1297"/>
                    <a:pt x="12644" y="637"/>
                    <a:pt x="13008" y="455"/>
                  </a:cubicBezTo>
                  <a:cubicBezTo>
                    <a:pt x="13144" y="478"/>
                    <a:pt x="13303" y="524"/>
                    <a:pt x="13440" y="569"/>
                  </a:cubicBezTo>
                  <a:cubicBezTo>
                    <a:pt x="13508" y="364"/>
                    <a:pt x="13326" y="251"/>
                    <a:pt x="13485" y="1"/>
                  </a:cubicBezTo>
                  <a:cubicBezTo>
                    <a:pt x="14054" y="251"/>
                    <a:pt x="14168" y="273"/>
                    <a:pt x="14645" y="455"/>
                  </a:cubicBezTo>
                  <a:cubicBezTo>
                    <a:pt x="14668" y="660"/>
                    <a:pt x="14759" y="819"/>
                    <a:pt x="14963" y="956"/>
                  </a:cubicBezTo>
                  <a:cubicBezTo>
                    <a:pt x="15350" y="1047"/>
                    <a:pt x="15032" y="706"/>
                    <a:pt x="15282" y="751"/>
                  </a:cubicBezTo>
                  <a:lnTo>
                    <a:pt x="15714" y="887"/>
                  </a:lnTo>
                  <a:lnTo>
                    <a:pt x="15577" y="1229"/>
                  </a:lnTo>
                  <a:cubicBezTo>
                    <a:pt x="16032" y="1274"/>
                    <a:pt x="16214" y="1752"/>
                    <a:pt x="16464" y="1456"/>
                  </a:cubicBezTo>
                  <a:cubicBezTo>
                    <a:pt x="16510" y="1320"/>
                    <a:pt x="15782" y="1388"/>
                    <a:pt x="16032" y="1001"/>
                  </a:cubicBezTo>
                  <a:cubicBezTo>
                    <a:pt x="17124" y="1410"/>
                    <a:pt x="18238" y="1774"/>
                    <a:pt x="19284" y="2275"/>
                  </a:cubicBezTo>
                  <a:cubicBezTo>
                    <a:pt x="19443" y="2297"/>
                    <a:pt x="19511" y="2206"/>
                    <a:pt x="19671" y="2252"/>
                  </a:cubicBezTo>
                  <a:cubicBezTo>
                    <a:pt x="19762" y="2047"/>
                    <a:pt x="19602" y="1911"/>
                    <a:pt x="19784" y="1706"/>
                  </a:cubicBezTo>
                  <a:cubicBezTo>
                    <a:pt x="20330" y="1843"/>
                    <a:pt x="20376" y="1592"/>
                    <a:pt x="20921" y="2002"/>
                  </a:cubicBezTo>
                  <a:cubicBezTo>
                    <a:pt x="21149" y="1797"/>
                    <a:pt x="20762" y="1752"/>
                    <a:pt x="20580" y="1638"/>
                  </a:cubicBezTo>
                  <a:cubicBezTo>
                    <a:pt x="20285" y="1433"/>
                    <a:pt x="20808" y="1615"/>
                    <a:pt x="20944" y="1706"/>
                  </a:cubicBezTo>
                  <a:cubicBezTo>
                    <a:pt x="21626" y="2115"/>
                    <a:pt x="22968" y="2457"/>
                    <a:pt x="22968" y="3025"/>
                  </a:cubicBezTo>
                  <a:cubicBezTo>
                    <a:pt x="23241" y="2980"/>
                    <a:pt x="23491" y="2843"/>
                    <a:pt x="23923" y="3207"/>
                  </a:cubicBezTo>
                  <a:cubicBezTo>
                    <a:pt x="23832" y="3321"/>
                    <a:pt x="23605" y="3070"/>
                    <a:pt x="23536" y="3207"/>
                  </a:cubicBezTo>
                  <a:cubicBezTo>
                    <a:pt x="23514" y="3275"/>
                    <a:pt x="23582" y="3343"/>
                    <a:pt x="23536" y="3412"/>
                  </a:cubicBezTo>
                  <a:cubicBezTo>
                    <a:pt x="23809" y="3503"/>
                    <a:pt x="24059" y="3571"/>
                    <a:pt x="24219" y="3389"/>
                  </a:cubicBezTo>
                  <a:cubicBezTo>
                    <a:pt x="24969" y="3707"/>
                    <a:pt x="25356" y="4298"/>
                    <a:pt x="26015" y="4412"/>
                  </a:cubicBezTo>
                  <a:cubicBezTo>
                    <a:pt x="25378" y="4344"/>
                    <a:pt x="26311" y="4867"/>
                    <a:pt x="26493" y="4731"/>
                  </a:cubicBezTo>
                  <a:cubicBezTo>
                    <a:pt x="27107" y="5117"/>
                    <a:pt x="27789" y="5617"/>
                    <a:pt x="28335" y="5936"/>
                  </a:cubicBezTo>
                  <a:cubicBezTo>
                    <a:pt x="29039" y="6368"/>
                    <a:pt x="29813" y="6959"/>
                    <a:pt x="30495" y="7528"/>
                  </a:cubicBezTo>
                  <a:cubicBezTo>
                    <a:pt x="31177" y="8119"/>
                    <a:pt x="31836" y="8642"/>
                    <a:pt x="32450" y="8869"/>
                  </a:cubicBezTo>
                  <a:cubicBezTo>
                    <a:pt x="32564" y="9051"/>
                    <a:pt x="32359" y="9006"/>
                    <a:pt x="32291" y="9074"/>
                  </a:cubicBezTo>
                  <a:cubicBezTo>
                    <a:pt x="32405" y="9142"/>
                    <a:pt x="32428" y="9210"/>
                    <a:pt x="32405" y="9278"/>
                  </a:cubicBezTo>
                  <a:cubicBezTo>
                    <a:pt x="32655" y="9506"/>
                    <a:pt x="32723" y="9347"/>
                    <a:pt x="32951" y="9529"/>
                  </a:cubicBezTo>
                  <a:cubicBezTo>
                    <a:pt x="33110" y="9665"/>
                    <a:pt x="33178" y="9983"/>
                    <a:pt x="33337" y="10120"/>
                  </a:cubicBezTo>
                  <a:cubicBezTo>
                    <a:pt x="33519" y="10279"/>
                    <a:pt x="33701" y="10165"/>
                    <a:pt x="33883" y="10370"/>
                  </a:cubicBezTo>
                  <a:cubicBezTo>
                    <a:pt x="34088" y="10529"/>
                    <a:pt x="34110" y="10666"/>
                    <a:pt x="33951" y="10802"/>
                  </a:cubicBezTo>
                  <a:cubicBezTo>
                    <a:pt x="34201" y="10870"/>
                    <a:pt x="34429" y="10688"/>
                    <a:pt x="34724" y="11143"/>
                  </a:cubicBezTo>
                  <a:cubicBezTo>
                    <a:pt x="34633" y="11189"/>
                    <a:pt x="34520" y="11029"/>
                    <a:pt x="34429" y="11120"/>
                  </a:cubicBezTo>
                  <a:cubicBezTo>
                    <a:pt x="34429" y="11325"/>
                    <a:pt x="34770" y="11439"/>
                    <a:pt x="34929" y="11734"/>
                  </a:cubicBezTo>
                  <a:cubicBezTo>
                    <a:pt x="34952" y="11780"/>
                    <a:pt x="34952" y="12007"/>
                    <a:pt x="34975" y="12030"/>
                  </a:cubicBezTo>
                  <a:cubicBezTo>
                    <a:pt x="35247" y="12348"/>
                    <a:pt x="35589" y="12621"/>
                    <a:pt x="35884" y="12871"/>
                  </a:cubicBezTo>
                  <a:cubicBezTo>
                    <a:pt x="36203" y="13122"/>
                    <a:pt x="36475" y="13372"/>
                    <a:pt x="36635" y="13576"/>
                  </a:cubicBezTo>
                  <a:cubicBezTo>
                    <a:pt x="36748" y="13599"/>
                    <a:pt x="36862" y="13599"/>
                    <a:pt x="36976" y="13554"/>
                  </a:cubicBezTo>
                  <a:cubicBezTo>
                    <a:pt x="37044" y="14099"/>
                    <a:pt x="37772" y="14509"/>
                    <a:pt x="38204" y="14895"/>
                  </a:cubicBezTo>
                  <a:lnTo>
                    <a:pt x="37999" y="15077"/>
                  </a:lnTo>
                  <a:cubicBezTo>
                    <a:pt x="38226" y="15236"/>
                    <a:pt x="38454" y="15509"/>
                    <a:pt x="38658" y="15418"/>
                  </a:cubicBezTo>
                  <a:cubicBezTo>
                    <a:pt x="38818" y="15737"/>
                    <a:pt x="38386" y="15486"/>
                    <a:pt x="38295" y="15577"/>
                  </a:cubicBezTo>
                  <a:cubicBezTo>
                    <a:pt x="38545" y="15873"/>
                    <a:pt x="38772" y="15873"/>
                    <a:pt x="39022" y="16010"/>
                  </a:cubicBezTo>
                  <a:cubicBezTo>
                    <a:pt x="39272" y="16442"/>
                    <a:pt x="39750" y="16919"/>
                    <a:pt x="40182" y="17124"/>
                  </a:cubicBezTo>
                  <a:cubicBezTo>
                    <a:pt x="40250" y="17283"/>
                    <a:pt x="40250" y="17442"/>
                    <a:pt x="40296" y="17601"/>
                  </a:cubicBezTo>
                  <a:cubicBezTo>
                    <a:pt x="40955" y="18102"/>
                    <a:pt x="41615" y="18716"/>
                    <a:pt x="42183" y="19420"/>
                  </a:cubicBezTo>
                  <a:cubicBezTo>
                    <a:pt x="42752" y="20125"/>
                    <a:pt x="43297" y="20899"/>
                    <a:pt x="43684" y="21763"/>
                  </a:cubicBezTo>
                  <a:cubicBezTo>
                    <a:pt x="43911" y="21945"/>
                    <a:pt x="44116" y="22127"/>
                    <a:pt x="44343" y="22286"/>
                  </a:cubicBezTo>
                  <a:cubicBezTo>
                    <a:pt x="44525" y="22718"/>
                    <a:pt x="44639" y="23082"/>
                    <a:pt x="44912" y="23559"/>
                  </a:cubicBezTo>
                  <a:lnTo>
                    <a:pt x="44594" y="23741"/>
                  </a:lnTo>
                  <a:cubicBezTo>
                    <a:pt x="44912" y="24014"/>
                    <a:pt x="45617" y="24446"/>
                    <a:pt x="45480" y="24946"/>
                  </a:cubicBezTo>
                  <a:cubicBezTo>
                    <a:pt x="45185" y="24946"/>
                    <a:pt x="45185" y="24423"/>
                    <a:pt x="45071" y="24241"/>
                  </a:cubicBezTo>
                  <a:cubicBezTo>
                    <a:pt x="44866" y="24037"/>
                    <a:pt x="44594" y="24219"/>
                    <a:pt x="44434" y="23832"/>
                  </a:cubicBezTo>
                  <a:cubicBezTo>
                    <a:pt x="44366" y="23968"/>
                    <a:pt x="44389" y="24128"/>
                    <a:pt x="44480" y="24310"/>
                  </a:cubicBezTo>
                  <a:cubicBezTo>
                    <a:pt x="44184" y="24082"/>
                    <a:pt x="43911" y="24446"/>
                    <a:pt x="43684" y="24378"/>
                  </a:cubicBezTo>
                  <a:cubicBezTo>
                    <a:pt x="43161" y="24219"/>
                    <a:pt x="43070" y="23605"/>
                    <a:pt x="42570" y="23241"/>
                  </a:cubicBezTo>
                  <a:cubicBezTo>
                    <a:pt x="42479" y="23036"/>
                    <a:pt x="42342" y="22809"/>
                    <a:pt x="42570" y="22718"/>
                  </a:cubicBezTo>
                  <a:cubicBezTo>
                    <a:pt x="42433" y="22604"/>
                    <a:pt x="42297" y="22559"/>
                    <a:pt x="42183" y="22445"/>
                  </a:cubicBezTo>
                  <a:cubicBezTo>
                    <a:pt x="42047" y="22559"/>
                    <a:pt x="42092" y="22718"/>
                    <a:pt x="42251" y="22922"/>
                  </a:cubicBezTo>
                  <a:cubicBezTo>
                    <a:pt x="41933" y="22809"/>
                    <a:pt x="41660" y="22058"/>
                    <a:pt x="41546" y="21785"/>
                  </a:cubicBezTo>
                  <a:cubicBezTo>
                    <a:pt x="41842" y="21740"/>
                    <a:pt x="41774" y="21694"/>
                    <a:pt x="41865" y="21444"/>
                  </a:cubicBezTo>
                  <a:cubicBezTo>
                    <a:pt x="41683" y="21240"/>
                    <a:pt x="41365" y="21331"/>
                    <a:pt x="41410" y="20944"/>
                  </a:cubicBezTo>
                  <a:cubicBezTo>
                    <a:pt x="41319" y="21035"/>
                    <a:pt x="41251" y="21035"/>
                    <a:pt x="41183" y="20967"/>
                  </a:cubicBezTo>
                  <a:cubicBezTo>
                    <a:pt x="40978" y="21149"/>
                    <a:pt x="41819" y="21626"/>
                    <a:pt x="41410" y="21763"/>
                  </a:cubicBezTo>
                  <a:cubicBezTo>
                    <a:pt x="41137" y="21353"/>
                    <a:pt x="40819" y="20967"/>
                    <a:pt x="40728" y="20626"/>
                  </a:cubicBezTo>
                  <a:cubicBezTo>
                    <a:pt x="40432" y="20307"/>
                    <a:pt x="40455" y="20785"/>
                    <a:pt x="40228" y="20694"/>
                  </a:cubicBezTo>
                  <a:cubicBezTo>
                    <a:pt x="40409" y="20990"/>
                    <a:pt x="40751" y="21081"/>
                    <a:pt x="40728" y="21422"/>
                  </a:cubicBezTo>
                  <a:cubicBezTo>
                    <a:pt x="40569" y="21490"/>
                    <a:pt x="40432" y="21535"/>
                    <a:pt x="40296" y="21444"/>
                  </a:cubicBezTo>
                  <a:cubicBezTo>
                    <a:pt x="40228" y="21558"/>
                    <a:pt x="40205" y="21717"/>
                    <a:pt x="40250" y="21876"/>
                  </a:cubicBezTo>
                  <a:cubicBezTo>
                    <a:pt x="40614" y="22104"/>
                    <a:pt x="40364" y="21558"/>
                    <a:pt x="40569" y="21513"/>
                  </a:cubicBezTo>
                  <a:cubicBezTo>
                    <a:pt x="40660" y="21740"/>
                    <a:pt x="40796" y="21626"/>
                    <a:pt x="40932" y="21535"/>
                  </a:cubicBezTo>
                  <a:cubicBezTo>
                    <a:pt x="41160" y="21785"/>
                    <a:pt x="41069" y="21922"/>
                    <a:pt x="41228" y="22127"/>
                  </a:cubicBezTo>
                  <a:cubicBezTo>
                    <a:pt x="41092" y="22172"/>
                    <a:pt x="41001" y="21945"/>
                    <a:pt x="40887" y="21831"/>
                  </a:cubicBezTo>
                  <a:cubicBezTo>
                    <a:pt x="40660" y="22195"/>
                    <a:pt x="41274" y="22263"/>
                    <a:pt x="41478" y="22354"/>
                  </a:cubicBezTo>
                  <a:cubicBezTo>
                    <a:pt x="41706" y="22695"/>
                    <a:pt x="41569" y="22945"/>
                    <a:pt x="41569" y="23218"/>
                  </a:cubicBezTo>
                  <a:cubicBezTo>
                    <a:pt x="41751" y="23355"/>
                    <a:pt x="41978" y="22991"/>
                    <a:pt x="42115" y="23377"/>
                  </a:cubicBezTo>
                  <a:cubicBezTo>
                    <a:pt x="42138" y="23582"/>
                    <a:pt x="42001" y="23741"/>
                    <a:pt x="41910" y="23900"/>
                  </a:cubicBezTo>
                  <a:cubicBezTo>
                    <a:pt x="42047" y="23968"/>
                    <a:pt x="42251" y="23855"/>
                    <a:pt x="42388" y="23991"/>
                  </a:cubicBezTo>
                  <a:cubicBezTo>
                    <a:pt x="42706" y="24401"/>
                    <a:pt x="42979" y="24946"/>
                    <a:pt x="43275" y="25515"/>
                  </a:cubicBezTo>
                  <a:cubicBezTo>
                    <a:pt x="43570" y="26061"/>
                    <a:pt x="43911" y="26652"/>
                    <a:pt x="44184" y="27243"/>
                  </a:cubicBezTo>
                  <a:cubicBezTo>
                    <a:pt x="44275" y="27493"/>
                    <a:pt x="44480" y="27243"/>
                    <a:pt x="44594" y="27425"/>
                  </a:cubicBezTo>
                  <a:cubicBezTo>
                    <a:pt x="44662" y="27289"/>
                    <a:pt x="44639" y="27129"/>
                    <a:pt x="44548" y="26947"/>
                  </a:cubicBezTo>
                  <a:cubicBezTo>
                    <a:pt x="44957" y="27084"/>
                    <a:pt x="45003" y="26561"/>
                    <a:pt x="45185" y="26379"/>
                  </a:cubicBezTo>
                  <a:lnTo>
                    <a:pt x="45299" y="26561"/>
                  </a:lnTo>
                  <a:lnTo>
                    <a:pt x="45389" y="26765"/>
                  </a:lnTo>
                  <a:cubicBezTo>
                    <a:pt x="45071" y="26743"/>
                    <a:pt x="44866" y="26925"/>
                    <a:pt x="45048" y="27311"/>
                  </a:cubicBezTo>
                  <a:cubicBezTo>
                    <a:pt x="45344" y="27266"/>
                    <a:pt x="44980" y="26925"/>
                    <a:pt x="45367" y="26902"/>
                  </a:cubicBezTo>
                  <a:cubicBezTo>
                    <a:pt x="45321" y="27425"/>
                    <a:pt x="45594" y="27630"/>
                    <a:pt x="45935" y="27880"/>
                  </a:cubicBezTo>
                  <a:cubicBezTo>
                    <a:pt x="46026" y="27630"/>
                    <a:pt x="45731" y="27493"/>
                    <a:pt x="45640" y="27266"/>
                  </a:cubicBezTo>
                  <a:cubicBezTo>
                    <a:pt x="45480" y="26879"/>
                    <a:pt x="45594" y="26561"/>
                    <a:pt x="45526" y="26197"/>
                  </a:cubicBezTo>
                  <a:cubicBezTo>
                    <a:pt x="45685" y="26288"/>
                    <a:pt x="46140" y="26356"/>
                    <a:pt x="46003" y="25947"/>
                  </a:cubicBezTo>
                  <a:cubicBezTo>
                    <a:pt x="46299" y="26242"/>
                    <a:pt x="46572" y="26493"/>
                    <a:pt x="46868" y="26675"/>
                  </a:cubicBezTo>
                  <a:cubicBezTo>
                    <a:pt x="47072" y="26925"/>
                    <a:pt x="46822" y="26970"/>
                    <a:pt x="46913" y="27175"/>
                  </a:cubicBezTo>
                  <a:cubicBezTo>
                    <a:pt x="46981" y="27493"/>
                    <a:pt x="47231" y="27652"/>
                    <a:pt x="47391" y="27948"/>
                  </a:cubicBezTo>
                  <a:cubicBezTo>
                    <a:pt x="47482" y="28130"/>
                    <a:pt x="47391" y="28175"/>
                    <a:pt x="47459" y="28312"/>
                  </a:cubicBezTo>
                  <a:cubicBezTo>
                    <a:pt x="47618" y="28653"/>
                    <a:pt x="47845" y="28880"/>
                    <a:pt x="47936" y="29221"/>
                  </a:cubicBezTo>
                  <a:cubicBezTo>
                    <a:pt x="48050" y="29562"/>
                    <a:pt x="48255" y="30040"/>
                    <a:pt x="48459" y="30540"/>
                  </a:cubicBezTo>
                  <a:cubicBezTo>
                    <a:pt x="48664" y="31041"/>
                    <a:pt x="48869" y="31541"/>
                    <a:pt x="49005" y="31882"/>
                  </a:cubicBezTo>
                  <a:cubicBezTo>
                    <a:pt x="49073" y="32087"/>
                    <a:pt x="48960" y="32496"/>
                    <a:pt x="49323" y="32496"/>
                  </a:cubicBezTo>
                  <a:cubicBezTo>
                    <a:pt x="49505" y="32769"/>
                    <a:pt x="49233" y="32769"/>
                    <a:pt x="49323" y="32996"/>
                  </a:cubicBezTo>
                  <a:cubicBezTo>
                    <a:pt x="49346" y="33178"/>
                    <a:pt x="49460" y="33178"/>
                    <a:pt x="49551" y="33155"/>
                  </a:cubicBezTo>
                  <a:cubicBezTo>
                    <a:pt x="49756" y="33474"/>
                    <a:pt x="49323" y="33383"/>
                    <a:pt x="49437" y="33656"/>
                  </a:cubicBezTo>
                  <a:cubicBezTo>
                    <a:pt x="49505" y="34088"/>
                    <a:pt x="49846" y="34201"/>
                    <a:pt x="49710" y="34543"/>
                  </a:cubicBezTo>
                  <a:cubicBezTo>
                    <a:pt x="49778" y="34656"/>
                    <a:pt x="49892" y="34588"/>
                    <a:pt x="50006" y="34565"/>
                  </a:cubicBezTo>
                  <a:cubicBezTo>
                    <a:pt x="49937" y="34952"/>
                    <a:pt x="50074" y="35452"/>
                    <a:pt x="50256" y="36043"/>
                  </a:cubicBezTo>
                  <a:cubicBezTo>
                    <a:pt x="50347" y="36134"/>
                    <a:pt x="50460" y="36157"/>
                    <a:pt x="50597" y="36180"/>
                  </a:cubicBezTo>
                  <a:cubicBezTo>
                    <a:pt x="50665" y="36498"/>
                    <a:pt x="50779" y="36907"/>
                    <a:pt x="50893" y="37408"/>
                  </a:cubicBezTo>
                  <a:cubicBezTo>
                    <a:pt x="50961" y="37658"/>
                    <a:pt x="51029" y="37908"/>
                    <a:pt x="51097" y="38181"/>
                  </a:cubicBezTo>
                  <a:cubicBezTo>
                    <a:pt x="51143" y="38477"/>
                    <a:pt x="51211" y="38749"/>
                    <a:pt x="51279" y="39045"/>
                  </a:cubicBezTo>
                  <a:cubicBezTo>
                    <a:pt x="51416" y="39636"/>
                    <a:pt x="51552" y="40250"/>
                    <a:pt x="51688" y="40841"/>
                  </a:cubicBezTo>
                  <a:cubicBezTo>
                    <a:pt x="51802" y="41455"/>
                    <a:pt x="51916" y="42047"/>
                    <a:pt x="52052" y="42547"/>
                  </a:cubicBezTo>
                  <a:cubicBezTo>
                    <a:pt x="52120" y="42865"/>
                    <a:pt x="52280" y="43093"/>
                    <a:pt x="52371" y="43434"/>
                  </a:cubicBezTo>
                  <a:cubicBezTo>
                    <a:pt x="52530" y="44184"/>
                    <a:pt x="52462" y="44912"/>
                    <a:pt x="52712" y="45480"/>
                  </a:cubicBezTo>
                  <a:cubicBezTo>
                    <a:pt x="52712" y="44889"/>
                    <a:pt x="52916" y="45048"/>
                    <a:pt x="53007" y="45685"/>
                  </a:cubicBezTo>
                  <a:cubicBezTo>
                    <a:pt x="52985" y="45321"/>
                    <a:pt x="53144" y="48050"/>
                    <a:pt x="53235" y="49028"/>
                  </a:cubicBezTo>
                  <a:cubicBezTo>
                    <a:pt x="53257" y="49233"/>
                    <a:pt x="53144" y="49233"/>
                    <a:pt x="53144" y="49392"/>
                  </a:cubicBezTo>
                  <a:cubicBezTo>
                    <a:pt x="53167" y="49596"/>
                    <a:pt x="53257" y="49892"/>
                    <a:pt x="53257" y="50188"/>
                  </a:cubicBezTo>
                  <a:cubicBezTo>
                    <a:pt x="53235" y="50438"/>
                    <a:pt x="53167" y="50642"/>
                    <a:pt x="53167" y="50779"/>
                  </a:cubicBezTo>
                  <a:cubicBezTo>
                    <a:pt x="53189" y="51029"/>
                    <a:pt x="53462" y="51234"/>
                    <a:pt x="53371" y="51802"/>
                  </a:cubicBezTo>
                  <a:cubicBezTo>
                    <a:pt x="53348" y="51939"/>
                    <a:pt x="53167" y="52189"/>
                    <a:pt x="53167" y="52143"/>
                  </a:cubicBezTo>
                  <a:cubicBezTo>
                    <a:pt x="53167" y="52325"/>
                    <a:pt x="53394" y="52530"/>
                    <a:pt x="53417" y="52734"/>
                  </a:cubicBezTo>
                  <a:cubicBezTo>
                    <a:pt x="53439" y="52803"/>
                    <a:pt x="53326" y="52939"/>
                    <a:pt x="53326" y="53076"/>
                  </a:cubicBezTo>
                  <a:cubicBezTo>
                    <a:pt x="53326" y="53371"/>
                    <a:pt x="53485" y="53690"/>
                    <a:pt x="53485" y="54008"/>
                  </a:cubicBezTo>
                  <a:cubicBezTo>
                    <a:pt x="53485" y="54326"/>
                    <a:pt x="53303" y="55554"/>
                    <a:pt x="53348" y="55986"/>
                  </a:cubicBezTo>
                  <a:cubicBezTo>
                    <a:pt x="53348" y="56123"/>
                    <a:pt x="53576" y="56123"/>
                    <a:pt x="53485" y="56350"/>
                  </a:cubicBezTo>
                  <a:cubicBezTo>
                    <a:pt x="53348" y="56373"/>
                    <a:pt x="53348" y="56236"/>
                    <a:pt x="53235" y="56214"/>
                  </a:cubicBezTo>
                  <a:cubicBezTo>
                    <a:pt x="53189" y="56418"/>
                    <a:pt x="53326" y="56464"/>
                    <a:pt x="53280" y="56691"/>
                  </a:cubicBezTo>
                  <a:cubicBezTo>
                    <a:pt x="53394" y="56714"/>
                    <a:pt x="53439" y="56668"/>
                    <a:pt x="53462" y="56578"/>
                  </a:cubicBezTo>
                  <a:cubicBezTo>
                    <a:pt x="53712" y="56668"/>
                    <a:pt x="53439" y="56941"/>
                    <a:pt x="53280" y="56805"/>
                  </a:cubicBezTo>
                  <a:cubicBezTo>
                    <a:pt x="53371" y="57078"/>
                    <a:pt x="53348" y="57214"/>
                    <a:pt x="53280" y="57510"/>
                  </a:cubicBezTo>
                  <a:cubicBezTo>
                    <a:pt x="53257" y="57578"/>
                    <a:pt x="53394" y="58147"/>
                    <a:pt x="53371" y="58328"/>
                  </a:cubicBezTo>
                  <a:cubicBezTo>
                    <a:pt x="53326" y="58556"/>
                    <a:pt x="53212" y="58761"/>
                    <a:pt x="53189" y="59011"/>
                  </a:cubicBezTo>
                  <a:cubicBezTo>
                    <a:pt x="53144" y="59716"/>
                    <a:pt x="53053" y="60602"/>
                    <a:pt x="52916" y="61216"/>
                  </a:cubicBezTo>
                  <a:cubicBezTo>
                    <a:pt x="52848" y="61512"/>
                    <a:pt x="52985" y="61876"/>
                    <a:pt x="52939" y="62172"/>
                  </a:cubicBezTo>
                  <a:cubicBezTo>
                    <a:pt x="52894" y="62353"/>
                    <a:pt x="52825" y="62353"/>
                    <a:pt x="52780" y="62490"/>
                  </a:cubicBezTo>
                  <a:cubicBezTo>
                    <a:pt x="52666" y="62831"/>
                    <a:pt x="52734" y="63172"/>
                    <a:pt x="52666" y="63422"/>
                  </a:cubicBezTo>
                  <a:cubicBezTo>
                    <a:pt x="52598" y="63650"/>
                    <a:pt x="52416" y="63809"/>
                    <a:pt x="52348" y="63945"/>
                  </a:cubicBezTo>
                  <a:cubicBezTo>
                    <a:pt x="52280" y="64150"/>
                    <a:pt x="52143" y="64468"/>
                    <a:pt x="52120" y="64605"/>
                  </a:cubicBezTo>
                  <a:cubicBezTo>
                    <a:pt x="52098" y="64718"/>
                    <a:pt x="52211" y="64946"/>
                    <a:pt x="52211" y="64991"/>
                  </a:cubicBezTo>
                  <a:cubicBezTo>
                    <a:pt x="52166" y="65173"/>
                    <a:pt x="52075" y="65173"/>
                    <a:pt x="52030" y="65310"/>
                  </a:cubicBezTo>
                  <a:cubicBezTo>
                    <a:pt x="51961" y="65514"/>
                    <a:pt x="52052" y="65583"/>
                    <a:pt x="51984" y="65787"/>
                  </a:cubicBezTo>
                  <a:cubicBezTo>
                    <a:pt x="51916" y="66015"/>
                    <a:pt x="51757" y="66196"/>
                    <a:pt x="51711" y="66424"/>
                  </a:cubicBezTo>
                  <a:cubicBezTo>
                    <a:pt x="51666" y="66765"/>
                    <a:pt x="51734" y="67720"/>
                    <a:pt x="51279" y="68243"/>
                  </a:cubicBezTo>
                  <a:cubicBezTo>
                    <a:pt x="51416" y="68402"/>
                    <a:pt x="51234" y="69244"/>
                    <a:pt x="51006" y="69880"/>
                  </a:cubicBezTo>
                  <a:cubicBezTo>
                    <a:pt x="50961" y="70040"/>
                    <a:pt x="50779" y="70221"/>
                    <a:pt x="50733" y="70403"/>
                  </a:cubicBezTo>
                  <a:cubicBezTo>
                    <a:pt x="50347" y="71586"/>
                    <a:pt x="50119" y="72905"/>
                    <a:pt x="49551" y="73837"/>
                  </a:cubicBezTo>
                  <a:cubicBezTo>
                    <a:pt x="49437" y="74042"/>
                    <a:pt x="49119" y="74110"/>
                    <a:pt x="49187" y="74428"/>
                  </a:cubicBezTo>
                  <a:cubicBezTo>
                    <a:pt x="49278" y="74474"/>
                    <a:pt x="49346" y="74269"/>
                    <a:pt x="49414" y="74155"/>
                  </a:cubicBezTo>
                  <a:cubicBezTo>
                    <a:pt x="49460" y="74451"/>
                    <a:pt x="49028" y="75452"/>
                    <a:pt x="48710" y="75247"/>
                  </a:cubicBezTo>
                  <a:cubicBezTo>
                    <a:pt x="48869" y="75406"/>
                    <a:pt x="48664" y="75543"/>
                    <a:pt x="48573" y="75952"/>
                  </a:cubicBezTo>
                  <a:cubicBezTo>
                    <a:pt x="48505" y="76157"/>
                    <a:pt x="48641" y="76543"/>
                    <a:pt x="48255" y="76975"/>
                  </a:cubicBezTo>
                  <a:cubicBezTo>
                    <a:pt x="48050" y="76952"/>
                    <a:pt x="48186" y="76748"/>
                    <a:pt x="48255" y="76589"/>
                  </a:cubicBezTo>
                  <a:cubicBezTo>
                    <a:pt x="48141" y="76611"/>
                    <a:pt x="47823" y="76680"/>
                    <a:pt x="48073" y="76361"/>
                  </a:cubicBezTo>
                  <a:cubicBezTo>
                    <a:pt x="47777" y="76293"/>
                    <a:pt x="48027" y="76611"/>
                    <a:pt x="47845" y="76771"/>
                  </a:cubicBezTo>
                  <a:cubicBezTo>
                    <a:pt x="47823" y="76657"/>
                    <a:pt x="47732" y="76566"/>
                    <a:pt x="47573" y="76498"/>
                  </a:cubicBezTo>
                  <a:cubicBezTo>
                    <a:pt x="47368" y="76748"/>
                    <a:pt x="47550" y="76816"/>
                    <a:pt x="47391" y="77043"/>
                  </a:cubicBezTo>
                  <a:cubicBezTo>
                    <a:pt x="47118" y="76771"/>
                    <a:pt x="46822" y="77157"/>
                    <a:pt x="46890" y="77430"/>
                  </a:cubicBezTo>
                  <a:cubicBezTo>
                    <a:pt x="47231" y="77453"/>
                    <a:pt x="47482" y="77043"/>
                    <a:pt x="47845" y="77157"/>
                  </a:cubicBezTo>
                  <a:cubicBezTo>
                    <a:pt x="47891" y="77385"/>
                    <a:pt x="47754" y="77680"/>
                    <a:pt x="47891" y="77862"/>
                  </a:cubicBezTo>
                  <a:cubicBezTo>
                    <a:pt x="47732" y="77953"/>
                    <a:pt x="47504" y="77839"/>
                    <a:pt x="47322" y="77953"/>
                  </a:cubicBezTo>
                  <a:cubicBezTo>
                    <a:pt x="47186" y="78249"/>
                    <a:pt x="47573" y="78408"/>
                    <a:pt x="47709" y="78021"/>
                  </a:cubicBezTo>
                  <a:cubicBezTo>
                    <a:pt x="47800" y="78544"/>
                    <a:pt x="47163" y="78590"/>
                    <a:pt x="46913" y="78522"/>
                  </a:cubicBezTo>
                  <a:cubicBezTo>
                    <a:pt x="46981" y="78794"/>
                    <a:pt x="46731" y="79204"/>
                    <a:pt x="47186" y="79340"/>
                  </a:cubicBezTo>
                  <a:cubicBezTo>
                    <a:pt x="47095" y="79477"/>
                    <a:pt x="47004" y="79636"/>
                    <a:pt x="47072" y="79704"/>
                  </a:cubicBezTo>
                  <a:cubicBezTo>
                    <a:pt x="46799" y="79818"/>
                    <a:pt x="46595" y="80318"/>
                    <a:pt x="46276" y="80182"/>
                  </a:cubicBezTo>
                  <a:cubicBezTo>
                    <a:pt x="46413" y="79909"/>
                    <a:pt x="46549" y="79659"/>
                    <a:pt x="46754" y="79909"/>
                  </a:cubicBezTo>
                  <a:lnTo>
                    <a:pt x="47049" y="79408"/>
                  </a:lnTo>
                  <a:cubicBezTo>
                    <a:pt x="46777" y="79136"/>
                    <a:pt x="46663" y="79840"/>
                    <a:pt x="46413" y="79568"/>
                  </a:cubicBezTo>
                  <a:cubicBezTo>
                    <a:pt x="46504" y="79204"/>
                    <a:pt x="46526" y="79295"/>
                    <a:pt x="46777" y="79113"/>
                  </a:cubicBezTo>
                  <a:cubicBezTo>
                    <a:pt x="46504" y="78999"/>
                    <a:pt x="46299" y="79431"/>
                    <a:pt x="46026" y="79340"/>
                  </a:cubicBezTo>
                  <a:cubicBezTo>
                    <a:pt x="45844" y="79636"/>
                    <a:pt x="46049" y="79954"/>
                    <a:pt x="45685" y="80091"/>
                  </a:cubicBezTo>
                  <a:cubicBezTo>
                    <a:pt x="45344" y="79863"/>
                    <a:pt x="45526" y="79022"/>
                    <a:pt x="45253" y="79022"/>
                  </a:cubicBezTo>
                  <a:cubicBezTo>
                    <a:pt x="45230" y="78703"/>
                    <a:pt x="45640" y="78522"/>
                    <a:pt x="45685" y="78089"/>
                  </a:cubicBezTo>
                  <a:cubicBezTo>
                    <a:pt x="45753" y="78340"/>
                    <a:pt x="45799" y="78135"/>
                    <a:pt x="46003" y="78271"/>
                  </a:cubicBezTo>
                  <a:cubicBezTo>
                    <a:pt x="46299" y="77817"/>
                    <a:pt x="45571" y="77771"/>
                    <a:pt x="45912" y="77294"/>
                  </a:cubicBezTo>
                  <a:cubicBezTo>
                    <a:pt x="46049" y="77043"/>
                    <a:pt x="46049" y="77203"/>
                    <a:pt x="46140" y="77294"/>
                  </a:cubicBezTo>
                  <a:cubicBezTo>
                    <a:pt x="46299" y="77089"/>
                    <a:pt x="46049" y="77066"/>
                    <a:pt x="46117" y="76907"/>
                  </a:cubicBezTo>
                  <a:cubicBezTo>
                    <a:pt x="46276" y="76384"/>
                    <a:pt x="46549" y="76611"/>
                    <a:pt x="46708" y="76179"/>
                  </a:cubicBezTo>
                  <a:cubicBezTo>
                    <a:pt x="46754" y="75770"/>
                    <a:pt x="46413" y="76293"/>
                    <a:pt x="46254" y="76066"/>
                  </a:cubicBezTo>
                  <a:cubicBezTo>
                    <a:pt x="46436" y="76088"/>
                    <a:pt x="46504" y="75588"/>
                    <a:pt x="46686" y="75656"/>
                  </a:cubicBezTo>
                  <a:cubicBezTo>
                    <a:pt x="46777" y="75406"/>
                    <a:pt x="46413" y="75656"/>
                    <a:pt x="46322" y="75725"/>
                  </a:cubicBezTo>
                  <a:cubicBezTo>
                    <a:pt x="46322" y="75406"/>
                    <a:pt x="46754" y="75042"/>
                    <a:pt x="46663" y="74633"/>
                  </a:cubicBezTo>
                  <a:cubicBezTo>
                    <a:pt x="46276" y="74678"/>
                    <a:pt x="46640" y="75065"/>
                    <a:pt x="46458" y="75270"/>
                  </a:cubicBezTo>
                  <a:cubicBezTo>
                    <a:pt x="46231" y="75224"/>
                    <a:pt x="46003" y="75611"/>
                    <a:pt x="45935" y="75270"/>
                  </a:cubicBezTo>
                  <a:cubicBezTo>
                    <a:pt x="45617" y="75679"/>
                    <a:pt x="45958" y="75770"/>
                    <a:pt x="45685" y="76157"/>
                  </a:cubicBezTo>
                  <a:cubicBezTo>
                    <a:pt x="45480" y="76475"/>
                    <a:pt x="45458" y="76134"/>
                    <a:pt x="45344" y="76611"/>
                  </a:cubicBezTo>
                  <a:cubicBezTo>
                    <a:pt x="45299" y="76816"/>
                    <a:pt x="45344" y="76975"/>
                    <a:pt x="45253" y="77180"/>
                  </a:cubicBezTo>
                  <a:cubicBezTo>
                    <a:pt x="45026" y="77316"/>
                    <a:pt x="44821" y="77498"/>
                    <a:pt x="44616" y="77726"/>
                  </a:cubicBezTo>
                  <a:cubicBezTo>
                    <a:pt x="44525" y="78112"/>
                    <a:pt x="44798" y="77475"/>
                    <a:pt x="44912" y="77771"/>
                  </a:cubicBezTo>
                  <a:cubicBezTo>
                    <a:pt x="44957" y="78294"/>
                    <a:pt x="44093" y="78908"/>
                    <a:pt x="44275" y="79226"/>
                  </a:cubicBezTo>
                  <a:cubicBezTo>
                    <a:pt x="44071" y="79317"/>
                    <a:pt x="43889" y="79408"/>
                    <a:pt x="43707" y="79795"/>
                  </a:cubicBezTo>
                  <a:cubicBezTo>
                    <a:pt x="43388" y="79363"/>
                    <a:pt x="44207" y="79363"/>
                    <a:pt x="44116" y="78976"/>
                  </a:cubicBezTo>
                  <a:cubicBezTo>
                    <a:pt x="43593" y="79113"/>
                    <a:pt x="43115" y="79431"/>
                    <a:pt x="42638" y="79613"/>
                  </a:cubicBezTo>
                  <a:cubicBezTo>
                    <a:pt x="42683" y="80113"/>
                    <a:pt x="43184" y="79636"/>
                    <a:pt x="43388" y="79454"/>
                  </a:cubicBezTo>
                  <a:cubicBezTo>
                    <a:pt x="43638" y="79659"/>
                    <a:pt x="42956" y="80182"/>
                    <a:pt x="43502" y="80318"/>
                  </a:cubicBezTo>
                  <a:cubicBezTo>
                    <a:pt x="43388" y="80477"/>
                    <a:pt x="43275" y="80523"/>
                    <a:pt x="43161" y="80500"/>
                  </a:cubicBezTo>
                  <a:cubicBezTo>
                    <a:pt x="43252" y="80796"/>
                    <a:pt x="42888" y="81205"/>
                    <a:pt x="42615" y="81614"/>
                  </a:cubicBezTo>
                  <a:cubicBezTo>
                    <a:pt x="42479" y="81478"/>
                    <a:pt x="42888" y="81205"/>
                    <a:pt x="42638" y="81091"/>
                  </a:cubicBezTo>
                  <a:cubicBezTo>
                    <a:pt x="42433" y="81228"/>
                    <a:pt x="42206" y="81409"/>
                    <a:pt x="41978" y="81569"/>
                  </a:cubicBezTo>
                  <a:cubicBezTo>
                    <a:pt x="41842" y="81819"/>
                    <a:pt x="42115" y="81933"/>
                    <a:pt x="42320" y="82092"/>
                  </a:cubicBezTo>
                  <a:cubicBezTo>
                    <a:pt x="42115" y="82274"/>
                    <a:pt x="41933" y="82797"/>
                    <a:pt x="41706" y="82751"/>
                  </a:cubicBezTo>
                  <a:cubicBezTo>
                    <a:pt x="41342" y="82524"/>
                    <a:pt x="42092" y="82433"/>
                    <a:pt x="41956" y="82114"/>
                  </a:cubicBezTo>
                  <a:cubicBezTo>
                    <a:pt x="41433" y="82114"/>
                    <a:pt x="41660" y="82683"/>
                    <a:pt x="41296" y="82865"/>
                  </a:cubicBezTo>
                  <a:cubicBezTo>
                    <a:pt x="41410" y="82979"/>
                    <a:pt x="41524" y="82865"/>
                    <a:pt x="41660" y="82979"/>
                  </a:cubicBezTo>
                  <a:lnTo>
                    <a:pt x="41046" y="83797"/>
                  </a:lnTo>
                  <a:cubicBezTo>
                    <a:pt x="40682" y="83956"/>
                    <a:pt x="41569" y="83183"/>
                    <a:pt x="41228" y="83092"/>
                  </a:cubicBezTo>
                  <a:cubicBezTo>
                    <a:pt x="40910" y="83183"/>
                    <a:pt x="40864" y="83820"/>
                    <a:pt x="40569" y="84138"/>
                  </a:cubicBezTo>
                  <a:cubicBezTo>
                    <a:pt x="41183" y="83843"/>
                    <a:pt x="40296" y="84707"/>
                    <a:pt x="40068" y="85025"/>
                  </a:cubicBezTo>
                  <a:cubicBezTo>
                    <a:pt x="39750" y="85184"/>
                    <a:pt x="40387" y="84548"/>
                    <a:pt x="40500" y="84366"/>
                  </a:cubicBezTo>
                  <a:cubicBezTo>
                    <a:pt x="40091" y="84252"/>
                    <a:pt x="39886" y="84980"/>
                    <a:pt x="39795" y="85230"/>
                  </a:cubicBezTo>
                  <a:cubicBezTo>
                    <a:pt x="39432" y="85321"/>
                    <a:pt x="38772" y="85821"/>
                    <a:pt x="38795" y="86276"/>
                  </a:cubicBezTo>
                  <a:cubicBezTo>
                    <a:pt x="39045" y="86299"/>
                    <a:pt x="39318" y="85707"/>
                    <a:pt x="39591" y="85503"/>
                  </a:cubicBezTo>
                  <a:cubicBezTo>
                    <a:pt x="39750" y="85616"/>
                    <a:pt x="39363" y="85821"/>
                    <a:pt x="39295" y="85980"/>
                  </a:cubicBezTo>
                  <a:cubicBezTo>
                    <a:pt x="39022" y="86276"/>
                    <a:pt x="38681" y="86617"/>
                    <a:pt x="38772" y="86867"/>
                  </a:cubicBezTo>
                  <a:cubicBezTo>
                    <a:pt x="38158" y="87163"/>
                    <a:pt x="37954" y="87595"/>
                    <a:pt x="37340" y="88141"/>
                  </a:cubicBezTo>
                  <a:cubicBezTo>
                    <a:pt x="37271" y="88231"/>
                    <a:pt x="37408" y="88322"/>
                    <a:pt x="37317" y="88436"/>
                  </a:cubicBezTo>
                  <a:cubicBezTo>
                    <a:pt x="37135" y="88664"/>
                    <a:pt x="36976" y="88595"/>
                    <a:pt x="36817" y="88413"/>
                  </a:cubicBezTo>
                  <a:cubicBezTo>
                    <a:pt x="36498" y="89141"/>
                    <a:pt x="35816" y="89141"/>
                    <a:pt x="35475" y="89732"/>
                  </a:cubicBezTo>
                  <a:cubicBezTo>
                    <a:pt x="35179" y="89755"/>
                    <a:pt x="35384" y="89573"/>
                    <a:pt x="35293" y="89391"/>
                  </a:cubicBezTo>
                  <a:cubicBezTo>
                    <a:pt x="35179" y="89528"/>
                    <a:pt x="35111" y="89459"/>
                    <a:pt x="34997" y="89550"/>
                  </a:cubicBezTo>
                  <a:cubicBezTo>
                    <a:pt x="34906" y="89664"/>
                    <a:pt x="35066" y="89846"/>
                    <a:pt x="35179" y="89755"/>
                  </a:cubicBezTo>
                  <a:cubicBezTo>
                    <a:pt x="35202" y="90233"/>
                    <a:pt x="34702" y="90414"/>
                    <a:pt x="34452" y="90778"/>
                  </a:cubicBezTo>
                  <a:cubicBezTo>
                    <a:pt x="34543" y="90892"/>
                    <a:pt x="34611" y="90983"/>
                    <a:pt x="34724" y="90915"/>
                  </a:cubicBezTo>
                  <a:cubicBezTo>
                    <a:pt x="34656" y="91210"/>
                    <a:pt x="34224" y="91256"/>
                    <a:pt x="34019" y="91642"/>
                  </a:cubicBezTo>
                  <a:cubicBezTo>
                    <a:pt x="34088" y="91347"/>
                    <a:pt x="33724" y="91233"/>
                    <a:pt x="33496" y="91370"/>
                  </a:cubicBezTo>
                  <a:cubicBezTo>
                    <a:pt x="33383" y="91119"/>
                    <a:pt x="33747" y="91279"/>
                    <a:pt x="33838" y="91097"/>
                  </a:cubicBezTo>
                  <a:cubicBezTo>
                    <a:pt x="33724" y="90915"/>
                    <a:pt x="33587" y="90915"/>
                    <a:pt x="33406" y="91097"/>
                  </a:cubicBezTo>
                  <a:cubicBezTo>
                    <a:pt x="33087" y="91461"/>
                    <a:pt x="33769" y="91415"/>
                    <a:pt x="33656" y="91733"/>
                  </a:cubicBezTo>
                  <a:cubicBezTo>
                    <a:pt x="33155" y="91915"/>
                    <a:pt x="33133" y="91961"/>
                    <a:pt x="32587" y="92370"/>
                  </a:cubicBezTo>
                  <a:lnTo>
                    <a:pt x="32428" y="92165"/>
                  </a:lnTo>
                  <a:cubicBezTo>
                    <a:pt x="31996" y="92507"/>
                    <a:pt x="32064" y="92848"/>
                    <a:pt x="31541" y="93189"/>
                  </a:cubicBezTo>
                  <a:cubicBezTo>
                    <a:pt x="31518" y="92916"/>
                    <a:pt x="31268" y="93143"/>
                    <a:pt x="31200" y="93121"/>
                  </a:cubicBezTo>
                  <a:cubicBezTo>
                    <a:pt x="31086" y="93075"/>
                    <a:pt x="31018" y="92757"/>
                    <a:pt x="30813" y="92961"/>
                  </a:cubicBezTo>
                  <a:cubicBezTo>
                    <a:pt x="30654" y="93371"/>
                    <a:pt x="31291" y="92939"/>
                    <a:pt x="31359" y="93348"/>
                  </a:cubicBezTo>
                  <a:cubicBezTo>
                    <a:pt x="31063" y="93666"/>
                    <a:pt x="30904" y="93257"/>
                    <a:pt x="30586" y="93575"/>
                  </a:cubicBezTo>
                  <a:cubicBezTo>
                    <a:pt x="30472" y="93689"/>
                    <a:pt x="30677" y="93712"/>
                    <a:pt x="30790" y="93666"/>
                  </a:cubicBezTo>
                  <a:cubicBezTo>
                    <a:pt x="30722" y="94007"/>
                    <a:pt x="30336" y="93871"/>
                    <a:pt x="30085" y="94053"/>
                  </a:cubicBezTo>
                  <a:cubicBezTo>
                    <a:pt x="29881" y="94189"/>
                    <a:pt x="29699" y="94530"/>
                    <a:pt x="29472" y="94712"/>
                  </a:cubicBezTo>
                  <a:cubicBezTo>
                    <a:pt x="29244" y="94894"/>
                    <a:pt x="28948" y="94894"/>
                    <a:pt x="28835" y="95144"/>
                  </a:cubicBezTo>
                  <a:cubicBezTo>
                    <a:pt x="28721" y="95031"/>
                    <a:pt x="28835" y="94962"/>
                    <a:pt x="28767" y="94849"/>
                  </a:cubicBezTo>
                  <a:cubicBezTo>
                    <a:pt x="28471" y="95008"/>
                    <a:pt x="28562" y="95349"/>
                    <a:pt x="28266" y="95304"/>
                  </a:cubicBezTo>
                  <a:cubicBezTo>
                    <a:pt x="28130" y="95144"/>
                    <a:pt x="28471" y="95031"/>
                    <a:pt x="28403" y="94894"/>
                  </a:cubicBezTo>
                  <a:cubicBezTo>
                    <a:pt x="27993" y="95031"/>
                    <a:pt x="28244" y="95258"/>
                    <a:pt x="27948" y="95417"/>
                  </a:cubicBezTo>
                  <a:cubicBezTo>
                    <a:pt x="28130" y="95576"/>
                    <a:pt x="28448" y="95349"/>
                    <a:pt x="28607" y="95622"/>
                  </a:cubicBezTo>
                  <a:cubicBezTo>
                    <a:pt x="28516" y="95622"/>
                    <a:pt x="28312" y="95895"/>
                    <a:pt x="28221" y="95872"/>
                  </a:cubicBezTo>
                  <a:cubicBezTo>
                    <a:pt x="28175" y="95872"/>
                    <a:pt x="28312" y="95667"/>
                    <a:pt x="28221" y="95645"/>
                  </a:cubicBezTo>
                  <a:cubicBezTo>
                    <a:pt x="27902" y="95622"/>
                    <a:pt x="27584" y="95622"/>
                    <a:pt x="27038" y="95849"/>
                  </a:cubicBezTo>
                  <a:cubicBezTo>
                    <a:pt x="26834" y="96077"/>
                    <a:pt x="27448" y="95849"/>
                    <a:pt x="27243" y="96168"/>
                  </a:cubicBezTo>
                  <a:cubicBezTo>
                    <a:pt x="26947" y="96281"/>
                    <a:pt x="26674" y="96350"/>
                    <a:pt x="26379" y="96463"/>
                  </a:cubicBezTo>
                  <a:lnTo>
                    <a:pt x="26242" y="96236"/>
                  </a:lnTo>
                  <a:cubicBezTo>
                    <a:pt x="25970" y="96259"/>
                    <a:pt x="26038" y="96395"/>
                    <a:pt x="25856" y="96463"/>
                  </a:cubicBezTo>
                  <a:cubicBezTo>
                    <a:pt x="25492" y="96577"/>
                    <a:pt x="25356" y="96372"/>
                    <a:pt x="25333" y="96850"/>
                  </a:cubicBezTo>
                  <a:cubicBezTo>
                    <a:pt x="25560" y="96827"/>
                    <a:pt x="26106" y="96782"/>
                    <a:pt x="25606" y="97123"/>
                  </a:cubicBezTo>
                  <a:cubicBezTo>
                    <a:pt x="25879" y="97214"/>
                    <a:pt x="26356" y="96736"/>
                    <a:pt x="26697" y="96600"/>
                  </a:cubicBezTo>
                  <a:cubicBezTo>
                    <a:pt x="26902" y="96850"/>
                    <a:pt x="26356" y="97009"/>
                    <a:pt x="26129" y="97146"/>
                  </a:cubicBezTo>
                  <a:cubicBezTo>
                    <a:pt x="25810" y="97327"/>
                    <a:pt x="25447" y="97509"/>
                    <a:pt x="25242" y="97623"/>
                  </a:cubicBezTo>
                  <a:lnTo>
                    <a:pt x="25037" y="97236"/>
                  </a:lnTo>
                  <a:cubicBezTo>
                    <a:pt x="24628" y="97441"/>
                    <a:pt x="24582" y="97691"/>
                    <a:pt x="24855" y="97850"/>
                  </a:cubicBezTo>
                  <a:cubicBezTo>
                    <a:pt x="24651" y="97964"/>
                    <a:pt x="24446" y="98055"/>
                    <a:pt x="24241" y="98169"/>
                  </a:cubicBezTo>
                  <a:cubicBezTo>
                    <a:pt x="24241" y="98032"/>
                    <a:pt x="24355" y="97941"/>
                    <a:pt x="24332" y="97805"/>
                  </a:cubicBezTo>
                  <a:cubicBezTo>
                    <a:pt x="23900" y="98078"/>
                    <a:pt x="23627" y="97987"/>
                    <a:pt x="23195" y="98283"/>
                  </a:cubicBezTo>
                  <a:cubicBezTo>
                    <a:pt x="23173" y="98192"/>
                    <a:pt x="23241" y="98146"/>
                    <a:pt x="23218" y="98055"/>
                  </a:cubicBezTo>
                  <a:cubicBezTo>
                    <a:pt x="22399" y="98351"/>
                    <a:pt x="22013" y="98624"/>
                    <a:pt x="21262" y="98851"/>
                  </a:cubicBezTo>
                  <a:cubicBezTo>
                    <a:pt x="21308" y="99192"/>
                    <a:pt x="21058" y="99442"/>
                    <a:pt x="20489" y="99579"/>
                  </a:cubicBezTo>
                  <a:cubicBezTo>
                    <a:pt x="20648" y="99897"/>
                    <a:pt x="21035" y="99260"/>
                    <a:pt x="21376" y="99420"/>
                  </a:cubicBezTo>
                  <a:cubicBezTo>
                    <a:pt x="21285" y="99692"/>
                    <a:pt x="20603" y="99761"/>
                    <a:pt x="20285" y="99965"/>
                  </a:cubicBezTo>
                  <a:cubicBezTo>
                    <a:pt x="20194" y="99829"/>
                    <a:pt x="20307" y="99761"/>
                    <a:pt x="20421" y="99715"/>
                  </a:cubicBezTo>
                  <a:cubicBezTo>
                    <a:pt x="20012" y="99761"/>
                    <a:pt x="20307" y="99374"/>
                    <a:pt x="20034" y="99374"/>
                  </a:cubicBezTo>
                  <a:cubicBezTo>
                    <a:pt x="19534" y="99488"/>
                    <a:pt x="20262" y="99533"/>
                    <a:pt x="19943" y="99692"/>
                  </a:cubicBezTo>
                  <a:cubicBezTo>
                    <a:pt x="19511" y="99988"/>
                    <a:pt x="19557" y="99420"/>
                    <a:pt x="19125" y="99738"/>
                  </a:cubicBezTo>
                  <a:cubicBezTo>
                    <a:pt x="18920" y="99806"/>
                    <a:pt x="19398" y="99988"/>
                    <a:pt x="19170" y="100193"/>
                  </a:cubicBezTo>
                  <a:cubicBezTo>
                    <a:pt x="19011" y="100124"/>
                    <a:pt x="18806" y="100261"/>
                    <a:pt x="18647" y="100329"/>
                  </a:cubicBezTo>
                  <a:cubicBezTo>
                    <a:pt x="18488" y="100420"/>
                    <a:pt x="18374" y="100466"/>
                    <a:pt x="18465" y="100238"/>
                  </a:cubicBezTo>
                  <a:cubicBezTo>
                    <a:pt x="17965" y="100602"/>
                    <a:pt x="17419" y="100807"/>
                    <a:pt x="16919" y="100875"/>
                  </a:cubicBezTo>
                  <a:cubicBezTo>
                    <a:pt x="16783" y="101352"/>
                    <a:pt x="17442" y="100966"/>
                    <a:pt x="17760" y="100875"/>
                  </a:cubicBezTo>
                  <a:cubicBezTo>
                    <a:pt x="17738" y="101284"/>
                    <a:pt x="17260" y="101102"/>
                    <a:pt x="16942" y="101239"/>
                  </a:cubicBezTo>
                  <a:cubicBezTo>
                    <a:pt x="16669" y="101352"/>
                    <a:pt x="16555" y="101603"/>
                    <a:pt x="16237" y="101625"/>
                  </a:cubicBezTo>
                  <a:cubicBezTo>
                    <a:pt x="16123" y="101352"/>
                    <a:pt x="16396" y="101284"/>
                    <a:pt x="16714" y="101216"/>
                  </a:cubicBezTo>
                  <a:cubicBezTo>
                    <a:pt x="16669" y="101011"/>
                    <a:pt x="16396" y="101102"/>
                    <a:pt x="16123" y="101193"/>
                  </a:cubicBezTo>
                  <a:cubicBezTo>
                    <a:pt x="16169" y="100943"/>
                    <a:pt x="16260" y="100829"/>
                    <a:pt x="15987" y="100761"/>
                  </a:cubicBezTo>
                  <a:cubicBezTo>
                    <a:pt x="15850" y="100852"/>
                    <a:pt x="16146" y="101125"/>
                    <a:pt x="15759" y="101307"/>
                  </a:cubicBezTo>
                  <a:cubicBezTo>
                    <a:pt x="15623" y="101580"/>
                    <a:pt x="16282" y="101489"/>
                    <a:pt x="15873" y="101739"/>
                  </a:cubicBezTo>
                  <a:cubicBezTo>
                    <a:pt x="15577" y="101830"/>
                    <a:pt x="15737" y="101716"/>
                    <a:pt x="15759" y="101580"/>
                  </a:cubicBezTo>
                  <a:cubicBezTo>
                    <a:pt x="15145" y="101875"/>
                    <a:pt x="14986" y="101807"/>
                    <a:pt x="14327" y="101944"/>
                  </a:cubicBezTo>
                  <a:cubicBezTo>
                    <a:pt x="14395" y="101466"/>
                    <a:pt x="14918" y="101944"/>
                    <a:pt x="14963" y="101512"/>
                  </a:cubicBezTo>
                  <a:cubicBezTo>
                    <a:pt x="14759" y="101307"/>
                    <a:pt x="14645" y="101534"/>
                    <a:pt x="14304" y="101489"/>
                  </a:cubicBezTo>
                  <a:cubicBezTo>
                    <a:pt x="14054" y="101534"/>
                    <a:pt x="14236" y="101807"/>
                    <a:pt x="14258" y="101784"/>
                  </a:cubicBezTo>
                  <a:cubicBezTo>
                    <a:pt x="14077" y="102148"/>
                    <a:pt x="13849" y="101807"/>
                    <a:pt x="13826" y="102262"/>
                  </a:cubicBezTo>
                  <a:cubicBezTo>
                    <a:pt x="13394" y="102307"/>
                    <a:pt x="12985" y="102671"/>
                    <a:pt x="12735" y="102489"/>
                  </a:cubicBezTo>
                  <a:cubicBezTo>
                    <a:pt x="12553" y="102671"/>
                    <a:pt x="12189" y="102762"/>
                    <a:pt x="11757" y="102853"/>
                  </a:cubicBezTo>
                  <a:cubicBezTo>
                    <a:pt x="11325" y="102944"/>
                    <a:pt x="10825" y="102990"/>
                    <a:pt x="10347" y="103103"/>
                  </a:cubicBezTo>
                  <a:cubicBezTo>
                    <a:pt x="9801" y="103217"/>
                    <a:pt x="9688" y="103331"/>
                    <a:pt x="9415" y="103149"/>
                  </a:cubicBezTo>
                  <a:cubicBezTo>
                    <a:pt x="9278" y="103194"/>
                    <a:pt x="9210" y="103354"/>
                    <a:pt x="9051" y="103376"/>
                  </a:cubicBezTo>
                  <a:cubicBezTo>
                    <a:pt x="8278" y="103444"/>
                    <a:pt x="7596" y="103581"/>
                    <a:pt x="6959" y="103695"/>
                  </a:cubicBezTo>
                  <a:lnTo>
                    <a:pt x="6732" y="103740"/>
                  </a:lnTo>
                  <a:cubicBezTo>
                    <a:pt x="6641" y="103740"/>
                    <a:pt x="6550" y="103786"/>
                    <a:pt x="6572" y="103695"/>
                  </a:cubicBezTo>
                  <a:cubicBezTo>
                    <a:pt x="6550" y="103535"/>
                    <a:pt x="6550" y="103399"/>
                    <a:pt x="6550" y="103240"/>
                  </a:cubicBezTo>
                  <a:cubicBezTo>
                    <a:pt x="6550" y="102921"/>
                    <a:pt x="6572" y="102580"/>
                    <a:pt x="6618" y="102194"/>
                  </a:cubicBezTo>
                  <a:cubicBezTo>
                    <a:pt x="6595" y="102080"/>
                    <a:pt x="6459" y="102285"/>
                    <a:pt x="6436" y="102103"/>
                  </a:cubicBezTo>
                  <a:cubicBezTo>
                    <a:pt x="6413" y="101830"/>
                    <a:pt x="6595" y="101671"/>
                    <a:pt x="6527" y="101398"/>
                  </a:cubicBezTo>
                  <a:cubicBezTo>
                    <a:pt x="6845" y="100943"/>
                    <a:pt x="6800" y="101375"/>
                    <a:pt x="6959" y="101352"/>
                  </a:cubicBezTo>
                  <a:cubicBezTo>
                    <a:pt x="6800" y="101716"/>
                    <a:pt x="6572" y="102489"/>
                    <a:pt x="6800" y="102626"/>
                  </a:cubicBezTo>
                  <a:cubicBezTo>
                    <a:pt x="7050" y="102285"/>
                    <a:pt x="6823" y="102148"/>
                    <a:pt x="6959" y="101716"/>
                  </a:cubicBezTo>
                  <a:cubicBezTo>
                    <a:pt x="6982" y="101603"/>
                    <a:pt x="7186" y="101398"/>
                    <a:pt x="7209" y="101330"/>
                  </a:cubicBezTo>
                  <a:cubicBezTo>
                    <a:pt x="7300" y="101034"/>
                    <a:pt x="7255" y="100829"/>
                    <a:pt x="7300" y="100534"/>
                  </a:cubicBezTo>
                  <a:cubicBezTo>
                    <a:pt x="7027" y="100647"/>
                    <a:pt x="7232" y="100989"/>
                    <a:pt x="6959" y="101102"/>
                  </a:cubicBezTo>
                  <a:cubicBezTo>
                    <a:pt x="6823" y="101034"/>
                    <a:pt x="6641" y="100420"/>
                    <a:pt x="6527" y="101125"/>
                  </a:cubicBezTo>
                  <a:cubicBezTo>
                    <a:pt x="6390" y="101193"/>
                    <a:pt x="6277" y="100170"/>
                    <a:pt x="6595" y="100056"/>
                  </a:cubicBezTo>
                  <a:cubicBezTo>
                    <a:pt x="6436" y="99852"/>
                    <a:pt x="6390" y="99465"/>
                    <a:pt x="6413" y="99010"/>
                  </a:cubicBezTo>
                  <a:cubicBezTo>
                    <a:pt x="6413" y="98533"/>
                    <a:pt x="6459" y="98010"/>
                    <a:pt x="6481" y="97441"/>
                  </a:cubicBezTo>
                  <a:cubicBezTo>
                    <a:pt x="6504" y="96259"/>
                    <a:pt x="6390" y="94803"/>
                    <a:pt x="6345" y="93848"/>
                  </a:cubicBezTo>
                  <a:cubicBezTo>
                    <a:pt x="6277" y="93484"/>
                    <a:pt x="6527" y="93553"/>
                    <a:pt x="6527" y="93302"/>
                  </a:cubicBezTo>
                  <a:cubicBezTo>
                    <a:pt x="6436" y="93030"/>
                    <a:pt x="6550" y="92688"/>
                    <a:pt x="6550" y="92666"/>
                  </a:cubicBezTo>
                  <a:cubicBezTo>
                    <a:pt x="6527" y="92552"/>
                    <a:pt x="6436" y="92507"/>
                    <a:pt x="6390" y="92416"/>
                  </a:cubicBezTo>
                  <a:cubicBezTo>
                    <a:pt x="6322" y="92347"/>
                    <a:pt x="6300" y="92234"/>
                    <a:pt x="6368" y="92052"/>
                  </a:cubicBezTo>
                  <a:cubicBezTo>
                    <a:pt x="6686" y="91847"/>
                    <a:pt x="6550" y="92211"/>
                    <a:pt x="6641" y="92393"/>
                  </a:cubicBezTo>
                  <a:cubicBezTo>
                    <a:pt x="6686" y="92484"/>
                    <a:pt x="6891" y="92575"/>
                    <a:pt x="6913" y="92643"/>
                  </a:cubicBezTo>
                  <a:cubicBezTo>
                    <a:pt x="6959" y="92802"/>
                    <a:pt x="6641" y="93371"/>
                    <a:pt x="6982" y="93257"/>
                  </a:cubicBezTo>
                  <a:cubicBezTo>
                    <a:pt x="7141" y="93212"/>
                    <a:pt x="6936" y="93098"/>
                    <a:pt x="7004" y="92893"/>
                  </a:cubicBezTo>
                  <a:cubicBezTo>
                    <a:pt x="7027" y="92825"/>
                    <a:pt x="7459" y="92779"/>
                    <a:pt x="7277" y="92393"/>
                  </a:cubicBezTo>
                  <a:cubicBezTo>
                    <a:pt x="7050" y="92347"/>
                    <a:pt x="7323" y="92939"/>
                    <a:pt x="7004" y="92779"/>
                  </a:cubicBezTo>
                  <a:cubicBezTo>
                    <a:pt x="6891" y="92165"/>
                    <a:pt x="7232" y="91574"/>
                    <a:pt x="7209" y="91074"/>
                  </a:cubicBezTo>
                  <a:cubicBezTo>
                    <a:pt x="6868" y="91074"/>
                    <a:pt x="7118" y="91779"/>
                    <a:pt x="6913" y="91938"/>
                  </a:cubicBezTo>
                  <a:cubicBezTo>
                    <a:pt x="6550" y="92097"/>
                    <a:pt x="6641" y="91711"/>
                    <a:pt x="6368" y="91711"/>
                  </a:cubicBezTo>
                  <a:cubicBezTo>
                    <a:pt x="6231" y="90619"/>
                    <a:pt x="6436" y="89710"/>
                    <a:pt x="6595" y="88868"/>
                  </a:cubicBezTo>
                  <a:cubicBezTo>
                    <a:pt x="6322" y="88231"/>
                    <a:pt x="6277" y="87481"/>
                    <a:pt x="6459" y="86799"/>
                  </a:cubicBezTo>
                  <a:cubicBezTo>
                    <a:pt x="6095" y="86708"/>
                    <a:pt x="6004" y="86913"/>
                    <a:pt x="5981" y="87231"/>
                  </a:cubicBezTo>
                  <a:cubicBezTo>
                    <a:pt x="5776" y="87185"/>
                    <a:pt x="5890" y="86753"/>
                    <a:pt x="5708" y="86662"/>
                  </a:cubicBezTo>
                  <a:cubicBezTo>
                    <a:pt x="5367" y="86685"/>
                    <a:pt x="5708" y="86981"/>
                    <a:pt x="5708" y="87117"/>
                  </a:cubicBezTo>
                  <a:cubicBezTo>
                    <a:pt x="5731" y="87481"/>
                    <a:pt x="5595" y="87868"/>
                    <a:pt x="5595" y="88300"/>
                  </a:cubicBezTo>
                  <a:cubicBezTo>
                    <a:pt x="5617" y="88436"/>
                    <a:pt x="5776" y="88391"/>
                    <a:pt x="5776" y="88527"/>
                  </a:cubicBezTo>
                  <a:cubicBezTo>
                    <a:pt x="5822" y="88936"/>
                    <a:pt x="5663" y="89050"/>
                    <a:pt x="5595" y="89300"/>
                  </a:cubicBezTo>
                  <a:cubicBezTo>
                    <a:pt x="5640" y="89550"/>
                    <a:pt x="5731" y="89164"/>
                    <a:pt x="5867" y="89414"/>
                  </a:cubicBezTo>
                  <a:cubicBezTo>
                    <a:pt x="5663" y="90164"/>
                    <a:pt x="5981" y="90983"/>
                    <a:pt x="5731" y="91711"/>
                  </a:cubicBezTo>
                  <a:cubicBezTo>
                    <a:pt x="5572" y="91551"/>
                    <a:pt x="5526" y="91711"/>
                    <a:pt x="5458" y="91893"/>
                  </a:cubicBezTo>
                  <a:cubicBezTo>
                    <a:pt x="5435" y="91984"/>
                    <a:pt x="5390" y="92097"/>
                    <a:pt x="5344" y="92188"/>
                  </a:cubicBezTo>
                  <a:cubicBezTo>
                    <a:pt x="5299" y="92256"/>
                    <a:pt x="5253" y="92370"/>
                    <a:pt x="5163" y="92393"/>
                  </a:cubicBezTo>
                  <a:cubicBezTo>
                    <a:pt x="5140" y="92779"/>
                    <a:pt x="5686" y="92256"/>
                    <a:pt x="5526" y="92825"/>
                  </a:cubicBezTo>
                  <a:cubicBezTo>
                    <a:pt x="5640" y="92779"/>
                    <a:pt x="5617" y="92552"/>
                    <a:pt x="5640" y="92393"/>
                  </a:cubicBezTo>
                  <a:cubicBezTo>
                    <a:pt x="5708" y="91938"/>
                    <a:pt x="5754" y="92643"/>
                    <a:pt x="5708" y="92802"/>
                  </a:cubicBezTo>
                  <a:cubicBezTo>
                    <a:pt x="5617" y="93143"/>
                    <a:pt x="5435" y="93325"/>
                    <a:pt x="5435" y="93825"/>
                  </a:cubicBezTo>
                  <a:cubicBezTo>
                    <a:pt x="5708" y="93939"/>
                    <a:pt x="5595" y="93484"/>
                    <a:pt x="5617" y="93234"/>
                  </a:cubicBezTo>
                  <a:cubicBezTo>
                    <a:pt x="5936" y="93234"/>
                    <a:pt x="5686" y="93644"/>
                    <a:pt x="5708" y="93939"/>
                  </a:cubicBezTo>
                  <a:cubicBezTo>
                    <a:pt x="5731" y="94508"/>
                    <a:pt x="5845" y="95349"/>
                    <a:pt x="5776" y="96145"/>
                  </a:cubicBezTo>
                  <a:cubicBezTo>
                    <a:pt x="5572" y="96281"/>
                    <a:pt x="5595" y="96009"/>
                    <a:pt x="5595" y="95804"/>
                  </a:cubicBezTo>
                  <a:cubicBezTo>
                    <a:pt x="5163" y="96213"/>
                    <a:pt x="5617" y="96600"/>
                    <a:pt x="5754" y="96713"/>
                  </a:cubicBezTo>
                  <a:cubicBezTo>
                    <a:pt x="5754" y="97282"/>
                    <a:pt x="5640" y="97646"/>
                    <a:pt x="5526" y="98010"/>
                  </a:cubicBezTo>
                  <a:cubicBezTo>
                    <a:pt x="5435" y="98351"/>
                    <a:pt x="5322" y="98715"/>
                    <a:pt x="5390" y="99169"/>
                  </a:cubicBezTo>
                  <a:cubicBezTo>
                    <a:pt x="5572" y="99124"/>
                    <a:pt x="5595" y="98942"/>
                    <a:pt x="5572" y="98737"/>
                  </a:cubicBezTo>
                  <a:cubicBezTo>
                    <a:pt x="5572" y="98510"/>
                    <a:pt x="5526" y="98260"/>
                    <a:pt x="5572" y="98078"/>
                  </a:cubicBezTo>
                  <a:cubicBezTo>
                    <a:pt x="5776" y="98510"/>
                    <a:pt x="5799" y="99078"/>
                    <a:pt x="5754" y="99692"/>
                  </a:cubicBezTo>
                  <a:cubicBezTo>
                    <a:pt x="5731" y="100284"/>
                    <a:pt x="5663" y="100920"/>
                    <a:pt x="5731" y="101307"/>
                  </a:cubicBezTo>
                  <a:cubicBezTo>
                    <a:pt x="5731" y="101398"/>
                    <a:pt x="5913" y="101398"/>
                    <a:pt x="5913" y="101421"/>
                  </a:cubicBezTo>
                  <a:cubicBezTo>
                    <a:pt x="5913" y="101625"/>
                    <a:pt x="5731" y="101557"/>
                    <a:pt x="5731" y="101580"/>
                  </a:cubicBezTo>
                  <a:cubicBezTo>
                    <a:pt x="5731" y="101853"/>
                    <a:pt x="5913" y="101989"/>
                    <a:pt x="5936" y="102239"/>
                  </a:cubicBezTo>
                  <a:cubicBezTo>
                    <a:pt x="5936" y="102740"/>
                    <a:pt x="5663" y="103172"/>
                    <a:pt x="5708" y="103581"/>
                  </a:cubicBezTo>
                  <a:cubicBezTo>
                    <a:pt x="5731" y="103717"/>
                    <a:pt x="5867" y="103535"/>
                    <a:pt x="5958" y="103444"/>
                  </a:cubicBezTo>
                  <a:cubicBezTo>
                    <a:pt x="5936" y="103786"/>
                    <a:pt x="5958" y="104081"/>
                    <a:pt x="5981" y="104377"/>
                  </a:cubicBezTo>
                  <a:lnTo>
                    <a:pt x="5981" y="104468"/>
                  </a:lnTo>
                  <a:lnTo>
                    <a:pt x="5981" y="104491"/>
                  </a:lnTo>
                  <a:cubicBezTo>
                    <a:pt x="5981" y="104513"/>
                    <a:pt x="6004" y="104491"/>
                    <a:pt x="6004" y="104491"/>
                  </a:cubicBezTo>
                  <a:lnTo>
                    <a:pt x="6072" y="104491"/>
                  </a:lnTo>
                  <a:cubicBezTo>
                    <a:pt x="6140" y="104468"/>
                    <a:pt x="6209" y="104468"/>
                    <a:pt x="6300" y="104445"/>
                  </a:cubicBezTo>
                  <a:cubicBezTo>
                    <a:pt x="6436" y="104422"/>
                    <a:pt x="6595" y="104400"/>
                    <a:pt x="6732" y="104354"/>
                  </a:cubicBezTo>
                  <a:cubicBezTo>
                    <a:pt x="7300" y="104263"/>
                    <a:pt x="7778" y="104195"/>
                    <a:pt x="8073" y="104331"/>
                  </a:cubicBezTo>
                  <a:cubicBezTo>
                    <a:pt x="8255" y="104331"/>
                    <a:pt x="8232" y="104218"/>
                    <a:pt x="8141" y="104240"/>
                  </a:cubicBezTo>
                  <a:cubicBezTo>
                    <a:pt x="8710" y="104013"/>
                    <a:pt x="9892" y="103854"/>
                    <a:pt x="10097" y="104058"/>
                  </a:cubicBezTo>
                  <a:cubicBezTo>
                    <a:pt x="10415" y="103922"/>
                    <a:pt x="10757" y="103808"/>
                    <a:pt x="11029" y="103626"/>
                  </a:cubicBezTo>
                  <a:cubicBezTo>
                    <a:pt x="11530" y="103558"/>
                    <a:pt x="12121" y="103513"/>
                    <a:pt x="12758" y="103490"/>
                  </a:cubicBezTo>
                  <a:cubicBezTo>
                    <a:pt x="13372" y="103467"/>
                    <a:pt x="14031" y="103399"/>
                    <a:pt x="14622" y="103376"/>
                  </a:cubicBezTo>
                  <a:cubicBezTo>
                    <a:pt x="14759" y="103786"/>
                    <a:pt x="15168" y="103831"/>
                    <a:pt x="15100" y="104218"/>
                  </a:cubicBezTo>
                  <a:cubicBezTo>
                    <a:pt x="15759" y="104013"/>
                    <a:pt x="16214" y="103854"/>
                    <a:pt x="16692" y="103740"/>
                  </a:cubicBezTo>
                  <a:cubicBezTo>
                    <a:pt x="17169" y="103626"/>
                    <a:pt x="17624" y="103535"/>
                    <a:pt x="18261" y="103331"/>
                  </a:cubicBezTo>
                  <a:cubicBezTo>
                    <a:pt x="18397" y="103217"/>
                    <a:pt x="18443" y="103081"/>
                    <a:pt x="18488" y="102967"/>
                  </a:cubicBezTo>
                  <a:cubicBezTo>
                    <a:pt x="18829" y="102808"/>
                    <a:pt x="19079" y="102762"/>
                    <a:pt x="19261" y="102785"/>
                  </a:cubicBezTo>
                  <a:cubicBezTo>
                    <a:pt x="19625" y="102626"/>
                    <a:pt x="19034" y="102603"/>
                    <a:pt x="18897" y="102626"/>
                  </a:cubicBezTo>
                  <a:cubicBezTo>
                    <a:pt x="18556" y="102694"/>
                    <a:pt x="18374" y="102853"/>
                    <a:pt x="18215" y="102990"/>
                  </a:cubicBezTo>
                  <a:cubicBezTo>
                    <a:pt x="18033" y="103103"/>
                    <a:pt x="17874" y="103217"/>
                    <a:pt x="17601" y="103149"/>
                  </a:cubicBezTo>
                  <a:cubicBezTo>
                    <a:pt x="17874" y="102876"/>
                    <a:pt x="18283" y="102649"/>
                    <a:pt x="18852" y="102444"/>
                  </a:cubicBezTo>
                  <a:cubicBezTo>
                    <a:pt x="18761" y="102398"/>
                    <a:pt x="18670" y="102330"/>
                    <a:pt x="18511" y="102376"/>
                  </a:cubicBezTo>
                  <a:cubicBezTo>
                    <a:pt x="18556" y="102171"/>
                    <a:pt x="18716" y="102262"/>
                    <a:pt x="18806" y="102262"/>
                  </a:cubicBezTo>
                  <a:cubicBezTo>
                    <a:pt x="18920" y="102285"/>
                    <a:pt x="19193" y="102239"/>
                    <a:pt x="19193" y="102512"/>
                  </a:cubicBezTo>
                  <a:cubicBezTo>
                    <a:pt x="19284" y="102489"/>
                    <a:pt x="19375" y="102444"/>
                    <a:pt x="19489" y="102421"/>
                  </a:cubicBezTo>
                  <a:cubicBezTo>
                    <a:pt x="19557" y="102398"/>
                    <a:pt x="19625" y="102353"/>
                    <a:pt x="19693" y="102330"/>
                  </a:cubicBezTo>
                  <a:cubicBezTo>
                    <a:pt x="19853" y="102307"/>
                    <a:pt x="20103" y="102398"/>
                    <a:pt x="20103" y="102398"/>
                  </a:cubicBezTo>
                  <a:cubicBezTo>
                    <a:pt x="20285" y="102330"/>
                    <a:pt x="20194" y="102035"/>
                    <a:pt x="20580" y="102012"/>
                  </a:cubicBezTo>
                  <a:cubicBezTo>
                    <a:pt x="20717" y="102330"/>
                    <a:pt x="21262" y="101966"/>
                    <a:pt x="21422" y="102262"/>
                  </a:cubicBezTo>
                  <a:cubicBezTo>
                    <a:pt x="21717" y="102035"/>
                    <a:pt x="21149" y="102012"/>
                    <a:pt x="21376" y="101784"/>
                  </a:cubicBezTo>
                  <a:cubicBezTo>
                    <a:pt x="21694" y="101625"/>
                    <a:pt x="21945" y="101693"/>
                    <a:pt x="21785" y="101921"/>
                  </a:cubicBezTo>
                  <a:cubicBezTo>
                    <a:pt x="21967" y="101557"/>
                    <a:pt x="22695" y="101784"/>
                    <a:pt x="22445" y="101352"/>
                  </a:cubicBezTo>
                  <a:cubicBezTo>
                    <a:pt x="22240" y="101080"/>
                    <a:pt x="22058" y="101830"/>
                    <a:pt x="21899" y="101580"/>
                  </a:cubicBezTo>
                  <a:cubicBezTo>
                    <a:pt x="21672" y="101352"/>
                    <a:pt x="22308" y="101239"/>
                    <a:pt x="22490" y="101125"/>
                  </a:cubicBezTo>
                  <a:cubicBezTo>
                    <a:pt x="22559" y="101080"/>
                    <a:pt x="22672" y="100852"/>
                    <a:pt x="22718" y="100807"/>
                  </a:cubicBezTo>
                  <a:cubicBezTo>
                    <a:pt x="22991" y="100647"/>
                    <a:pt x="23332" y="100466"/>
                    <a:pt x="23673" y="100352"/>
                  </a:cubicBezTo>
                  <a:cubicBezTo>
                    <a:pt x="23991" y="100215"/>
                    <a:pt x="24287" y="100124"/>
                    <a:pt x="24491" y="100193"/>
                  </a:cubicBezTo>
                  <a:cubicBezTo>
                    <a:pt x="24696" y="99920"/>
                    <a:pt x="25265" y="99874"/>
                    <a:pt x="25628" y="99624"/>
                  </a:cubicBezTo>
                  <a:cubicBezTo>
                    <a:pt x="25856" y="99442"/>
                    <a:pt x="26015" y="99192"/>
                    <a:pt x="26129" y="99033"/>
                  </a:cubicBezTo>
                  <a:cubicBezTo>
                    <a:pt x="25833" y="99033"/>
                    <a:pt x="25651" y="99169"/>
                    <a:pt x="25469" y="99329"/>
                  </a:cubicBezTo>
                  <a:cubicBezTo>
                    <a:pt x="25287" y="99465"/>
                    <a:pt x="25128" y="99624"/>
                    <a:pt x="24878" y="99692"/>
                  </a:cubicBezTo>
                  <a:cubicBezTo>
                    <a:pt x="24924" y="99306"/>
                    <a:pt x="25378" y="99147"/>
                    <a:pt x="25697" y="98965"/>
                  </a:cubicBezTo>
                  <a:cubicBezTo>
                    <a:pt x="25992" y="98783"/>
                    <a:pt x="26493" y="98715"/>
                    <a:pt x="26947" y="98373"/>
                  </a:cubicBezTo>
                  <a:cubicBezTo>
                    <a:pt x="27175" y="98578"/>
                    <a:pt x="26765" y="98669"/>
                    <a:pt x="26811" y="98851"/>
                  </a:cubicBezTo>
                  <a:cubicBezTo>
                    <a:pt x="27084" y="98601"/>
                    <a:pt x="27175" y="98328"/>
                    <a:pt x="27448" y="98078"/>
                  </a:cubicBezTo>
                  <a:cubicBezTo>
                    <a:pt x="27789" y="98192"/>
                    <a:pt x="27902" y="97873"/>
                    <a:pt x="28425" y="97691"/>
                  </a:cubicBezTo>
                  <a:cubicBezTo>
                    <a:pt x="28335" y="97464"/>
                    <a:pt x="27902" y="98101"/>
                    <a:pt x="27880" y="97691"/>
                  </a:cubicBezTo>
                  <a:cubicBezTo>
                    <a:pt x="28175" y="97487"/>
                    <a:pt x="28698" y="97327"/>
                    <a:pt x="28585" y="97055"/>
                  </a:cubicBezTo>
                  <a:cubicBezTo>
                    <a:pt x="28903" y="97032"/>
                    <a:pt x="29244" y="96850"/>
                    <a:pt x="29494" y="97009"/>
                  </a:cubicBezTo>
                  <a:cubicBezTo>
                    <a:pt x="29585" y="96850"/>
                    <a:pt x="29835" y="96691"/>
                    <a:pt x="29585" y="96509"/>
                  </a:cubicBezTo>
                  <a:cubicBezTo>
                    <a:pt x="29767" y="96259"/>
                    <a:pt x="30154" y="96463"/>
                    <a:pt x="29926" y="96190"/>
                  </a:cubicBezTo>
                  <a:cubicBezTo>
                    <a:pt x="30267" y="95940"/>
                    <a:pt x="30472" y="96213"/>
                    <a:pt x="30745" y="96168"/>
                  </a:cubicBezTo>
                  <a:cubicBezTo>
                    <a:pt x="30950" y="95918"/>
                    <a:pt x="30404" y="96213"/>
                    <a:pt x="30404" y="95872"/>
                  </a:cubicBezTo>
                  <a:cubicBezTo>
                    <a:pt x="31222" y="95645"/>
                    <a:pt x="31541" y="94962"/>
                    <a:pt x="32223" y="94644"/>
                  </a:cubicBezTo>
                  <a:cubicBezTo>
                    <a:pt x="32269" y="94530"/>
                    <a:pt x="32178" y="94417"/>
                    <a:pt x="32382" y="94303"/>
                  </a:cubicBezTo>
                  <a:cubicBezTo>
                    <a:pt x="32382" y="94803"/>
                    <a:pt x="32678" y="94258"/>
                    <a:pt x="32928" y="94439"/>
                  </a:cubicBezTo>
                  <a:cubicBezTo>
                    <a:pt x="32928" y="94235"/>
                    <a:pt x="33474" y="93644"/>
                    <a:pt x="33178" y="93666"/>
                  </a:cubicBezTo>
                  <a:cubicBezTo>
                    <a:pt x="33087" y="93348"/>
                    <a:pt x="33428" y="93598"/>
                    <a:pt x="33519" y="93530"/>
                  </a:cubicBezTo>
                  <a:cubicBezTo>
                    <a:pt x="33701" y="93257"/>
                    <a:pt x="33224" y="93439"/>
                    <a:pt x="33383" y="93166"/>
                  </a:cubicBezTo>
                  <a:cubicBezTo>
                    <a:pt x="34247" y="92507"/>
                    <a:pt x="34929" y="91779"/>
                    <a:pt x="35543" y="91165"/>
                  </a:cubicBezTo>
                  <a:cubicBezTo>
                    <a:pt x="35680" y="91028"/>
                    <a:pt x="35748" y="91097"/>
                    <a:pt x="35861" y="90983"/>
                  </a:cubicBezTo>
                  <a:cubicBezTo>
                    <a:pt x="36066" y="90778"/>
                    <a:pt x="36112" y="90483"/>
                    <a:pt x="36407" y="90233"/>
                  </a:cubicBezTo>
                  <a:cubicBezTo>
                    <a:pt x="36498" y="90164"/>
                    <a:pt x="36657" y="90005"/>
                    <a:pt x="36839" y="90051"/>
                  </a:cubicBezTo>
                  <a:cubicBezTo>
                    <a:pt x="37112" y="89732"/>
                    <a:pt x="37476" y="89368"/>
                    <a:pt x="37772" y="89027"/>
                  </a:cubicBezTo>
                  <a:cubicBezTo>
                    <a:pt x="38545" y="88027"/>
                    <a:pt x="39227" y="87367"/>
                    <a:pt x="40159" y="87345"/>
                  </a:cubicBezTo>
                  <a:cubicBezTo>
                    <a:pt x="40409" y="87617"/>
                    <a:pt x="40660" y="87799"/>
                    <a:pt x="40932" y="87572"/>
                  </a:cubicBezTo>
                  <a:cubicBezTo>
                    <a:pt x="41046" y="87686"/>
                    <a:pt x="40978" y="87845"/>
                    <a:pt x="40773" y="88050"/>
                  </a:cubicBezTo>
                  <a:cubicBezTo>
                    <a:pt x="41069" y="87959"/>
                    <a:pt x="41114" y="88709"/>
                    <a:pt x="41546" y="88254"/>
                  </a:cubicBezTo>
                  <a:cubicBezTo>
                    <a:pt x="41342" y="88618"/>
                    <a:pt x="41660" y="88868"/>
                    <a:pt x="41637" y="89141"/>
                  </a:cubicBezTo>
                  <a:cubicBezTo>
                    <a:pt x="41637" y="89255"/>
                    <a:pt x="41274" y="89459"/>
                    <a:pt x="41546" y="89528"/>
                  </a:cubicBezTo>
                  <a:cubicBezTo>
                    <a:pt x="41046" y="89914"/>
                    <a:pt x="40569" y="90369"/>
                    <a:pt x="40091" y="90824"/>
                  </a:cubicBezTo>
                  <a:cubicBezTo>
                    <a:pt x="39636" y="91279"/>
                    <a:pt x="39136" y="91733"/>
                    <a:pt x="38658" y="92120"/>
                  </a:cubicBezTo>
                  <a:cubicBezTo>
                    <a:pt x="38499" y="92256"/>
                    <a:pt x="38272" y="92256"/>
                    <a:pt x="38113" y="92416"/>
                  </a:cubicBezTo>
                  <a:cubicBezTo>
                    <a:pt x="37863" y="92598"/>
                    <a:pt x="37749" y="92916"/>
                    <a:pt x="37476" y="93121"/>
                  </a:cubicBezTo>
                  <a:cubicBezTo>
                    <a:pt x="37294" y="93257"/>
                    <a:pt x="37203" y="93234"/>
                    <a:pt x="37044" y="93371"/>
                  </a:cubicBezTo>
                  <a:cubicBezTo>
                    <a:pt x="36748" y="93666"/>
                    <a:pt x="36771" y="94053"/>
                    <a:pt x="36339" y="94007"/>
                  </a:cubicBezTo>
                  <a:cubicBezTo>
                    <a:pt x="36248" y="94098"/>
                    <a:pt x="36407" y="94189"/>
                    <a:pt x="36271" y="94303"/>
                  </a:cubicBezTo>
                  <a:cubicBezTo>
                    <a:pt x="35998" y="94485"/>
                    <a:pt x="35816" y="94758"/>
                    <a:pt x="35543" y="94917"/>
                  </a:cubicBezTo>
                  <a:cubicBezTo>
                    <a:pt x="35475" y="94962"/>
                    <a:pt x="35384" y="94985"/>
                    <a:pt x="35316" y="94985"/>
                  </a:cubicBezTo>
                  <a:cubicBezTo>
                    <a:pt x="35225" y="95008"/>
                    <a:pt x="35156" y="95008"/>
                    <a:pt x="35156" y="95008"/>
                  </a:cubicBezTo>
                  <a:cubicBezTo>
                    <a:pt x="35066" y="95099"/>
                    <a:pt x="35088" y="95281"/>
                    <a:pt x="34997" y="95372"/>
                  </a:cubicBezTo>
                  <a:cubicBezTo>
                    <a:pt x="34815" y="95599"/>
                    <a:pt x="34452" y="95667"/>
                    <a:pt x="34270" y="95827"/>
                  </a:cubicBezTo>
                  <a:cubicBezTo>
                    <a:pt x="34110" y="95986"/>
                    <a:pt x="34156" y="96122"/>
                    <a:pt x="34019" y="96259"/>
                  </a:cubicBezTo>
                  <a:cubicBezTo>
                    <a:pt x="33747" y="96577"/>
                    <a:pt x="33406" y="96759"/>
                    <a:pt x="32996" y="96918"/>
                  </a:cubicBezTo>
                  <a:cubicBezTo>
                    <a:pt x="32814" y="97009"/>
                    <a:pt x="32860" y="97100"/>
                    <a:pt x="32905" y="97214"/>
                  </a:cubicBezTo>
                  <a:cubicBezTo>
                    <a:pt x="32587" y="97350"/>
                    <a:pt x="32223" y="97600"/>
                    <a:pt x="31859" y="97896"/>
                  </a:cubicBezTo>
                  <a:cubicBezTo>
                    <a:pt x="31473" y="98169"/>
                    <a:pt x="31063" y="98464"/>
                    <a:pt x="30631" y="98783"/>
                  </a:cubicBezTo>
                  <a:cubicBezTo>
                    <a:pt x="30358" y="98806"/>
                    <a:pt x="30609" y="98351"/>
                    <a:pt x="30176" y="98533"/>
                  </a:cubicBezTo>
                  <a:cubicBezTo>
                    <a:pt x="29949" y="98828"/>
                    <a:pt x="30518" y="98737"/>
                    <a:pt x="30336" y="98987"/>
                  </a:cubicBezTo>
                  <a:cubicBezTo>
                    <a:pt x="29517" y="99465"/>
                    <a:pt x="29221" y="99601"/>
                    <a:pt x="28471" y="100124"/>
                  </a:cubicBezTo>
                  <a:cubicBezTo>
                    <a:pt x="28471" y="99988"/>
                    <a:pt x="28516" y="99874"/>
                    <a:pt x="28698" y="99783"/>
                  </a:cubicBezTo>
                  <a:cubicBezTo>
                    <a:pt x="28175" y="99692"/>
                    <a:pt x="28289" y="100306"/>
                    <a:pt x="28312" y="100329"/>
                  </a:cubicBezTo>
                  <a:cubicBezTo>
                    <a:pt x="27857" y="100670"/>
                    <a:pt x="28357" y="100033"/>
                    <a:pt x="27971" y="100215"/>
                  </a:cubicBezTo>
                  <a:cubicBezTo>
                    <a:pt x="27721" y="100284"/>
                    <a:pt x="27834" y="100420"/>
                    <a:pt x="27902" y="100556"/>
                  </a:cubicBezTo>
                  <a:lnTo>
                    <a:pt x="27152" y="100966"/>
                  </a:lnTo>
                  <a:cubicBezTo>
                    <a:pt x="26902" y="100920"/>
                    <a:pt x="27107" y="100875"/>
                    <a:pt x="26970" y="100647"/>
                  </a:cubicBezTo>
                  <a:lnTo>
                    <a:pt x="26674" y="100829"/>
                  </a:lnTo>
                  <a:cubicBezTo>
                    <a:pt x="26470" y="100989"/>
                    <a:pt x="27243" y="100943"/>
                    <a:pt x="26629" y="101261"/>
                  </a:cubicBezTo>
                  <a:cubicBezTo>
                    <a:pt x="26197" y="101512"/>
                    <a:pt x="26584" y="101148"/>
                    <a:pt x="26356" y="100989"/>
                  </a:cubicBezTo>
                  <a:cubicBezTo>
                    <a:pt x="26061" y="101148"/>
                    <a:pt x="26061" y="100966"/>
                    <a:pt x="25924" y="101216"/>
                  </a:cubicBezTo>
                  <a:cubicBezTo>
                    <a:pt x="25697" y="101352"/>
                    <a:pt x="26038" y="101580"/>
                    <a:pt x="26061" y="101762"/>
                  </a:cubicBezTo>
                  <a:lnTo>
                    <a:pt x="25287" y="102148"/>
                  </a:lnTo>
                  <a:cubicBezTo>
                    <a:pt x="25356" y="102035"/>
                    <a:pt x="25333" y="101898"/>
                    <a:pt x="25242" y="101762"/>
                  </a:cubicBezTo>
                  <a:cubicBezTo>
                    <a:pt x="25174" y="101944"/>
                    <a:pt x="24673" y="102057"/>
                    <a:pt x="24969" y="102307"/>
                  </a:cubicBezTo>
                  <a:cubicBezTo>
                    <a:pt x="24401" y="102671"/>
                    <a:pt x="23991" y="102649"/>
                    <a:pt x="23718" y="102489"/>
                  </a:cubicBezTo>
                  <a:cubicBezTo>
                    <a:pt x="23491" y="102535"/>
                    <a:pt x="23400" y="103126"/>
                    <a:pt x="23173" y="102717"/>
                  </a:cubicBezTo>
                  <a:cubicBezTo>
                    <a:pt x="22900" y="102944"/>
                    <a:pt x="23559" y="102944"/>
                    <a:pt x="22945" y="103126"/>
                  </a:cubicBezTo>
                  <a:cubicBezTo>
                    <a:pt x="23013" y="103194"/>
                    <a:pt x="23104" y="103240"/>
                    <a:pt x="23241" y="103194"/>
                  </a:cubicBezTo>
                  <a:cubicBezTo>
                    <a:pt x="23195" y="103263"/>
                    <a:pt x="22308" y="103899"/>
                    <a:pt x="22377" y="103354"/>
                  </a:cubicBezTo>
                  <a:cubicBezTo>
                    <a:pt x="22036" y="103490"/>
                    <a:pt x="22240" y="103786"/>
                    <a:pt x="21808" y="103899"/>
                  </a:cubicBezTo>
                  <a:lnTo>
                    <a:pt x="21694" y="103626"/>
                  </a:lnTo>
                  <a:cubicBezTo>
                    <a:pt x="21694" y="103808"/>
                    <a:pt x="21422" y="103922"/>
                    <a:pt x="21353" y="104081"/>
                  </a:cubicBezTo>
                  <a:cubicBezTo>
                    <a:pt x="21012" y="104195"/>
                    <a:pt x="20853" y="104036"/>
                    <a:pt x="20648" y="103945"/>
                  </a:cubicBezTo>
                  <a:cubicBezTo>
                    <a:pt x="20717" y="104149"/>
                    <a:pt x="20512" y="104263"/>
                    <a:pt x="20285" y="104377"/>
                  </a:cubicBezTo>
                  <a:lnTo>
                    <a:pt x="20194" y="104400"/>
                  </a:lnTo>
                  <a:lnTo>
                    <a:pt x="20057" y="104445"/>
                  </a:lnTo>
                  <a:cubicBezTo>
                    <a:pt x="19966" y="104491"/>
                    <a:pt x="19875" y="104513"/>
                    <a:pt x="19807" y="104536"/>
                  </a:cubicBezTo>
                  <a:cubicBezTo>
                    <a:pt x="19648" y="104581"/>
                    <a:pt x="19511" y="104627"/>
                    <a:pt x="19443" y="104672"/>
                  </a:cubicBezTo>
                  <a:cubicBezTo>
                    <a:pt x="19398" y="104695"/>
                    <a:pt x="19853" y="104672"/>
                    <a:pt x="19989" y="104559"/>
                  </a:cubicBezTo>
                  <a:cubicBezTo>
                    <a:pt x="19557" y="104877"/>
                    <a:pt x="18988" y="105059"/>
                    <a:pt x="18420" y="105173"/>
                  </a:cubicBezTo>
                  <a:cubicBezTo>
                    <a:pt x="17851" y="105309"/>
                    <a:pt x="17260" y="105377"/>
                    <a:pt x="16692" y="105582"/>
                  </a:cubicBezTo>
                  <a:cubicBezTo>
                    <a:pt x="16373" y="105355"/>
                    <a:pt x="16169" y="105150"/>
                    <a:pt x="15509" y="105059"/>
                  </a:cubicBezTo>
                  <a:cubicBezTo>
                    <a:pt x="15032" y="105127"/>
                    <a:pt x="15191" y="105400"/>
                    <a:pt x="14691" y="105446"/>
                  </a:cubicBezTo>
                  <a:cubicBezTo>
                    <a:pt x="15145" y="105696"/>
                    <a:pt x="14099" y="105991"/>
                    <a:pt x="14804" y="105991"/>
                  </a:cubicBezTo>
                  <a:cubicBezTo>
                    <a:pt x="14554" y="106241"/>
                    <a:pt x="13576" y="106196"/>
                    <a:pt x="13872" y="106651"/>
                  </a:cubicBezTo>
                  <a:cubicBezTo>
                    <a:pt x="13349" y="106833"/>
                    <a:pt x="12780" y="106969"/>
                    <a:pt x="12189" y="107106"/>
                  </a:cubicBezTo>
                  <a:cubicBezTo>
                    <a:pt x="11621" y="107197"/>
                    <a:pt x="11029" y="107265"/>
                    <a:pt x="10461" y="107333"/>
                  </a:cubicBezTo>
                  <a:cubicBezTo>
                    <a:pt x="9301" y="107492"/>
                    <a:pt x="8210" y="107583"/>
                    <a:pt x="7232" y="107788"/>
                  </a:cubicBezTo>
                  <a:cubicBezTo>
                    <a:pt x="7550" y="107401"/>
                    <a:pt x="8369" y="107469"/>
                    <a:pt x="9051" y="107356"/>
                  </a:cubicBezTo>
                  <a:cubicBezTo>
                    <a:pt x="9688" y="107242"/>
                    <a:pt x="10347" y="107197"/>
                    <a:pt x="10802" y="107015"/>
                  </a:cubicBezTo>
                  <a:cubicBezTo>
                    <a:pt x="10529" y="106924"/>
                    <a:pt x="10006" y="106969"/>
                    <a:pt x="9961" y="106764"/>
                  </a:cubicBezTo>
                  <a:cubicBezTo>
                    <a:pt x="9324" y="106787"/>
                    <a:pt x="9347" y="107242"/>
                    <a:pt x="8755" y="107310"/>
                  </a:cubicBezTo>
                  <a:lnTo>
                    <a:pt x="8869" y="107106"/>
                  </a:lnTo>
                  <a:cubicBezTo>
                    <a:pt x="8050" y="107242"/>
                    <a:pt x="7664" y="107151"/>
                    <a:pt x="7368" y="107015"/>
                  </a:cubicBezTo>
                  <a:cubicBezTo>
                    <a:pt x="7186" y="107083"/>
                    <a:pt x="7141" y="107242"/>
                    <a:pt x="6913" y="107265"/>
                  </a:cubicBezTo>
                  <a:lnTo>
                    <a:pt x="5754" y="107424"/>
                  </a:lnTo>
                  <a:cubicBezTo>
                    <a:pt x="5435" y="107333"/>
                    <a:pt x="5776" y="107219"/>
                    <a:pt x="5617" y="107151"/>
                  </a:cubicBezTo>
                  <a:cubicBezTo>
                    <a:pt x="4981" y="107219"/>
                    <a:pt x="5572" y="107310"/>
                    <a:pt x="5072" y="107492"/>
                  </a:cubicBezTo>
                  <a:cubicBezTo>
                    <a:pt x="4617" y="107560"/>
                    <a:pt x="4071" y="107538"/>
                    <a:pt x="3980" y="107924"/>
                  </a:cubicBezTo>
                  <a:cubicBezTo>
                    <a:pt x="3866" y="107901"/>
                    <a:pt x="3753" y="107901"/>
                    <a:pt x="3616" y="107901"/>
                  </a:cubicBezTo>
                  <a:cubicBezTo>
                    <a:pt x="3548" y="107901"/>
                    <a:pt x="3480" y="107901"/>
                    <a:pt x="3412" y="107901"/>
                  </a:cubicBezTo>
                  <a:cubicBezTo>
                    <a:pt x="3343" y="107901"/>
                    <a:pt x="3252" y="107947"/>
                    <a:pt x="3275" y="107833"/>
                  </a:cubicBezTo>
                  <a:cubicBezTo>
                    <a:pt x="3252" y="107538"/>
                    <a:pt x="3230" y="107219"/>
                    <a:pt x="3207" y="106924"/>
                  </a:cubicBezTo>
                  <a:cubicBezTo>
                    <a:pt x="3161" y="106332"/>
                    <a:pt x="3116" y="105764"/>
                    <a:pt x="3116" y="105309"/>
                  </a:cubicBezTo>
                  <a:cubicBezTo>
                    <a:pt x="3230" y="105491"/>
                    <a:pt x="3275" y="105946"/>
                    <a:pt x="3298" y="106446"/>
                  </a:cubicBezTo>
                  <a:cubicBezTo>
                    <a:pt x="3298" y="106696"/>
                    <a:pt x="3298" y="106969"/>
                    <a:pt x="3321" y="107219"/>
                  </a:cubicBezTo>
                  <a:cubicBezTo>
                    <a:pt x="3321" y="107333"/>
                    <a:pt x="3343" y="107469"/>
                    <a:pt x="3343" y="107583"/>
                  </a:cubicBezTo>
                  <a:cubicBezTo>
                    <a:pt x="3343" y="107629"/>
                    <a:pt x="3343" y="107697"/>
                    <a:pt x="3343" y="107742"/>
                  </a:cubicBezTo>
                  <a:cubicBezTo>
                    <a:pt x="3366" y="107765"/>
                    <a:pt x="3343" y="107811"/>
                    <a:pt x="3366" y="107811"/>
                  </a:cubicBezTo>
                  <a:lnTo>
                    <a:pt x="3457" y="107788"/>
                  </a:lnTo>
                  <a:cubicBezTo>
                    <a:pt x="3775" y="107606"/>
                    <a:pt x="4162" y="107469"/>
                    <a:pt x="4367" y="107219"/>
                  </a:cubicBezTo>
                  <a:cubicBezTo>
                    <a:pt x="4162" y="107219"/>
                    <a:pt x="3980" y="107265"/>
                    <a:pt x="3844" y="107310"/>
                  </a:cubicBezTo>
                  <a:cubicBezTo>
                    <a:pt x="3798" y="107333"/>
                    <a:pt x="3753" y="107356"/>
                    <a:pt x="3730" y="107378"/>
                  </a:cubicBezTo>
                  <a:cubicBezTo>
                    <a:pt x="3684" y="107401"/>
                    <a:pt x="3684" y="107378"/>
                    <a:pt x="3662" y="107401"/>
                  </a:cubicBezTo>
                  <a:cubicBezTo>
                    <a:pt x="3616" y="107401"/>
                    <a:pt x="3571" y="107447"/>
                    <a:pt x="3525" y="107538"/>
                  </a:cubicBezTo>
                  <a:cubicBezTo>
                    <a:pt x="3662" y="106696"/>
                    <a:pt x="3389" y="106514"/>
                    <a:pt x="3412" y="105559"/>
                  </a:cubicBezTo>
                  <a:cubicBezTo>
                    <a:pt x="3525" y="105627"/>
                    <a:pt x="3548" y="105468"/>
                    <a:pt x="3662" y="105286"/>
                  </a:cubicBezTo>
                  <a:cubicBezTo>
                    <a:pt x="3480" y="103990"/>
                    <a:pt x="3366" y="102671"/>
                    <a:pt x="3230" y="100898"/>
                  </a:cubicBezTo>
                  <a:cubicBezTo>
                    <a:pt x="3321" y="100420"/>
                    <a:pt x="3503" y="100989"/>
                    <a:pt x="3571" y="100488"/>
                  </a:cubicBezTo>
                  <a:cubicBezTo>
                    <a:pt x="3548" y="100147"/>
                    <a:pt x="3434" y="100284"/>
                    <a:pt x="3343" y="100352"/>
                  </a:cubicBezTo>
                  <a:cubicBezTo>
                    <a:pt x="3275" y="100397"/>
                    <a:pt x="3230" y="100420"/>
                    <a:pt x="3207" y="100375"/>
                  </a:cubicBezTo>
                  <a:cubicBezTo>
                    <a:pt x="3161" y="100329"/>
                    <a:pt x="3139" y="100193"/>
                    <a:pt x="3184" y="99897"/>
                  </a:cubicBezTo>
                  <a:cubicBezTo>
                    <a:pt x="3412" y="99397"/>
                    <a:pt x="3639" y="99874"/>
                    <a:pt x="3753" y="100215"/>
                  </a:cubicBezTo>
                  <a:cubicBezTo>
                    <a:pt x="3912" y="100056"/>
                    <a:pt x="3935" y="99783"/>
                    <a:pt x="3866" y="99601"/>
                  </a:cubicBezTo>
                  <a:cubicBezTo>
                    <a:pt x="3821" y="99420"/>
                    <a:pt x="3662" y="99306"/>
                    <a:pt x="3457" y="99556"/>
                  </a:cubicBezTo>
                  <a:cubicBezTo>
                    <a:pt x="3503" y="99215"/>
                    <a:pt x="3389" y="98965"/>
                    <a:pt x="3366" y="99260"/>
                  </a:cubicBezTo>
                  <a:cubicBezTo>
                    <a:pt x="3343" y="97578"/>
                    <a:pt x="3412" y="95485"/>
                    <a:pt x="3434" y="93416"/>
                  </a:cubicBezTo>
                  <a:cubicBezTo>
                    <a:pt x="3434" y="92961"/>
                    <a:pt x="3457" y="92484"/>
                    <a:pt x="3457" y="92029"/>
                  </a:cubicBezTo>
                  <a:cubicBezTo>
                    <a:pt x="3457" y="91688"/>
                    <a:pt x="3457" y="91392"/>
                    <a:pt x="3457" y="91074"/>
                  </a:cubicBezTo>
                  <a:cubicBezTo>
                    <a:pt x="3457" y="90460"/>
                    <a:pt x="3434" y="89869"/>
                    <a:pt x="3389" y="89346"/>
                  </a:cubicBezTo>
                  <a:cubicBezTo>
                    <a:pt x="3366" y="89232"/>
                    <a:pt x="3298" y="89300"/>
                    <a:pt x="3298" y="89346"/>
                  </a:cubicBezTo>
                  <a:cubicBezTo>
                    <a:pt x="3230" y="89096"/>
                    <a:pt x="3275" y="88641"/>
                    <a:pt x="3230" y="88141"/>
                  </a:cubicBezTo>
                  <a:cubicBezTo>
                    <a:pt x="3525" y="88095"/>
                    <a:pt x="3343" y="88550"/>
                    <a:pt x="3593" y="88277"/>
                  </a:cubicBezTo>
                  <a:cubicBezTo>
                    <a:pt x="3798" y="87981"/>
                    <a:pt x="3662" y="87822"/>
                    <a:pt x="3684" y="87731"/>
                  </a:cubicBezTo>
                  <a:cubicBezTo>
                    <a:pt x="3798" y="87436"/>
                    <a:pt x="3684" y="88118"/>
                    <a:pt x="3866" y="88277"/>
                  </a:cubicBezTo>
                  <a:cubicBezTo>
                    <a:pt x="3980" y="87868"/>
                    <a:pt x="4162" y="87527"/>
                    <a:pt x="4253" y="87072"/>
                  </a:cubicBezTo>
                  <a:cubicBezTo>
                    <a:pt x="3821" y="86958"/>
                    <a:pt x="3639" y="86549"/>
                    <a:pt x="3434" y="86185"/>
                  </a:cubicBezTo>
                  <a:cubicBezTo>
                    <a:pt x="3480" y="85912"/>
                    <a:pt x="3525" y="85616"/>
                    <a:pt x="3798" y="85639"/>
                  </a:cubicBezTo>
                  <a:cubicBezTo>
                    <a:pt x="3503" y="85139"/>
                    <a:pt x="3821" y="84502"/>
                    <a:pt x="3753" y="83456"/>
                  </a:cubicBezTo>
                  <a:cubicBezTo>
                    <a:pt x="3844" y="83388"/>
                    <a:pt x="3957" y="83342"/>
                    <a:pt x="4116" y="83365"/>
                  </a:cubicBezTo>
                  <a:cubicBezTo>
                    <a:pt x="4162" y="83138"/>
                    <a:pt x="3980" y="83138"/>
                    <a:pt x="3844" y="83138"/>
                  </a:cubicBezTo>
                  <a:cubicBezTo>
                    <a:pt x="3935" y="82637"/>
                    <a:pt x="3866" y="82046"/>
                    <a:pt x="3866" y="81387"/>
                  </a:cubicBezTo>
                  <a:cubicBezTo>
                    <a:pt x="3889" y="80409"/>
                    <a:pt x="4116" y="79477"/>
                    <a:pt x="4185" y="78658"/>
                  </a:cubicBezTo>
                  <a:cubicBezTo>
                    <a:pt x="4230" y="78271"/>
                    <a:pt x="4026" y="77885"/>
                    <a:pt x="4298" y="77680"/>
                  </a:cubicBezTo>
                  <a:cubicBezTo>
                    <a:pt x="4276" y="77544"/>
                    <a:pt x="4139" y="77498"/>
                    <a:pt x="4116" y="77339"/>
                  </a:cubicBezTo>
                  <a:cubicBezTo>
                    <a:pt x="4139" y="77066"/>
                    <a:pt x="4298" y="76975"/>
                    <a:pt x="4389" y="76816"/>
                  </a:cubicBezTo>
                  <a:cubicBezTo>
                    <a:pt x="4071" y="75952"/>
                    <a:pt x="4435" y="74815"/>
                    <a:pt x="4367" y="73428"/>
                  </a:cubicBezTo>
                  <a:cubicBezTo>
                    <a:pt x="4571" y="73155"/>
                    <a:pt x="4526" y="73587"/>
                    <a:pt x="4821" y="73541"/>
                  </a:cubicBezTo>
                  <a:cubicBezTo>
                    <a:pt x="4799" y="73018"/>
                    <a:pt x="4253" y="73109"/>
                    <a:pt x="4367" y="72427"/>
                  </a:cubicBezTo>
                  <a:cubicBezTo>
                    <a:pt x="4526" y="72541"/>
                    <a:pt x="4594" y="72746"/>
                    <a:pt x="4912" y="72655"/>
                  </a:cubicBezTo>
                  <a:cubicBezTo>
                    <a:pt x="4981" y="72268"/>
                    <a:pt x="4549" y="72223"/>
                    <a:pt x="4844" y="71904"/>
                  </a:cubicBezTo>
                  <a:cubicBezTo>
                    <a:pt x="5026" y="71972"/>
                    <a:pt x="4890" y="72404"/>
                    <a:pt x="5117" y="72450"/>
                  </a:cubicBezTo>
                  <a:cubicBezTo>
                    <a:pt x="5322" y="72200"/>
                    <a:pt x="4799" y="71881"/>
                    <a:pt x="4935" y="71358"/>
                  </a:cubicBezTo>
                  <a:cubicBezTo>
                    <a:pt x="5185" y="71336"/>
                    <a:pt x="5231" y="71518"/>
                    <a:pt x="5208" y="71791"/>
                  </a:cubicBezTo>
                  <a:cubicBezTo>
                    <a:pt x="5526" y="71586"/>
                    <a:pt x="5049" y="71404"/>
                    <a:pt x="5117" y="71131"/>
                  </a:cubicBezTo>
                  <a:cubicBezTo>
                    <a:pt x="5322" y="71108"/>
                    <a:pt x="5163" y="70654"/>
                    <a:pt x="5322" y="70585"/>
                  </a:cubicBezTo>
                  <a:cubicBezTo>
                    <a:pt x="5163" y="70290"/>
                    <a:pt x="4730" y="69903"/>
                    <a:pt x="4867" y="69607"/>
                  </a:cubicBezTo>
                  <a:cubicBezTo>
                    <a:pt x="5003" y="69721"/>
                    <a:pt x="5208" y="69721"/>
                    <a:pt x="5322" y="69835"/>
                  </a:cubicBezTo>
                  <a:cubicBezTo>
                    <a:pt x="5344" y="70017"/>
                    <a:pt x="5208" y="70062"/>
                    <a:pt x="5231" y="70267"/>
                  </a:cubicBezTo>
                  <a:cubicBezTo>
                    <a:pt x="5663" y="70335"/>
                    <a:pt x="5481" y="69653"/>
                    <a:pt x="5435" y="69403"/>
                  </a:cubicBezTo>
                  <a:cubicBezTo>
                    <a:pt x="5708" y="69380"/>
                    <a:pt x="5708" y="69653"/>
                    <a:pt x="5981" y="69630"/>
                  </a:cubicBezTo>
                  <a:cubicBezTo>
                    <a:pt x="5867" y="69448"/>
                    <a:pt x="5708" y="69357"/>
                    <a:pt x="5617" y="69175"/>
                  </a:cubicBezTo>
                  <a:cubicBezTo>
                    <a:pt x="5572" y="68789"/>
                    <a:pt x="5845" y="68812"/>
                    <a:pt x="5981" y="68652"/>
                  </a:cubicBezTo>
                  <a:cubicBezTo>
                    <a:pt x="6027" y="69153"/>
                    <a:pt x="6345" y="70381"/>
                    <a:pt x="5867" y="70835"/>
                  </a:cubicBezTo>
                  <a:cubicBezTo>
                    <a:pt x="5913" y="71063"/>
                    <a:pt x="6004" y="70699"/>
                    <a:pt x="6140" y="70949"/>
                  </a:cubicBezTo>
                  <a:cubicBezTo>
                    <a:pt x="6095" y="71404"/>
                    <a:pt x="6209" y="72063"/>
                    <a:pt x="6027" y="72359"/>
                  </a:cubicBezTo>
                  <a:cubicBezTo>
                    <a:pt x="6027" y="72473"/>
                    <a:pt x="6140" y="72450"/>
                    <a:pt x="6209" y="72473"/>
                  </a:cubicBezTo>
                  <a:cubicBezTo>
                    <a:pt x="6231" y="73109"/>
                    <a:pt x="5913" y="73541"/>
                    <a:pt x="6277" y="73996"/>
                  </a:cubicBezTo>
                  <a:cubicBezTo>
                    <a:pt x="6004" y="74292"/>
                    <a:pt x="6163" y="75429"/>
                    <a:pt x="6345" y="75861"/>
                  </a:cubicBezTo>
                  <a:cubicBezTo>
                    <a:pt x="6095" y="76020"/>
                    <a:pt x="6118" y="76475"/>
                    <a:pt x="6049" y="76839"/>
                  </a:cubicBezTo>
                  <a:cubicBezTo>
                    <a:pt x="6390" y="76862"/>
                    <a:pt x="6345" y="76407"/>
                    <a:pt x="6527" y="76202"/>
                  </a:cubicBezTo>
                  <a:cubicBezTo>
                    <a:pt x="6891" y="76338"/>
                    <a:pt x="6481" y="76429"/>
                    <a:pt x="6504" y="76748"/>
                  </a:cubicBezTo>
                  <a:cubicBezTo>
                    <a:pt x="6481" y="76975"/>
                    <a:pt x="6823" y="76793"/>
                    <a:pt x="6959" y="76862"/>
                  </a:cubicBezTo>
                  <a:cubicBezTo>
                    <a:pt x="7050" y="76179"/>
                    <a:pt x="6754" y="75952"/>
                    <a:pt x="6527" y="75656"/>
                  </a:cubicBezTo>
                  <a:cubicBezTo>
                    <a:pt x="6618" y="74269"/>
                    <a:pt x="6504" y="73473"/>
                    <a:pt x="6663" y="72473"/>
                  </a:cubicBezTo>
                  <a:cubicBezTo>
                    <a:pt x="6777" y="72746"/>
                    <a:pt x="7164" y="72700"/>
                    <a:pt x="7209" y="73041"/>
                  </a:cubicBezTo>
                  <a:cubicBezTo>
                    <a:pt x="7414" y="72996"/>
                    <a:pt x="7209" y="72473"/>
                    <a:pt x="7391" y="72382"/>
                  </a:cubicBezTo>
                  <a:cubicBezTo>
                    <a:pt x="7209" y="72359"/>
                    <a:pt x="7118" y="72404"/>
                    <a:pt x="7118" y="72609"/>
                  </a:cubicBezTo>
                  <a:cubicBezTo>
                    <a:pt x="6845" y="72564"/>
                    <a:pt x="6982" y="72063"/>
                    <a:pt x="6959" y="71722"/>
                  </a:cubicBezTo>
                  <a:cubicBezTo>
                    <a:pt x="7095" y="71722"/>
                    <a:pt x="7300" y="71791"/>
                    <a:pt x="7323" y="71631"/>
                  </a:cubicBezTo>
                  <a:cubicBezTo>
                    <a:pt x="7414" y="71222"/>
                    <a:pt x="6868" y="71563"/>
                    <a:pt x="7050" y="71063"/>
                  </a:cubicBezTo>
                  <a:cubicBezTo>
                    <a:pt x="7346" y="71267"/>
                    <a:pt x="7277" y="71267"/>
                    <a:pt x="7505" y="70972"/>
                  </a:cubicBezTo>
                  <a:cubicBezTo>
                    <a:pt x="7459" y="70790"/>
                    <a:pt x="7300" y="70904"/>
                    <a:pt x="7323" y="71086"/>
                  </a:cubicBezTo>
                  <a:cubicBezTo>
                    <a:pt x="7186" y="71040"/>
                    <a:pt x="7300" y="70744"/>
                    <a:pt x="7141" y="70744"/>
                  </a:cubicBezTo>
                  <a:cubicBezTo>
                    <a:pt x="7300" y="70494"/>
                    <a:pt x="7391" y="70244"/>
                    <a:pt x="7709" y="70426"/>
                  </a:cubicBezTo>
                  <a:cubicBezTo>
                    <a:pt x="7755" y="69994"/>
                    <a:pt x="7414" y="69971"/>
                    <a:pt x="7527" y="69448"/>
                  </a:cubicBezTo>
                  <a:cubicBezTo>
                    <a:pt x="7527" y="69016"/>
                    <a:pt x="7937" y="69107"/>
                    <a:pt x="7914" y="68675"/>
                  </a:cubicBezTo>
                  <a:cubicBezTo>
                    <a:pt x="7800" y="68380"/>
                    <a:pt x="7687" y="68038"/>
                    <a:pt x="7368" y="68243"/>
                  </a:cubicBezTo>
                  <a:cubicBezTo>
                    <a:pt x="7391" y="67629"/>
                    <a:pt x="7232" y="67333"/>
                    <a:pt x="6936" y="67356"/>
                  </a:cubicBezTo>
                  <a:cubicBezTo>
                    <a:pt x="6845" y="67038"/>
                    <a:pt x="7050" y="67061"/>
                    <a:pt x="7027" y="66810"/>
                  </a:cubicBezTo>
                  <a:cubicBezTo>
                    <a:pt x="7232" y="66765"/>
                    <a:pt x="7186" y="66970"/>
                    <a:pt x="7209" y="67129"/>
                  </a:cubicBezTo>
                  <a:cubicBezTo>
                    <a:pt x="7482" y="67129"/>
                    <a:pt x="7550" y="66901"/>
                    <a:pt x="7664" y="66720"/>
                  </a:cubicBezTo>
                  <a:cubicBezTo>
                    <a:pt x="7527" y="66287"/>
                    <a:pt x="7527" y="66378"/>
                    <a:pt x="7687" y="65946"/>
                  </a:cubicBezTo>
                  <a:cubicBezTo>
                    <a:pt x="7982" y="65810"/>
                    <a:pt x="7755" y="66310"/>
                    <a:pt x="8050" y="66174"/>
                  </a:cubicBezTo>
                  <a:cubicBezTo>
                    <a:pt x="8255" y="66174"/>
                    <a:pt x="8005" y="65878"/>
                    <a:pt x="7869" y="65946"/>
                  </a:cubicBezTo>
                  <a:cubicBezTo>
                    <a:pt x="7869" y="65583"/>
                    <a:pt x="7709" y="65401"/>
                    <a:pt x="7778" y="64969"/>
                  </a:cubicBezTo>
                  <a:cubicBezTo>
                    <a:pt x="7573" y="64923"/>
                    <a:pt x="7437" y="64969"/>
                    <a:pt x="7323" y="65059"/>
                  </a:cubicBezTo>
                  <a:cubicBezTo>
                    <a:pt x="7459" y="65219"/>
                    <a:pt x="7414" y="65537"/>
                    <a:pt x="7414" y="65833"/>
                  </a:cubicBezTo>
                  <a:cubicBezTo>
                    <a:pt x="6959" y="65742"/>
                    <a:pt x="7095" y="66401"/>
                    <a:pt x="6663" y="66356"/>
                  </a:cubicBezTo>
                  <a:cubicBezTo>
                    <a:pt x="6754" y="65105"/>
                    <a:pt x="6595" y="62899"/>
                    <a:pt x="6823" y="61785"/>
                  </a:cubicBezTo>
                  <a:cubicBezTo>
                    <a:pt x="7255" y="61785"/>
                    <a:pt x="6913" y="62035"/>
                    <a:pt x="6913" y="62217"/>
                  </a:cubicBezTo>
                  <a:cubicBezTo>
                    <a:pt x="6891" y="63127"/>
                    <a:pt x="6913" y="64536"/>
                    <a:pt x="6868" y="65492"/>
                  </a:cubicBezTo>
                  <a:cubicBezTo>
                    <a:pt x="7050" y="65196"/>
                    <a:pt x="7004" y="64627"/>
                    <a:pt x="7323" y="64514"/>
                  </a:cubicBezTo>
                  <a:cubicBezTo>
                    <a:pt x="7414" y="64150"/>
                    <a:pt x="6959" y="64377"/>
                    <a:pt x="7073" y="63968"/>
                  </a:cubicBezTo>
                  <a:cubicBezTo>
                    <a:pt x="7027" y="63718"/>
                    <a:pt x="7255" y="63809"/>
                    <a:pt x="7255" y="63650"/>
                  </a:cubicBezTo>
                  <a:cubicBezTo>
                    <a:pt x="7414" y="63399"/>
                    <a:pt x="7095" y="63354"/>
                    <a:pt x="7073" y="63309"/>
                  </a:cubicBezTo>
                  <a:cubicBezTo>
                    <a:pt x="7073" y="63263"/>
                    <a:pt x="7164" y="63172"/>
                    <a:pt x="7164" y="63104"/>
                  </a:cubicBezTo>
                  <a:cubicBezTo>
                    <a:pt x="7186" y="62945"/>
                    <a:pt x="7073" y="62899"/>
                    <a:pt x="7095" y="62876"/>
                  </a:cubicBezTo>
                  <a:cubicBezTo>
                    <a:pt x="7095" y="62376"/>
                    <a:pt x="7300" y="62012"/>
                    <a:pt x="7095" y="61444"/>
                  </a:cubicBezTo>
                  <a:cubicBezTo>
                    <a:pt x="7073" y="61262"/>
                    <a:pt x="7186" y="61239"/>
                    <a:pt x="7300" y="61239"/>
                  </a:cubicBezTo>
                  <a:cubicBezTo>
                    <a:pt x="7232" y="60921"/>
                    <a:pt x="7095" y="61330"/>
                    <a:pt x="6936" y="61239"/>
                  </a:cubicBezTo>
                  <a:cubicBezTo>
                    <a:pt x="6913" y="60966"/>
                    <a:pt x="7141" y="60966"/>
                    <a:pt x="7209" y="60807"/>
                  </a:cubicBezTo>
                  <a:cubicBezTo>
                    <a:pt x="7232" y="60557"/>
                    <a:pt x="6891" y="60739"/>
                    <a:pt x="6754" y="60671"/>
                  </a:cubicBezTo>
                  <a:cubicBezTo>
                    <a:pt x="6709" y="59807"/>
                    <a:pt x="6595" y="59011"/>
                    <a:pt x="6595" y="58283"/>
                  </a:cubicBezTo>
                  <a:cubicBezTo>
                    <a:pt x="6595" y="58147"/>
                    <a:pt x="6777" y="58101"/>
                    <a:pt x="6800" y="58056"/>
                  </a:cubicBezTo>
                  <a:cubicBezTo>
                    <a:pt x="6800" y="57942"/>
                    <a:pt x="6709" y="57578"/>
                    <a:pt x="6709" y="57396"/>
                  </a:cubicBezTo>
                  <a:cubicBezTo>
                    <a:pt x="6709" y="57169"/>
                    <a:pt x="6800" y="56850"/>
                    <a:pt x="6618" y="56737"/>
                  </a:cubicBezTo>
                  <a:cubicBezTo>
                    <a:pt x="6709" y="56646"/>
                    <a:pt x="6686" y="56441"/>
                    <a:pt x="6823" y="56418"/>
                  </a:cubicBezTo>
                  <a:cubicBezTo>
                    <a:pt x="6550" y="55873"/>
                    <a:pt x="6891" y="54622"/>
                    <a:pt x="6663" y="53780"/>
                  </a:cubicBezTo>
                  <a:cubicBezTo>
                    <a:pt x="6959" y="53712"/>
                    <a:pt x="6868" y="54076"/>
                    <a:pt x="7027" y="54122"/>
                  </a:cubicBezTo>
                  <a:cubicBezTo>
                    <a:pt x="6936" y="54554"/>
                    <a:pt x="6936" y="54781"/>
                    <a:pt x="7027" y="55213"/>
                  </a:cubicBezTo>
                  <a:cubicBezTo>
                    <a:pt x="7050" y="55441"/>
                    <a:pt x="7368" y="55304"/>
                    <a:pt x="7277" y="55668"/>
                  </a:cubicBezTo>
                  <a:cubicBezTo>
                    <a:pt x="7596" y="55327"/>
                    <a:pt x="7118" y="55008"/>
                    <a:pt x="7118" y="54667"/>
                  </a:cubicBezTo>
                  <a:cubicBezTo>
                    <a:pt x="7323" y="54576"/>
                    <a:pt x="7118" y="53940"/>
                    <a:pt x="7482" y="54031"/>
                  </a:cubicBezTo>
                  <a:cubicBezTo>
                    <a:pt x="7368" y="53826"/>
                    <a:pt x="7095" y="54122"/>
                    <a:pt x="6936" y="53803"/>
                  </a:cubicBezTo>
                  <a:cubicBezTo>
                    <a:pt x="6868" y="53485"/>
                    <a:pt x="7073" y="53508"/>
                    <a:pt x="7050" y="53257"/>
                  </a:cubicBezTo>
                  <a:cubicBezTo>
                    <a:pt x="6777" y="53144"/>
                    <a:pt x="6891" y="53485"/>
                    <a:pt x="6868" y="53690"/>
                  </a:cubicBezTo>
                  <a:cubicBezTo>
                    <a:pt x="6641" y="53530"/>
                    <a:pt x="6618" y="52939"/>
                    <a:pt x="6595" y="52598"/>
                  </a:cubicBezTo>
                  <a:cubicBezTo>
                    <a:pt x="6572" y="52280"/>
                    <a:pt x="6572" y="51961"/>
                    <a:pt x="6618" y="51711"/>
                  </a:cubicBezTo>
                  <a:cubicBezTo>
                    <a:pt x="6641" y="51575"/>
                    <a:pt x="6800" y="51393"/>
                    <a:pt x="6800" y="51393"/>
                  </a:cubicBezTo>
                  <a:cubicBezTo>
                    <a:pt x="6800" y="51256"/>
                    <a:pt x="6641" y="51234"/>
                    <a:pt x="6618" y="51165"/>
                  </a:cubicBezTo>
                  <a:cubicBezTo>
                    <a:pt x="6572" y="50915"/>
                    <a:pt x="6845" y="50733"/>
                    <a:pt x="6550" y="50506"/>
                  </a:cubicBezTo>
                  <a:cubicBezTo>
                    <a:pt x="6504" y="50324"/>
                    <a:pt x="6618" y="50301"/>
                    <a:pt x="6732" y="50301"/>
                  </a:cubicBezTo>
                  <a:cubicBezTo>
                    <a:pt x="6754" y="49983"/>
                    <a:pt x="6527" y="49960"/>
                    <a:pt x="6550" y="49642"/>
                  </a:cubicBezTo>
                  <a:cubicBezTo>
                    <a:pt x="6709" y="49665"/>
                    <a:pt x="6754" y="49824"/>
                    <a:pt x="6732" y="50074"/>
                  </a:cubicBezTo>
                  <a:cubicBezTo>
                    <a:pt x="6913" y="50006"/>
                    <a:pt x="6936" y="49756"/>
                    <a:pt x="7095" y="49642"/>
                  </a:cubicBezTo>
                  <a:cubicBezTo>
                    <a:pt x="7073" y="49392"/>
                    <a:pt x="7050" y="49142"/>
                    <a:pt x="6732" y="49210"/>
                  </a:cubicBezTo>
                  <a:cubicBezTo>
                    <a:pt x="6823" y="49119"/>
                    <a:pt x="6982" y="48550"/>
                    <a:pt x="6663" y="48664"/>
                  </a:cubicBezTo>
                  <a:cubicBezTo>
                    <a:pt x="6436" y="48755"/>
                    <a:pt x="6777" y="49073"/>
                    <a:pt x="6641" y="49414"/>
                  </a:cubicBezTo>
                  <a:cubicBezTo>
                    <a:pt x="6504" y="49323"/>
                    <a:pt x="6527" y="49073"/>
                    <a:pt x="6481" y="48869"/>
                  </a:cubicBezTo>
                  <a:cubicBezTo>
                    <a:pt x="6186" y="48937"/>
                    <a:pt x="6277" y="49460"/>
                    <a:pt x="6004" y="49505"/>
                  </a:cubicBezTo>
                  <a:cubicBezTo>
                    <a:pt x="6118" y="50006"/>
                    <a:pt x="6027" y="50097"/>
                    <a:pt x="5799" y="50392"/>
                  </a:cubicBezTo>
                  <a:cubicBezTo>
                    <a:pt x="5595" y="50324"/>
                    <a:pt x="6163" y="49915"/>
                    <a:pt x="5731" y="49846"/>
                  </a:cubicBezTo>
                  <a:cubicBezTo>
                    <a:pt x="5617" y="49869"/>
                    <a:pt x="5617" y="50051"/>
                    <a:pt x="5731" y="50051"/>
                  </a:cubicBezTo>
                  <a:cubicBezTo>
                    <a:pt x="5504" y="50415"/>
                    <a:pt x="5140" y="49528"/>
                    <a:pt x="5163" y="50370"/>
                  </a:cubicBezTo>
                  <a:cubicBezTo>
                    <a:pt x="4730" y="50301"/>
                    <a:pt x="5390" y="49505"/>
                    <a:pt x="4912" y="49392"/>
                  </a:cubicBezTo>
                  <a:cubicBezTo>
                    <a:pt x="4821" y="49778"/>
                    <a:pt x="4594" y="50028"/>
                    <a:pt x="4617" y="50574"/>
                  </a:cubicBezTo>
                  <a:cubicBezTo>
                    <a:pt x="4685" y="50893"/>
                    <a:pt x="4844" y="50438"/>
                    <a:pt x="5072" y="50597"/>
                  </a:cubicBezTo>
                  <a:cubicBezTo>
                    <a:pt x="5003" y="50870"/>
                    <a:pt x="4685" y="50847"/>
                    <a:pt x="4526" y="51006"/>
                  </a:cubicBezTo>
                  <a:cubicBezTo>
                    <a:pt x="4549" y="51279"/>
                    <a:pt x="4685" y="51461"/>
                    <a:pt x="4503" y="51666"/>
                  </a:cubicBezTo>
                  <a:cubicBezTo>
                    <a:pt x="4048" y="51256"/>
                    <a:pt x="4435" y="50529"/>
                    <a:pt x="4253" y="49801"/>
                  </a:cubicBezTo>
                  <a:cubicBezTo>
                    <a:pt x="4412" y="49846"/>
                    <a:pt x="4344" y="50142"/>
                    <a:pt x="4617" y="50028"/>
                  </a:cubicBezTo>
                  <a:cubicBezTo>
                    <a:pt x="4708" y="49619"/>
                    <a:pt x="4230" y="49846"/>
                    <a:pt x="4367" y="49369"/>
                  </a:cubicBezTo>
                  <a:cubicBezTo>
                    <a:pt x="4253" y="49346"/>
                    <a:pt x="4185" y="49392"/>
                    <a:pt x="4162" y="49483"/>
                  </a:cubicBezTo>
                  <a:cubicBezTo>
                    <a:pt x="4003" y="49119"/>
                    <a:pt x="3889" y="48664"/>
                    <a:pt x="3457" y="48573"/>
                  </a:cubicBezTo>
                  <a:cubicBezTo>
                    <a:pt x="3389" y="48232"/>
                    <a:pt x="3593" y="48255"/>
                    <a:pt x="3639" y="48050"/>
                  </a:cubicBezTo>
                  <a:cubicBezTo>
                    <a:pt x="3730" y="47550"/>
                    <a:pt x="3525" y="47391"/>
                    <a:pt x="3571" y="46959"/>
                  </a:cubicBezTo>
                  <a:cubicBezTo>
                    <a:pt x="3775" y="46936"/>
                    <a:pt x="3866" y="47049"/>
                    <a:pt x="3844" y="47277"/>
                  </a:cubicBezTo>
                  <a:cubicBezTo>
                    <a:pt x="4298" y="46959"/>
                    <a:pt x="3821" y="46117"/>
                    <a:pt x="4412" y="46094"/>
                  </a:cubicBezTo>
                  <a:cubicBezTo>
                    <a:pt x="4298" y="45640"/>
                    <a:pt x="3889" y="46094"/>
                    <a:pt x="3753" y="46299"/>
                  </a:cubicBezTo>
                  <a:cubicBezTo>
                    <a:pt x="3571" y="46299"/>
                    <a:pt x="3730" y="45912"/>
                    <a:pt x="3684" y="45753"/>
                  </a:cubicBezTo>
                  <a:cubicBezTo>
                    <a:pt x="3957" y="46072"/>
                    <a:pt x="4071" y="45594"/>
                    <a:pt x="4321" y="45549"/>
                  </a:cubicBezTo>
                  <a:cubicBezTo>
                    <a:pt x="4185" y="45003"/>
                    <a:pt x="3753" y="44775"/>
                    <a:pt x="3798" y="44002"/>
                  </a:cubicBezTo>
                  <a:cubicBezTo>
                    <a:pt x="3730" y="43707"/>
                    <a:pt x="3980" y="43798"/>
                    <a:pt x="4071" y="43684"/>
                  </a:cubicBezTo>
                  <a:cubicBezTo>
                    <a:pt x="4071" y="43593"/>
                    <a:pt x="3980" y="43570"/>
                    <a:pt x="3980" y="43457"/>
                  </a:cubicBezTo>
                  <a:cubicBezTo>
                    <a:pt x="3889" y="43229"/>
                    <a:pt x="3753" y="43775"/>
                    <a:pt x="3616" y="43343"/>
                  </a:cubicBezTo>
                  <a:cubicBezTo>
                    <a:pt x="3593" y="43115"/>
                    <a:pt x="3753" y="43138"/>
                    <a:pt x="3912" y="43138"/>
                  </a:cubicBezTo>
                  <a:cubicBezTo>
                    <a:pt x="3798" y="42797"/>
                    <a:pt x="3616" y="42524"/>
                    <a:pt x="3639" y="42024"/>
                  </a:cubicBezTo>
                  <a:cubicBezTo>
                    <a:pt x="3684" y="41751"/>
                    <a:pt x="3935" y="41728"/>
                    <a:pt x="3844" y="41274"/>
                  </a:cubicBezTo>
                  <a:cubicBezTo>
                    <a:pt x="3730" y="41296"/>
                    <a:pt x="3753" y="41478"/>
                    <a:pt x="3753" y="41592"/>
                  </a:cubicBezTo>
                  <a:cubicBezTo>
                    <a:pt x="3480" y="41274"/>
                    <a:pt x="3798" y="40068"/>
                    <a:pt x="3593" y="39409"/>
                  </a:cubicBezTo>
                  <a:cubicBezTo>
                    <a:pt x="3684" y="39181"/>
                    <a:pt x="4071" y="39318"/>
                    <a:pt x="4048" y="38977"/>
                  </a:cubicBezTo>
                  <a:cubicBezTo>
                    <a:pt x="4026" y="38818"/>
                    <a:pt x="3935" y="39022"/>
                    <a:pt x="3775" y="38977"/>
                  </a:cubicBezTo>
                  <a:cubicBezTo>
                    <a:pt x="3798" y="38340"/>
                    <a:pt x="3821" y="37703"/>
                    <a:pt x="3707" y="37226"/>
                  </a:cubicBezTo>
                  <a:cubicBezTo>
                    <a:pt x="3980" y="37203"/>
                    <a:pt x="4162" y="37089"/>
                    <a:pt x="4094" y="36680"/>
                  </a:cubicBezTo>
                  <a:cubicBezTo>
                    <a:pt x="4003" y="36748"/>
                    <a:pt x="4003" y="36930"/>
                    <a:pt x="3821" y="36907"/>
                  </a:cubicBezTo>
                  <a:cubicBezTo>
                    <a:pt x="3707" y="36680"/>
                    <a:pt x="3980" y="36726"/>
                    <a:pt x="4003" y="36680"/>
                  </a:cubicBezTo>
                  <a:cubicBezTo>
                    <a:pt x="4071" y="36453"/>
                    <a:pt x="3753" y="36180"/>
                    <a:pt x="4003" y="35907"/>
                  </a:cubicBezTo>
                  <a:cubicBezTo>
                    <a:pt x="4321" y="36294"/>
                    <a:pt x="4071" y="36657"/>
                    <a:pt x="4185" y="37226"/>
                  </a:cubicBezTo>
                  <a:cubicBezTo>
                    <a:pt x="4207" y="37499"/>
                    <a:pt x="4480" y="37453"/>
                    <a:pt x="4435" y="37794"/>
                  </a:cubicBezTo>
                  <a:cubicBezTo>
                    <a:pt x="4094" y="37431"/>
                    <a:pt x="4344" y="38590"/>
                    <a:pt x="4162" y="38772"/>
                  </a:cubicBezTo>
                  <a:cubicBezTo>
                    <a:pt x="4230" y="38886"/>
                    <a:pt x="4321" y="38977"/>
                    <a:pt x="4412" y="39091"/>
                  </a:cubicBezTo>
                  <a:cubicBezTo>
                    <a:pt x="4344" y="39363"/>
                    <a:pt x="4048" y="39363"/>
                    <a:pt x="3866" y="39523"/>
                  </a:cubicBezTo>
                  <a:cubicBezTo>
                    <a:pt x="4116" y="39864"/>
                    <a:pt x="3639" y="39909"/>
                    <a:pt x="3753" y="40387"/>
                  </a:cubicBezTo>
                  <a:cubicBezTo>
                    <a:pt x="4298" y="40546"/>
                    <a:pt x="4139" y="39727"/>
                    <a:pt x="4594" y="40091"/>
                  </a:cubicBezTo>
                  <a:cubicBezTo>
                    <a:pt x="4435" y="40364"/>
                    <a:pt x="4253" y="40637"/>
                    <a:pt x="3844" y="40614"/>
                  </a:cubicBezTo>
                  <a:cubicBezTo>
                    <a:pt x="3753" y="41092"/>
                    <a:pt x="4094" y="41114"/>
                    <a:pt x="4207" y="40841"/>
                  </a:cubicBezTo>
                  <a:cubicBezTo>
                    <a:pt x="4367" y="40910"/>
                    <a:pt x="4276" y="41092"/>
                    <a:pt x="4116" y="41046"/>
                  </a:cubicBezTo>
                  <a:cubicBezTo>
                    <a:pt x="4162" y="41455"/>
                    <a:pt x="4003" y="41592"/>
                    <a:pt x="3912" y="41819"/>
                  </a:cubicBezTo>
                  <a:cubicBezTo>
                    <a:pt x="3889" y="42024"/>
                    <a:pt x="4344" y="41978"/>
                    <a:pt x="4207" y="41706"/>
                  </a:cubicBezTo>
                  <a:cubicBezTo>
                    <a:pt x="4480" y="41865"/>
                    <a:pt x="4026" y="42206"/>
                    <a:pt x="4276" y="42365"/>
                  </a:cubicBezTo>
                  <a:cubicBezTo>
                    <a:pt x="4435" y="42411"/>
                    <a:pt x="4435" y="42274"/>
                    <a:pt x="4549" y="42274"/>
                  </a:cubicBezTo>
                  <a:cubicBezTo>
                    <a:pt x="4435" y="42092"/>
                    <a:pt x="4594" y="41569"/>
                    <a:pt x="4298" y="41615"/>
                  </a:cubicBezTo>
                  <a:cubicBezTo>
                    <a:pt x="4207" y="41160"/>
                    <a:pt x="4571" y="41274"/>
                    <a:pt x="4480" y="40841"/>
                  </a:cubicBezTo>
                  <a:cubicBezTo>
                    <a:pt x="4685" y="40796"/>
                    <a:pt x="4617" y="41069"/>
                    <a:pt x="4753" y="41069"/>
                  </a:cubicBezTo>
                  <a:cubicBezTo>
                    <a:pt x="4958" y="41046"/>
                    <a:pt x="4662" y="40864"/>
                    <a:pt x="4662" y="40841"/>
                  </a:cubicBezTo>
                  <a:cubicBezTo>
                    <a:pt x="4685" y="40705"/>
                    <a:pt x="4867" y="40682"/>
                    <a:pt x="4867" y="40523"/>
                  </a:cubicBezTo>
                  <a:cubicBezTo>
                    <a:pt x="4844" y="40341"/>
                    <a:pt x="4662" y="40228"/>
                    <a:pt x="4685" y="39977"/>
                  </a:cubicBezTo>
                  <a:cubicBezTo>
                    <a:pt x="4662" y="39818"/>
                    <a:pt x="4458" y="39886"/>
                    <a:pt x="4321" y="39864"/>
                  </a:cubicBezTo>
                  <a:cubicBezTo>
                    <a:pt x="4298" y="39409"/>
                    <a:pt x="4571" y="39363"/>
                    <a:pt x="4685" y="39091"/>
                  </a:cubicBezTo>
                  <a:cubicBezTo>
                    <a:pt x="4753" y="38749"/>
                    <a:pt x="4480" y="38795"/>
                    <a:pt x="4344" y="38658"/>
                  </a:cubicBezTo>
                  <a:cubicBezTo>
                    <a:pt x="4458" y="38408"/>
                    <a:pt x="4730" y="38317"/>
                    <a:pt x="4890" y="38113"/>
                  </a:cubicBezTo>
                  <a:cubicBezTo>
                    <a:pt x="4526" y="37908"/>
                    <a:pt x="4549" y="37249"/>
                    <a:pt x="4458" y="36703"/>
                  </a:cubicBezTo>
                  <a:cubicBezTo>
                    <a:pt x="4776" y="36794"/>
                    <a:pt x="4594" y="36271"/>
                    <a:pt x="4640" y="36043"/>
                  </a:cubicBezTo>
                  <a:cubicBezTo>
                    <a:pt x="4594" y="35702"/>
                    <a:pt x="4162" y="35816"/>
                    <a:pt x="4298" y="35270"/>
                  </a:cubicBezTo>
                  <a:cubicBezTo>
                    <a:pt x="4389" y="35338"/>
                    <a:pt x="4435" y="35475"/>
                    <a:pt x="4480" y="35589"/>
                  </a:cubicBezTo>
                  <a:cubicBezTo>
                    <a:pt x="4685" y="35566"/>
                    <a:pt x="4526" y="35111"/>
                    <a:pt x="4480" y="35043"/>
                  </a:cubicBezTo>
                  <a:cubicBezTo>
                    <a:pt x="4389" y="35134"/>
                    <a:pt x="4298" y="35179"/>
                    <a:pt x="4207" y="35270"/>
                  </a:cubicBezTo>
                  <a:cubicBezTo>
                    <a:pt x="3935" y="35566"/>
                    <a:pt x="4094" y="35770"/>
                    <a:pt x="3844" y="35589"/>
                  </a:cubicBezTo>
                  <a:lnTo>
                    <a:pt x="3821" y="36566"/>
                  </a:lnTo>
                  <a:cubicBezTo>
                    <a:pt x="3503" y="36362"/>
                    <a:pt x="3798" y="35884"/>
                    <a:pt x="3753" y="35361"/>
                  </a:cubicBezTo>
                  <a:cubicBezTo>
                    <a:pt x="3707" y="34975"/>
                    <a:pt x="3684" y="34292"/>
                    <a:pt x="3775" y="33610"/>
                  </a:cubicBezTo>
                  <a:cubicBezTo>
                    <a:pt x="4048" y="33701"/>
                    <a:pt x="4116" y="33519"/>
                    <a:pt x="4321" y="33519"/>
                  </a:cubicBezTo>
                  <a:cubicBezTo>
                    <a:pt x="4458" y="32951"/>
                    <a:pt x="4298" y="32701"/>
                    <a:pt x="4435" y="32200"/>
                  </a:cubicBezTo>
                  <a:cubicBezTo>
                    <a:pt x="4640" y="32269"/>
                    <a:pt x="4753" y="32405"/>
                    <a:pt x="4799" y="32655"/>
                  </a:cubicBezTo>
                  <a:cubicBezTo>
                    <a:pt x="5094" y="32337"/>
                    <a:pt x="4480" y="32178"/>
                    <a:pt x="4435" y="31882"/>
                  </a:cubicBezTo>
                  <a:cubicBezTo>
                    <a:pt x="4389" y="31495"/>
                    <a:pt x="4776" y="31632"/>
                    <a:pt x="4730" y="31223"/>
                  </a:cubicBezTo>
                  <a:cubicBezTo>
                    <a:pt x="4708" y="31018"/>
                    <a:pt x="4321" y="31245"/>
                    <a:pt x="4435" y="31564"/>
                  </a:cubicBezTo>
                  <a:cubicBezTo>
                    <a:pt x="3980" y="31313"/>
                    <a:pt x="4594" y="31177"/>
                    <a:pt x="4640" y="30904"/>
                  </a:cubicBezTo>
                  <a:cubicBezTo>
                    <a:pt x="4526" y="30449"/>
                    <a:pt x="4321" y="30768"/>
                    <a:pt x="4094" y="30563"/>
                  </a:cubicBezTo>
                  <a:cubicBezTo>
                    <a:pt x="4139" y="30131"/>
                    <a:pt x="4480" y="30699"/>
                    <a:pt x="4549" y="30245"/>
                  </a:cubicBezTo>
                  <a:cubicBezTo>
                    <a:pt x="4344" y="30176"/>
                    <a:pt x="4480" y="29676"/>
                    <a:pt x="4094" y="29790"/>
                  </a:cubicBezTo>
                  <a:cubicBezTo>
                    <a:pt x="4276" y="29472"/>
                    <a:pt x="4026" y="28858"/>
                    <a:pt x="4298" y="29153"/>
                  </a:cubicBezTo>
                  <a:cubicBezTo>
                    <a:pt x="4253" y="28858"/>
                    <a:pt x="4435" y="28289"/>
                    <a:pt x="4230" y="28153"/>
                  </a:cubicBezTo>
                  <a:cubicBezTo>
                    <a:pt x="4298" y="27971"/>
                    <a:pt x="4389" y="28153"/>
                    <a:pt x="4503" y="28175"/>
                  </a:cubicBezTo>
                  <a:cubicBezTo>
                    <a:pt x="4571" y="27812"/>
                    <a:pt x="4207" y="28016"/>
                    <a:pt x="4139" y="27834"/>
                  </a:cubicBezTo>
                  <a:cubicBezTo>
                    <a:pt x="4480" y="27652"/>
                    <a:pt x="3980" y="27539"/>
                    <a:pt x="4139" y="26947"/>
                  </a:cubicBezTo>
                  <a:cubicBezTo>
                    <a:pt x="4344" y="27016"/>
                    <a:pt x="4435" y="27198"/>
                    <a:pt x="4594" y="27289"/>
                  </a:cubicBezTo>
                  <a:cubicBezTo>
                    <a:pt x="4458" y="29358"/>
                    <a:pt x="4867" y="30176"/>
                    <a:pt x="4890" y="31996"/>
                  </a:cubicBezTo>
                  <a:cubicBezTo>
                    <a:pt x="4935" y="32155"/>
                    <a:pt x="5049" y="32018"/>
                    <a:pt x="5072" y="31905"/>
                  </a:cubicBezTo>
                  <a:cubicBezTo>
                    <a:pt x="5140" y="32291"/>
                    <a:pt x="5276" y="32701"/>
                    <a:pt x="5253" y="32996"/>
                  </a:cubicBezTo>
                  <a:cubicBezTo>
                    <a:pt x="5231" y="33087"/>
                    <a:pt x="5072" y="33178"/>
                    <a:pt x="5049" y="33315"/>
                  </a:cubicBezTo>
                  <a:cubicBezTo>
                    <a:pt x="5049" y="33383"/>
                    <a:pt x="5140" y="33587"/>
                    <a:pt x="5140" y="33542"/>
                  </a:cubicBezTo>
                  <a:cubicBezTo>
                    <a:pt x="5094" y="33701"/>
                    <a:pt x="4890" y="33383"/>
                    <a:pt x="4958" y="33974"/>
                  </a:cubicBezTo>
                  <a:cubicBezTo>
                    <a:pt x="4389" y="33769"/>
                    <a:pt x="4821" y="33201"/>
                    <a:pt x="4708" y="32860"/>
                  </a:cubicBezTo>
                  <a:cubicBezTo>
                    <a:pt x="4367" y="33337"/>
                    <a:pt x="4185" y="34020"/>
                    <a:pt x="4116" y="34815"/>
                  </a:cubicBezTo>
                  <a:cubicBezTo>
                    <a:pt x="4048" y="34770"/>
                    <a:pt x="3980" y="34702"/>
                    <a:pt x="3844" y="34702"/>
                  </a:cubicBezTo>
                  <a:cubicBezTo>
                    <a:pt x="3935" y="35157"/>
                    <a:pt x="4276" y="34975"/>
                    <a:pt x="4571" y="34838"/>
                  </a:cubicBezTo>
                  <a:cubicBezTo>
                    <a:pt x="4685" y="34361"/>
                    <a:pt x="4276" y="34474"/>
                    <a:pt x="4321" y="34065"/>
                  </a:cubicBezTo>
                  <a:cubicBezTo>
                    <a:pt x="4730" y="34133"/>
                    <a:pt x="5140" y="34565"/>
                    <a:pt x="5231" y="33860"/>
                  </a:cubicBezTo>
                  <a:cubicBezTo>
                    <a:pt x="5253" y="34747"/>
                    <a:pt x="5617" y="35998"/>
                    <a:pt x="5276" y="37044"/>
                  </a:cubicBezTo>
                  <a:cubicBezTo>
                    <a:pt x="5549" y="37385"/>
                    <a:pt x="5435" y="38158"/>
                    <a:pt x="5435" y="38795"/>
                  </a:cubicBezTo>
                  <a:cubicBezTo>
                    <a:pt x="5458" y="39000"/>
                    <a:pt x="5776" y="38886"/>
                    <a:pt x="5708" y="39227"/>
                  </a:cubicBezTo>
                  <a:cubicBezTo>
                    <a:pt x="5458" y="39500"/>
                    <a:pt x="5276" y="39477"/>
                    <a:pt x="5049" y="39545"/>
                  </a:cubicBezTo>
                  <a:cubicBezTo>
                    <a:pt x="5140" y="40068"/>
                    <a:pt x="5072" y="39955"/>
                    <a:pt x="5140" y="40637"/>
                  </a:cubicBezTo>
                  <a:cubicBezTo>
                    <a:pt x="5322" y="40682"/>
                    <a:pt x="5367" y="40569"/>
                    <a:pt x="5504" y="40546"/>
                  </a:cubicBezTo>
                  <a:cubicBezTo>
                    <a:pt x="5299" y="40364"/>
                    <a:pt x="5344" y="39932"/>
                    <a:pt x="5140" y="39773"/>
                  </a:cubicBezTo>
                  <a:cubicBezTo>
                    <a:pt x="5731" y="39113"/>
                    <a:pt x="5936" y="40228"/>
                    <a:pt x="5776" y="40773"/>
                  </a:cubicBezTo>
                  <a:cubicBezTo>
                    <a:pt x="5776" y="40751"/>
                    <a:pt x="5595" y="40637"/>
                    <a:pt x="5595" y="40660"/>
                  </a:cubicBezTo>
                  <a:cubicBezTo>
                    <a:pt x="5572" y="40705"/>
                    <a:pt x="5595" y="41296"/>
                    <a:pt x="5754" y="41205"/>
                  </a:cubicBezTo>
                  <a:cubicBezTo>
                    <a:pt x="5708" y="41842"/>
                    <a:pt x="5776" y="43184"/>
                    <a:pt x="5913" y="44162"/>
                  </a:cubicBezTo>
                  <a:cubicBezTo>
                    <a:pt x="5981" y="44821"/>
                    <a:pt x="5822" y="45549"/>
                    <a:pt x="5867" y="46117"/>
                  </a:cubicBezTo>
                  <a:cubicBezTo>
                    <a:pt x="5890" y="46413"/>
                    <a:pt x="6095" y="46754"/>
                    <a:pt x="6140" y="47118"/>
                  </a:cubicBezTo>
                  <a:cubicBezTo>
                    <a:pt x="6163" y="47550"/>
                    <a:pt x="6118" y="47959"/>
                    <a:pt x="6390" y="48209"/>
                  </a:cubicBezTo>
                  <a:cubicBezTo>
                    <a:pt x="6709" y="48164"/>
                    <a:pt x="6595" y="47595"/>
                    <a:pt x="6959" y="47573"/>
                  </a:cubicBezTo>
                  <a:cubicBezTo>
                    <a:pt x="6777" y="47072"/>
                    <a:pt x="6845" y="46276"/>
                    <a:pt x="7255" y="46163"/>
                  </a:cubicBezTo>
                  <a:cubicBezTo>
                    <a:pt x="6913" y="46026"/>
                    <a:pt x="6777" y="45685"/>
                    <a:pt x="6709" y="45276"/>
                  </a:cubicBezTo>
                  <a:cubicBezTo>
                    <a:pt x="6459" y="45162"/>
                    <a:pt x="6459" y="45412"/>
                    <a:pt x="6254" y="45367"/>
                  </a:cubicBezTo>
                  <a:cubicBezTo>
                    <a:pt x="6163" y="44707"/>
                    <a:pt x="6754" y="45026"/>
                    <a:pt x="6982" y="45162"/>
                  </a:cubicBezTo>
                  <a:cubicBezTo>
                    <a:pt x="7050" y="45071"/>
                    <a:pt x="6982" y="44616"/>
                    <a:pt x="7095" y="44298"/>
                  </a:cubicBezTo>
                  <a:cubicBezTo>
                    <a:pt x="7095" y="44071"/>
                    <a:pt x="6754" y="44457"/>
                    <a:pt x="6641" y="44162"/>
                  </a:cubicBezTo>
                  <a:cubicBezTo>
                    <a:pt x="6459" y="44207"/>
                    <a:pt x="6936" y="44707"/>
                    <a:pt x="6618" y="44935"/>
                  </a:cubicBezTo>
                  <a:cubicBezTo>
                    <a:pt x="6504" y="44821"/>
                    <a:pt x="6436" y="44639"/>
                    <a:pt x="6254" y="44594"/>
                  </a:cubicBezTo>
                  <a:cubicBezTo>
                    <a:pt x="6390" y="43798"/>
                    <a:pt x="6231" y="42865"/>
                    <a:pt x="6300" y="41660"/>
                  </a:cubicBezTo>
                  <a:cubicBezTo>
                    <a:pt x="6504" y="41296"/>
                    <a:pt x="6277" y="42320"/>
                    <a:pt x="6572" y="42206"/>
                  </a:cubicBezTo>
                  <a:cubicBezTo>
                    <a:pt x="6800" y="42206"/>
                    <a:pt x="6754" y="41842"/>
                    <a:pt x="6754" y="41546"/>
                  </a:cubicBezTo>
                  <a:cubicBezTo>
                    <a:pt x="6800" y="41274"/>
                    <a:pt x="6413" y="41455"/>
                    <a:pt x="6504" y="41114"/>
                  </a:cubicBezTo>
                  <a:cubicBezTo>
                    <a:pt x="6777" y="41387"/>
                    <a:pt x="6845" y="40978"/>
                    <a:pt x="6777" y="40796"/>
                  </a:cubicBezTo>
                  <a:cubicBezTo>
                    <a:pt x="6686" y="40546"/>
                    <a:pt x="6368" y="40773"/>
                    <a:pt x="6686" y="40569"/>
                  </a:cubicBezTo>
                  <a:cubicBezTo>
                    <a:pt x="6959" y="40387"/>
                    <a:pt x="7050" y="40068"/>
                    <a:pt x="6891" y="39795"/>
                  </a:cubicBezTo>
                  <a:cubicBezTo>
                    <a:pt x="6709" y="39909"/>
                    <a:pt x="6732" y="40296"/>
                    <a:pt x="6413" y="40228"/>
                  </a:cubicBezTo>
                  <a:cubicBezTo>
                    <a:pt x="6390" y="39886"/>
                    <a:pt x="6663" y="39955"/>
                    <a:pt x="6709" y="39682"/>
                  </a:cubicBezTo>
                  <a:cubicBezTo>
                    <a:pt x="6686" y="39614"/>
                    <a:pt x="6618" y="39591"/>
                    <a:pt x="6618" y="39477"/>
                  </a:cubicBezTo>
                  <a:cubicBezTo>
                    <a:pt x="6368" y="39386"/>
                    <a:pt x="6436" y="39704"/>
                    <a:pt x="6345" y="39795"/>
                  </a:cubicBezTo>
                  <a:cubicBezTo>
                    <a:pt x="6140" y="39886"/>
                    <a:pt x="6254" y="39477"/>
                    <a:pt x="6254" y="39454"/>
                  </a:cubicBezTo>
                  <a:cubicBezTo>
                    <a:pt x="6186" y="39204"/>
                    <a:pt x="6095" y="39204"/>
                    <a:pt x="6072" y="39022"/>
                  </a:cubicBezTo>
                  <a:cubicBezTo>
                    <a:pt x="6027" y="38545"/>
                    <a:pt x="6140" y="37885"/>
                    <a:pt x="6095" y="37271"/>
                  </a:cubicBezTo>
                  <a:cubicBezTo>
                    <a:pt x="6345" y="37544"/>
                    <a:pt x="6163" y="37703"/>
                    <a:pt x="6186" y="38158"/>
                  </a:cubicBezTo>
                  <a:cubicBezTo>
                    <a:pt x="6413" y="38135"/>
                    <a:pt x="6368" y="37794"/>
                    <a:pt x="6368" y="37499"/>
                  </a:cubicBezTo>
                  <a:cubicBezTo>
                    <a:pt x="6641" y="37499"/>
                    <a:pt x="6709" y="37249"/>
                    <a:pt x="6823" y="37067"/>
                  </a:cubicBezTo>
                  <a:cubicBezTo>
                    <a:pt x="6686" y="36703"/>
                    <a:pt x="6595" y="37340"/>
                    <a:pt x="6277" y="37158"/>
                  </a:cubicBezTo>
                  <a:cubicBezTo>
                    <a:pt x="6209" y="36544"/>
                    <a:pt x="6845" y="36748"/>
                    <a:pt x="7027" y="36430"/>
                  </a:cubicBezTo>
                  <a:cubicBezTo>
                    <a:pt x="7027" y="36021"/>
                    <a:pt x="7118" y="35725"/>
                    <a:pt x="7232" y="35429"/>
                  </a:cubicBezTo>
                  <a:cubicBezTo>
                    <a:pt x="7209" y="35247"/>
                    <a:pt x="6913" y="35361"/>
                    <a:pt x="6868" y="35225"/>
                  </a:cubicBezTo>
                  <a:cubicBezTo>
                    <a:pt x="6800" y="34656"/>
                    <a:pt x="7277" y="34770"/>
                    <a:pt x="7164" y="34133"/>
                  </a:cubicBezTo>
                  <a:cubicBezTo>
                    <a:pt x="7573" y="34201"/>
                    <a:pt x="7550" y="33724"/>
                    <a:pt x="7982" y="33815"/>
                  </a:cubicBezTo>
                  <a:cubicBezTo>
                    <a:pt x="7732" y="34179"/>
                    <a:pt x="8073" y="34588"/>
                    <a:pt x="8232" y="34815"/>
                  </a:cubicBezTo>
                  <a:cubicBezTo>
                    <a:pt x="8369" y="34770"/>
                    <a:pt x="8323" y="34543"/>
                    <a:pt x="8346" y="34361"/>
                  </a:cubicBezTo>
                  <a:cubicBezTo>
                    <a:pt x="8414" y="34452"/>
                    <a:pt x="8551" y="34497"/>
                    <a:pt x="8710" y="34497"/>
                  </a:cubicBezTo>
                  <a:cubicBezTo>
                    <a:pt x="8710" y="34724"/>
                    <a:pt x="8619" y="34838"/>
                    <a:pt x="8414" y="34815"/>
                  </a:cubicBezTo>
                  <a:cubicBezTo>
                    <a:pt x="8369" y="34975"/>
                    <a:pt x="8778" y="35088"/>
                    <a:pt x="8505" y="35134"/>
                  </a:cubicBezTo>
                  <a:cubicBezTo>
                    <a:pt x="8346" y="35293"/>
                    <a:pt x="8301" y="35225"/>
                    <a:pt x="8323" y="34906"/>
                  </a:cubicBezTo>
                  <a:cubicBezTo>
                    <a:pt x="8164" y="35111"/>
                    <a:pt x="7846" y="35020"/>
                    <a:pt x="7778" y="34793"/>
                  </a:cubicBezTo>
                  <a:cubicBezTo>
                    <a:pt x="7505" y="34952"/>
                    <a:pt x="7937" y="35179"/>
                    <a:pt x="7869" y="35452"/>
                  </a:cubicBezTo>
                  <a:cubicBezTo>
                    <a:pt x="7641" y="35475"/>
                    <a:pt x="7527" y="35611"/>
                    <a:pt x="7232" y="35543"/>
                  </a:cubicBezTo>
                  <a:cubicBezTo>
                    <a:pt x="7209" y="35884"/>
                    <a:pt x="7687" y="35657"/>
                    <a:pt x="7664" y="35998"/>
                  </a:cubicBezTo>
                  <a:cubicBezTo>
                    <a:pt x="7914" y="36043"/>
                    <a:pt x="7755" y="35566"/>
                    <a:pt x="8050" y="35680"/>
                  </a:cubicBezTo>
                  <a:cubicBezTo>
                    <a:pt x="7982" y="35839"/>
                    <a:pt x="8141" y="36248"/>
                    <a:pt x="7937" y="36225"/>
                  </a:cubicBezTo>
                  <a:cubicBezTo>
                    <a:pt x="8073" y="36407"/>
                    <a:pt x="8255" y="36498"/>
                    <a:pt x="8210" y="36885"/>
                  </a:cubicBezTo>
                  <a:cubicBezTo>
                    <a:pt x="7914" y="36680"/>
                    <a:pt x="7641" y="36726"/>
                    <a:pt x="7755" y="37317"/>
                  </a:cubicBezTo>
                  <a:cubicBezTo>
                    <a:pt x="7527" y="37590"/>
                    <a:pt x="7505" y="37021"/>
                    <a:pt x="7277" y="37294"/>
                  </a:cubicBezTo>
                  <a:cubicBezTo>
                    <a:pt x="7391" y="37431"/>
                    <a:pt x="7550" y="37499"/>
                    <a:pt x="7459" y="37840"/>
                  </a:cubicBezTo>
                  <a:cubicBezTo>
                    <a:pt x="7300" y="37817"/>
                    <a:pt x="7300" y="37931"/>
                    <a:pt x="7277" y="38067"/>
                  </a:cubicBezTo>
                  <a:cubicBezTo>
                    <a:pt x="7073" y="37999"/>
                    <a:pt x="6732" y="37840"/>
                    <a:pt x="6550" y="38044"/>
                  </a:cubicBezTo>
                  <a:cubicBezTo>
                    <a:pt x="6618" y="38249"/>
                    <a:pt x="6913" y="38204"/>
                    <a:pt x="6800" y="38590"/>
                  </a:cubicBezTo>
                  <a:cubicBezTo>
                    <a:pt x="6436" y="38727"/>
                    <a:pt x="6618" y="38226"/>
                    <a:pt x="6254" y="38363"/>
                  </a:cubicBezTo>
                  <a:cubicBezTo>
                    <a:pt x="6140" y="38795"/>
                    <a:pt x="6504" y="38658"/>
                    <a:pt x="6618" y="38818"/>
                  </a:cubicBezTo>
                  <a:cubicBezTo>
                    <a:pt x="6572" y="39022"/>
                    <a:pt x="6209" y="38818"/>
                    <a:pt x="6345" y="39250"/>
                  </a:cubicBezTo>
                  <a:cubicBezTo>
                    <a:pt x="6436" y="39318"/>
                    <a:pt x="6686" y="39295"/>
                    <a:pt x="6800" y="39591"/>
                  </a:cubicBezTo>
                  <a:cubicBezTo>
                    <a:pt x="7004" y="39500"/>
                    <a:pt x="6550" y="39318"/>
                    <a:pt x="6709" y="38931"/>
                  </a:cubicBezTo>
                  <a:cubicBezTo>
                    <a:pt x="6959" y="39091"/>
                    <a:pt x="6891" y="38681"/>
                    <a:pt x="7004" y="38613"/>
                  </a:cubicBezTo>
                  <a:cubicBezTo>
                    <a:pt x="7050" y="38567"/>
                    <a:pt x="7209" y="38636"/>
                    <a:pt x="7277" y="38613"/>
                  </a:cubicBezTo>
                  <a:cubicBezTo>
                    <a:pt x="7368" y="38567"/>
                    <a:pt x="7368" y="38340"/>
                    <a:pt x="7550" y="38408"/>
                  </a:cubicBezTo>
                  <a:cubicBezTo>
                    <a:pt x="7618" y="38522"/>
                    <a:pt x="7664" y="38704"/>
                    <a:pt x="7618" y="38954"/>
                  </a:cubicBezTo>
                  <a:cubicBezTo>
                    <a:pt x="7505" y="38909"/>
                    <a:pt x="7482" y="38749"/>
                    <a:pt x="7368" y="38727"/>
                  </a:cubicBezTo>
                  <a:cubicBezTo>
                    <a:pt x="7346" y="39000"/>
                    <a:pt x="7391" y="39181"/>
                    <a:pt x="7527" y="39272"/>
                  </a:cubicBezTo>
                  <a:cubicBezTo>
                    <a:pt x="7982" y="39227"/>
                    <a:pt x="7891" y="38727"/>
                    <a:pt x="7823" y="38295"/>
                  </a:cubicBezTo>
                  <a:cubicBezTo>
                    <a:pt x="8096" y="38181"/>
                    <a:pt x="7982" y="38545"/>
                    <a:pt x="8005" y="38727"/>
                  </a:cubicBezTo>
                  <a:cubicBezTo>
                    <a:pt x="8232" y="38545"/>
                    <a:pt x="8437" y="38431"/>
                    <a:pt x="8642" y="38749"/>
                  </a:cubicBezTo>
                  <a:cubicBezTo>
                    <a:pt x="8733" y="38727"/>
                    <a:pt x="8710" y="38545"/>
                    <a:pt x="8824" y="38545"/>
                  </a:cubicBezTo>
                  <a:cubicBezTo>
                    <a:pt x="8801" y="38272"/>
                    <a:pt x="8483" y="38158"/>
                    <a:pt x="8755" y="37885"/>
                  </a:cubicBezTo>
                  <a:cubicBezTo>
                    <a:pt x="9142" y="37976"/>
                    <a:pt x="8960" y="38863"/>
                    <a:pt x="9006" y="39523"/>
                  </a:cubicBezTo>
                  <a:cubicBezTo>
                    <a:pt x="9006" y="39886"/>
                    <a:pt x="9142" y="40182"/>
                    <a:pt x="9074" y="40500"/>
                  </a:cubicBezTo>
                  <a:cubicBezTo>
                    <a:pt x="9006" y="40523"/>
                    <a:pt x="8937" y="40182"/>
                    <a:pt x="8983" y="40068"/>
                  </a:cubicBezTo>
                  <a:cubicBezTo>
                    <a:pt x="8778" y="40409"/>
                    <a:pt x="9074" y="40432"/>
                    <a:pt x="9074" y="40728"/>
                  </a:cubicBezTo>
                  <a:cubicBezTo>
                    <a:pt x="9074" y="40887"/>
                    <a:pt x="8869" y="41046"/>
                    <a:pt x="8869" y="41046"/>
                  </a:cubicBezTo>
                  <a:cubicBezTo>
                    <a:pt x="8892" y="41251"/>
                    <a:pt x="9119" y="41387"/>
                    <a:pt x="9142" y="41592"/>
                  </a:cubicBezTo>
                  <a:cubicBezTo>
                    <a:pt x="9165" y="41774"/>
                    <a:pt x="9051" y="41842"/>
                    <a:pt x="9051" y="42047"/>
                  </a:cubicBezTo>
                  <a:cubicBezTo>
                    <a:pt x="9051" y="42411"/>
                    <a:pt x="9278" y="42865"/>
                    <a:pt x="9028" y="43138"/>
                  </a:cubicBezTo>
                  <a:cubicBezTo>
                    <a:pt x="8574" y="43047"/>
                    <a:pt x="8392" y="42592"/>
                    <a:pt x="8596" y="42024"/>
                  </a:cubicBezTo>
                  <a:cubicBezTo>
                    <a:pt x="8278" y="42047"/>
                    <a:pt x="8323" y="42524"/>
                    <a:pt x="8301" y="42888"/>
                  </a:cubicBezTo>
                  <a:cubicBezTo>
                    <a:pt x="8369" y="43206"/>
                    <a:pt x="8437" y="43025"/>
                    <a:pt x="8664" y="43025"/>
                  </a:cubicBezTo>
                  <a:cubicBezTo>
                    <a:pt x="8642" y="43229"/>
                    <a:pt x="8687" y="43366"/>
                    <a:pt x="8846" y="43343"/>
                  </a:cubicBezTo>
                  <a:cubicBezTo>
                    <a:pt x="8869" y="43548"/>
                    <a:pt x="8755" y="43889"/>
                    <a:pt x="9028" y="43775"/>
                  </a:cubicBezTo>
                  <a:cubicBezTo>
                    <a:pt x="9187" y="43775"/>
                    <a:pt x="8892" y="43366"/>
                    <a:pt x="9119" y="43252"/>
                  </a:cubicBezTo>
                  <a:cubicBezTo>
                    <a:pt x="9347" y="43752"/>
                    <a:pt x="9097" y="44366"/>
                    <a:pt x="9187" y="45003"/>
                  </a:cubicBezTo>
                  <a:cubicBezTo>
                    <a:pt x="9210" y="45139"/>
                    <a:pt x="9347" y="45276"/>
                    <a:pt x="9369" y="45435"/>
                  </a:cubicBezTo>
                  <a:cubicBezTo>
                    <a:pt x="9392" y="45912"/>
                    <a:pt x="9415" y="46572"/>
                    <a:pt x="9438" y="47072"/>
                  </a:cubicBezTo>
                  <a:cubicBezTo>
                    <a:pt x="9460" y="47891"/>
                    <a:pt x="9483" y="48823"/>
                    <a:pt x="9392" y="49369"/>
                  </a:cubicBezTo>
                  <a:cubicBezTo>
                    <a:pt x="9392" y="49392"/>
                    <a:pt x="9233" y="49346"/>
                    <a:pt x="9210" y="49369"/>
                  </a:cubicBezTo>
                  <a:cubicBezTo>
                    <a:pt x="9119" y="49460"/>
                    <a:pt x="9369" y="49665"/>
                    <a:pt x="9301" y="49801"/>
                  </a:cubicBezTo>
                  <a:cubicBezTo>
                    <a:pt x="8687" y="49551"/>
                    <a:pt x="9460" y="50028"/>
                    <a:pt x="9278" y="50574"/>
                  </a:cubicBezTo>
                  <a:cubicBezTo>
                    <a:pt x="9301" y="50688"/>
                    <a:pt x="9460" y="50665"/>
                    <a:pt x="9551" y="50688"/>
                  </a:cubicBezTo>
                  <a:cubicBezTo>
                    <a:pt x="9529" y="51120"/>
                    <a:pt x="9642" y="51734"/>
                    <a:pt x="9347" y="51893"/>
                  </a:cubicBezTo>
                  <a:cubicBezTo>
                    <a:pt x="9301" y="52234"/>
                    <a:pt x="9642" y="52143"/>
                    <a:pt x="9529" y="52553"/>
                  </a:cubicBezTo>
                  <a:cubicBezTo>
                    <a:pt x="9210" y="52621"/>
                    <a:pt x="9097" y="52462"/>
                    <a:pt x="9165" y="52098"/>
                  </a:cubicBezTo>
                  <a:cubicBezTo>
                    <a:pt x="8892" y="52075"/>
                    <a:pt x="8892" y="52416"/>
                    <a:pt x="8892" y="52757"/>
                  </a:cubicBezTo>
                  <a:cubicBezTo>
                    <a:pt x="9165" y="52825"/>
                    <a:pt x="9233" y="52644"/>
                    <a:pt x="9438" y="52644"/>
                  </a:cubicBezTo>
                  <a:cubicBezTo>
                    <a:pt x="9756" y="57874"/>
                    <a:pt x="9460" y="63104"/>
                    <a:pt x="9392" y="68175"/>
                  </a:cubicBezTo>
                  <a:cubicBezTo>
                    <a:pt x="9369" y="69016"/>
                    <a:pt x="9415" y="69721"/>
                    <a:pt x="9347" y="70563"/>
                  </a:cubicBezTo>
                  <a:cubicBezTo>
                    <a:pt x="9347" y="70744"/>
                    <a:pt x="9438" y="70767"/>
                    <a:pt x="9438" y="70904"/>
                  </a:cubicBezTo>
                  <a:cubicBezTo>
                    <a:pt x="9415" y="71267"/>
                    <a:pt x="9324" y="71995"/>
                    <a:pt x="9324" y="72655"/>
                  </a:cubicBezTo>
                  <a:cubicBezTo>
                    <a:pt x="9301" y="73018"/>
                    <a:pt x="9438" y="73360"/>
                    <a:pt x="9392" y="73746"/>
                  </a:cubicBezTo>
                  <a:cubicBezTo>
                    <a:pt x="9324" y="74269"/>
                    <a:pt x="9256" y="75815"/>
                    <a:pt x="9347" y="76702"/>
                  </a:cubicBezTo>
                  <a:cubicBezTo>
                    <a:pt x="9392" y="77203"/>
                    <a:pt x="9665" y="77862"/>
                    <a:pt x="9324" y="78544"/>
                  </a:cubicBezTo>
                  <a:cubicBezTo>
                    <a:pt x="9438" y="79113"/>
                    <a:pt x="9506" y="79545"/>
                    <a:pt x="9301" y="79977"/>
                  </a:cubicBezTo>
                  <a:cubicBezTo>
                    <a:pt x="9392" y="79909"/>
                    <a:pt x="9392" y="79727"/>
                    <a:pt x="9574" y="79749"/>
                  </a:cubicBezTo>
                  <a:cubicBezTo>
                    <a:pt x="9438" y="80568"/>
                    <a:pt x="9597" y="81182"/>
                    <a:pt x="9551" y="82160"/>
                  </a:cubicBezTo>
                  <a:cubicBezTo>
                    <a:pt x="9415" y="82114"/>
                    <a:pt x="9392" y="81978"/>
                    <a:pt x="9278" y="81933"/>
                  </a:cubicBezTo>
                  <a:cubicBezTo>
                    <a:pt x="9165" y="82387"/>
                    <a:pt x="9574" y="82228"/>
                    <a:pt x="9620" y="82501"/>
                  </a:cubicBezTo>
                  <a:cubicBezTo>
                    <a:pt x="9597" y="82751"/>
                    <a:pt x="9233" y="82546"/>
                    <a:pt x="9165" y="82478"/>
                  </a:cubicBezTo>
                  <a:cubicBezTo>
                    <a:pt x="9210" y="82797"/>
                    <a:pt x="9392" y="82956"/>
                    <a:pt x="9438" y="83251"/>
                  </a:cubicBezTo>
                  <a:cubicBezTo>
                    <a:pt x="9278" y="83593"/>
                    <a:pt x="9415" y="83820"/>
                    <a:pt x="9415" y="84229"/>
                  </a:cubicBezTo>
                  <a:cubicBezTo>
                    <a:pt x="9415" y="84434"/>
                    <a:pt x="9301" y="84616"/>
                    <a:pt x="9324" y="84775"/>
                  </a:cubicBezTo>
                  <a:cubicBezTo>
                    <a:pt x="9324" y="85048"/>
                    <a:pt x="9597" y="85503"/>
                    <a:pt x="9483" y="86094"/>
                  </a:cubicBezTo>
                  <a:cubicBezTo>
                    <a:pt x="9460" y="86253"/>
                    <a:pt x="9301" y="86390"/>
                    <a:pt x="9301" y="86412"/>
                  </a:cubicBezTo>
                  <a:cubicBezTo>
                    <a:pt x="9278" y="86617"/>
                    <a:pt x="9597" y="86708"/>
                    <a:pt x="9278" y="86958"/>
                  </a:cubicBezTo>
                  <a:cubicBezTo>
                    <a:pt x="9347" y="87345"/>
                    <a:pt x="9597" y="88231"/>
                    <a:pt x="9620" y="88732"/>
                  </a:cubicBezTo>
                  <a:cubicBezTo>
                    <a:pt x="9642" y="88936"/>
                    <a:pt x="9529" y="89118"/>
                    <a:pt x="9529" y="89164"/>
                  </a:cubicBezTo>
                  <a:cubicBezTo>
                    <a:pt x="9529" y="89346"/>
                    <a:pt x="9620" y="89391"/>
                    <a:pt x="9620" y="89596"/>
                  </a:cubicBezTo>
                  <a:cubicBezTo>
                    <a:pt x="9597" y="89823"/>
                    <a:pt x="9438" y="89823"/>
                    <a:pt x="9415" y="89914"/>
                  </a:cubicBezTo>
                  <a:cubicBezTo>
                    <a:pt x="9415" y="89982"/>
                    <a:pt x="9529" y="90119"/>
                    <a:pt x="9506" y="90255"/>
                  </a:cubicBezTo>
                  <a:cubicBezTo>
                    <a:pt x="9483" y="90733"/>
                    <a:pt x="9324" y="91461"/>
                    <a:pt x="9392" y="91893"/>
                  </a:cubicBezTo>
                  <a:cubicBezTo>
                    <a:pt x="9415" y="92075"/>
                    <a:pt x="9551" y="92234"/>
                    <a:pt x="9574" y="92393"/>
                  </a:cubicBezTo>
                  <a:cubicBezTo>
                    <a:pt x="9483" y="92461"/>
                    <a:pt x="9438" y="92552"/>
                    <a:pt x="9369" y="92666"/>
                  </a:cubicBezTo>
                  <a:cubicBezTo>
                    <a:pt x="9551" y="92825"/>
                    <a:pt x="9460" y="93189"/>
                    <a:pt x="9460" y="93439"/>
                  </a:cubicBezTo>
                  <a:cubicBezTo>
                    <a:pt x="9438" y="93644"/>
                    <a:pt x="9620" y="93825"/>
                    <a:pt x="9620" y="94007"/>
                  </a:cubicBezTo>
                  <a:cubicBezTo>
                    <a:pt x="9642" y="94167"/>
                    <a:pt x="9529" y="94235"/>
                    <a:pt x="9529" y="94394"/>
                  </a:cubicBezTo>
                  <a:cubicBezTo>
                    <a:pt x="9551" y="94962"/>
                    <a:pt x="9642" y="95690"/>
                    <a:pt x="9665" y="96281"/>
                  </a:cubicBezTo>
                  <a:cubicBezTo>
                    <a:pt x="9688" y="96418"/>
                    <a:pt x="9574" y="96509"/>
                    <a:pt x="9574" y="96600"/>
                  </a:cubicBezTo>
                  <a:cubicBezTo>
                    <a:pt x="9597" y="97191"/>
                    <a:pt x="9779" y="97532"/>
                    <a:pt x="9733" y="97919"/>
                  </a:cubicBezTo>
                  <a:cubicBezTo>
                    <a:pt x="9711" y="98123"/>
                    <a:pt x="9620" y="98169"/>
                    <a:pt x="9551" y="98373"/>
                  </a:cubicBezTo>
                  <a:cubicBezTo>
                    <a:pt x="9597" y="98783"/>
                    <a:pt x="9711" y="99033"/>
                    <a:pt x="9711" y="99556"/>
                  </a:cubicBezTo>
                  <a:cubicBezTo>
                    <a:pt x="9620" y="99715"/>
                    <a:pt x="9597" y="99874"/>
                    <a:pt x="9415" y="100056"/>
                  </a:cubicBezTo>
                  <a:cubicBezTo>
                    <a:pt x="9438" y="100147"/>
                    <a:pt x="9597" y="99943"/>
                    <a:pt x="9688" y="99806"/>
                  </a:cubicBezTo>
                  <a:cubicBezTo>
                    <a:pt x="9938" y="99829"/>
                    <a:pt x="10279" y="99670"/>
                    <a:pt x="10529" y="99579"/>
                  </a:cubicBezTo>
                  <a:cubicBezTo>
                    <a:pt x="10779" y="99488"/>
                    <a:pt x="10984" y="99442"/>
                    <a:pt x="11007" y="99670"/>
                  </a:cubicBezTo>
                  <a:cubicBezTo>
                    <a:pt x="11348" y="99556"/>
                    <a:pt x="11325" y="99624"/>
                    <a:pt x="11734" y="99465"/>
                  </a:cubicBezTo>
                  <a:cubicBezTo>
                    <a:pt x="11734" y="99601"/>
                    <a:pt x="11848" y="99647"/>
                    <a:pt x="11598" y="100011"/>
                  </a:cubicBezTo>
                  <a:cubicBezTo>
                    <a:pt x="11985" y="99943"/>
                    <a:pt x="11825" y="99738"/>
                    <a:pt x="12075" y="99510"/>
                  </a:cubicBezTo>
                  <a:cubicBezTo>
                    <a:pt x="12508" y="99351"/>
                    <a:pt x="12348" y="99738"/>
                    <a:pt x="12735" y="99601"/>
                  </a:cubicBezTo>
                  <a:cubicBezTo>
                    <a:pt x="12894" y="99556"/>
                    <a:pt x="12940" y="99238"/>
                    <a:pt x="13076" y="99147"/>
                  </a:cubicBezTo>
                  <a:cubicBezTo>
                    <a:pt x="13417" y="99238"/>
                    <a:pt x="14054" y="98874"/>
                    <a:pt x="14600" y="98806"/>
                  </a:cubicBezTo>
                  <a:cubicBezTo>
                    <a:pt x="14759" y="98806"/>
                    <a:pt x="14941" y="98919"/>
                    <a:pt x="15145" y="98874"/>
                  </a:cubicBezTo>
                  <a:cubicBezTo>
                    <a:pt x="15395" y="98828"/>
                    <a:pt x="15759" y="98624"/>
                    <a:pt x="16078" y="98487"/>
                  </a:cubicBezTo>
                  <a:cubicBezTo>
                    <a:pt x="16396" y="98373"/>
                    <a:pt x="16692" y="98305"/>
                    <a:pt x="16874" y="98464"/>
                  </a:cubicBezTo>
                  <a:cubicBezTo>
                    <a:pt x="16942" y="98373"/>
                    <a:pt x="16965" y="98260"/>
                    <a:pt x="16987" y="98146"/>
                  </a:cubicBezTo>
                  <a:cubicBezTo>
                    <a:pt x="17283" y="98169"/>
                    <a:pt x="17488" y="98032"/>
                    <a:pt x="17669" y="97919"/>
                  </a:cubicBezTo>
                  <a:cubicBezTo>
                    <a:pt x="17760" y="97850"/>
                    <a:pt x="17897" y="97759"/>
                    <a:pt x="18033" y="97714"/>
                  </a:cubicBezTo>
                  <a:cubicBezTo>
                    <a:pt x="18193" y="97646"/>
                    <a:pt x="18352" y="97600"/>
                    <a:pt x="18556" y="97578"/>
                  </a:cubicBezTo>
                  <a:cubicBezTo>
                    <a:pt x="18579" y="97168"/>
                    <a:pt x="18875" y="97259"/>
                    <a:pt x="19239" y="97032"/>
                  </a:cubicBezTo>
                  <a:cubicBezTo>
                    <a:pt x="19239" y="96918"/>
                    <a:pt x="18988" y="96827"/>
                    <a:pt x="18943" y="96850"/>
                  </a:cubicBezTo>
                  <a:cubicBezTo>
                    <a:pt x="18829" y="96873"/>
                    <a:pt x="18829" y="97077"/>
                    <a:pt x="18716" y="97123"/>
                  </a:cubicBezTo>
                  <a:cubicBezTo>
                    <a:pt x="18579" y="97214"/>
                    <a:pt x="18488" y="97100"/>
                    <a:pt x="18397" y="97168"/>
                  </a:cubicBezTo>
                  <a:cubicBezTo>
                    <a:pt x="18283" y="97236"/>
                    <a:pt x="18193" y="97418"/>
                    <a:pt x="18079" y="97487"/>
                  </a:cubicBezTo>
                  <a:cubicBezTo>
                    <a:pt x="17874" y="97555"/>
                    <a:pt x="17647" y="97532"/>
                    <a:pt x="17510" y="97578"/>
                  </a:cubicBezTo>
                  <a:cubicBezTo>
                    <a:pt x="17328" y="97623"/>
                    <a:pt x="17124" y="97828"/>
                    <a:pt x="16760" y="97828"/>
                  </a:cubicBezTo>
                  <a:cubicBezTo>
                    <a:pt x="16669" y="97828"/>
                    <a:pt x="16532" y="97714"/>
                    <a:pt x="16510" y="97714"/>
                  </a:cubicBezTo>
                  <a:cubicBezTo>
                    <a:pt x="16442" y="97714"/>
                    <a:pt x="16214" y="97919"/>
                    <a:pt x="16009" y="97964"/>
                  </a:cubicBezTo>
                  <a:cubicBezTo>
                    <a:pt x="15782" y="97987"/>
                    <a:pt x="15737" y="98055"/>
                    <a:pt x="15418" y="98123"/>
                  </a:cubicBezTo>
                  <a:cubicBezTo>
                    <a:pt x="15168" y="98169"/>
                    <a:pt x="14804" y="98237"/>
                    <a:pt x="14395" y="98373"/>
                  </a:cubicBezTo>
                  <a:cubicBezTo>
                    <a:pt x="14418" y="98214"/>
                    <a:pt x="14509" y="98192"/>
                    <a:pt x="14531" y="98055"/>
                  </a:cubicBezTo>
                  <a:cubicBezTo>
                    <a:pt x="14327" y="98101"/>
                    <a:pt x="14054" y="98214"/>
                    <a:pt x="14213" y="97828"/>
                  </a:cubicBezTo>
                  <a:cubicBezTo>
                    <a:pt x="14122" y="97873"/>
                    <a:pt x="14099" y="98032"/>
                    <a:pt x="14054" y="98169"/>
                  </a:cubicBezTo>
                  <a:cubicBezTo>
                    <a:pt x="13963" y="98396"/>
                    <a:pt x="14281" y="98169"/>
                    <a:pt x="14372" y="98192"/>
                  </a:cubicBezTo>
                  <a:cubicBezTo>
                    <a:pt x="14077" y="98624"/>
                    <a:pt x="13554" y="98601"/>
                    <a:pt x="13258" y="98510"/>
                  </a:cubicBezTo>
                  <a:cubicBezTo>
                    <a:pt x="13144" y="98396"/>
                    <a:pt x="12849" y="98987"/>
                    <a:pt x="12917" y="98669"/>
                  </a:cubicBezTo>
                  <a:cubicBezTo>
                    <a:pt x="12871" y="98487"/>
                    <a:pt x="13053" y="98464"/>
                    <a:pt x="13212" y="98328"/>
                  </a:cubicBezTo>
                  <a:cubicBezTo>
                    <a:pt x="13303" y="98237"/>
                    <a:pt x="13281" y="98101"/>
                    <a:pt x="13440" y="98078"/>
                  </a:cubicBezTo>
                  <a:cubicBezTo>
                    <a:pt x="13485" y="98078"/>
                    <a:pt x="13440" y="98192"/>
                    <a:pt x="13531" y="98169"/>
                  </a:cubicBezTo>
                  <a:cubicBezTo>
                    <a:pt x="13463" y="98283"/>
                    <a:pt x="13372" y="98283"/>
                    <a:pt x="13281" y="98305"/>
                  </a:cubicBezTo>
                  <a:cubicBezTo>
                    <a:pt x="13394" y="98555"/>
                    <a:pt x="13758" y="98146"/>
                    <a:pt x="13940" y="98283"/>
                  </a:cubicBezTo>
                  <a:cubicBezTo>
                    <a:pt x="14213" y="97669"/>
                    <a:pt x="13394" y="98373"/>
                    <a:pt x="13758" y="97714"/>
                  </a:cubicBezTo>
                  <a:cubicBezTo>
                    <a:pt x="13349" y="97941"/>
                    <a:pt x="12985" y="98487"/>
                    <a:pt x="12621" y="98328"/>
                  </a:cubicBezTo>
                  <a:cubicBezTo>
                    <a:pt x="12280" y="98806"/>
                    <a:pt x="12894" y="98396"/>
                    <a:pt x="12644" y="98828"/>
                  </a:cubicBezTo>
                  <a:cubicBezTo>
                    <a:pt x="12280" y="98919"/>
                    <a:pt x="11985" y="98919"/>
                    <a:pt x="11962" y="98715"/>
                  </a:cubicBezTo>
                  <a:cubicBezTo>
                    <a:pt x="12166" y="98555"/>
                    <a:pt x="12576" y="98487"/>
                    <a:pt x="12553" y="98123"/>
                  </a:cubicBezTo>
                  <a:cubicBezTo>
                    <a:pt x="12394" y="98192"/>
                    <a:pt x="12257" y="98555"/>
                    <a:pt x="12075" y="98510"/>
                  </a:cubicBezTo>
                  <a:cubicBezTo>
                    <a:pt x="12508" y="97850"/>
                    <a:pt x="11916" y="98146"/>
                    <a:pt x="11598" y="98464"/>
                  </a:cubicBezTo>
                  <a:cubicBezTo>
                    <a:pt x="11530" y="98646"/>
                    <a:pt x="11666" y="98692"/>
                    <a:pt x="11871" y="98646"/>
                  </a:cubicBezTo>
                  <a:cubicBezTo>
                    <a:pt x="11530" y="99101"/>
                    <a:pt x="11439" y="98783"/>
                    <a:pt x="11234" y="98806"/>
                  </a:cubicBezTo>
                  <a:cubicBezTo>
                    <a:pt x="11689" y="98351"/>
                    <a:pt x="11416" y="98373"/>
                    <a:pt x="11439" y="98169"/>
                  </a:cubicBezTo>
                  <a:cubicBezTo>
                    <a:pt x="11029" y="98601"/>
                    <a:pt x="11393" y="98533"/>
                    <a:pt x="11007" y="98828"/>
                  </a:cubicBezTo>
                  <a:cubicBezTo>
                    <a:pt x="10870" y="98783"/>
                    <a:pt x="11189" y="98373"/>
                    <a:pt x="10938" y="98419"/>
                  </a:cubicBezTo>
                  <a:cubicBezTo>
                    <a:pt x="10711" y="98510"/>
                    <a:pt x="10916" y="98578"/>
                    <a:pt x="10893" y="98646"/>
                  </a:cubicBezTo>
                  <a:cubicBezTo>
                    <a:pt x="10779" y="98669"/>
                    <a:pt x="10688" y="98715"/>
                    <a:pt x="10575" y="98737"/>
                  </a:cubicBezTo>
                  <a:cubicBezTo>
                    <a:pt x="10552" y="98760"/>
                    <a:pt x="10552" y="98760"/>
                    <a:pt x="10552" y="98737"/>
                  </a:cubicBezTo>
                  <a:lnTo>
                    <a:pt x="10529" y="98715"/>
                  </a:lnTo>
                  <a:lnTo>
                    <a:pt x="10529" y="98646"/>
                  </a:lnTo>
                  <a:cubicBezTo>
                    <a:pt x="10529" y="98601"/>
                    <a:pt x="10506" y="98555"/>
                    <a:pt x="10506" y="98510"/>
                  </a:cubicBezTo>
                  <a:cubicBezTo>
                    <a:pt x="10484" y="98328"/>
                    <a:pt x="10484" y="98101"/>
                    <a:pt x="10484" y="97873"/>
                  </a:cubicBezTo>
                  <a:cubicBezTo>
                    <a:pt x="10461" y="97418"/>
                    <a:pt x="10484" y="96895"/>
                    <a:pt x="10484" y="96418"/>
                  </a:cubicBezTo>
                  <a:cubicBezTo>
                    <a:pt x="10484" y="96327"/>
                    <a:pt x="10734" y="95849"/>
                    <a:pt x="10415" y="95963"/>
                  </a:cubicBezTo>
                  <a:cubicBezTo>
                    <a:pt x="10552" y="95440"/>
                    <a:pt x="10552" y="94667"/>
                    <a:pt x="10529" y="94349"/>
                  </a:cubicBezTo>
                  <a:cubicBezTo>
                    <a:pt x="10848" y="94326"/>
                    <a:pt x="10688" y="94758"/>
                    <a:pt x="10688" y="95053"/>
                  </a:cubicBezTo>
                  <a:cubicBezTo>
                    <a:pt x="10711" y="95463"/>
                    <a:pt x="10643" y="95918"/>
                    <a:pt x="10757" y="96122"/>
                  </a:cubicBezTo>
                  <a:cubicBezTo>
                    <a:pt x="11075" y="95849"/>
                    <a:pt x="10984" y="95781"/>
                    <a:pt x="11302" y="95645"/>
                  </a:cubicBezTo>
                  <a:cubicBezTo>
                    <a:pt x="11234" y="95463"/>
                    <a:pt x="11484" y="95190"/>
                    <a:pt x="11325" y="95213"/>
                  </a:cubicBezTo>
                  <a:cubicBezTo>
                    <a:pt x="11280" y="95304"/>
                    <a:pt x="11234" y="95395"/>
                    <a:pt x="11143" y="95645"/>
                  </a:cubicBezTo>
                  <a:cubicBezTo>
                    <a:pt x="10666" y="95827"/>
                    <a:pt x="11211" y="95213"/>
                    <a:pt x="11143" y="95008"/>
                  </a:cubicBezTo>
                  <a:cubicBezTo>
                    <a:pt x="10938" y="95099"/>
                    <a:pt x="11189" y="95258"/>
                    <a:pt x="10870" y="95372"/>
                  </a:cubicBezTo>
                  <a:cubicBezTo>
                    <a:pt x="10893" y="94576"/>
                    <a:pt x="10938" y="93644"/>
                    <a:pt x="10961" y="92688"/>
                  </a:cubicBezTo>
                  <a:cubicBezTo>
                    <a:pt x="10961" y="92393"/>
                    <a:pt x="10984" y="92097"/>
                    <a:pt x="10984" y="91824"/>
                  </a:cubicBezTo>
                  <a:cubicBezTo>
                    <a:pt x="10984" y="91438"/>
                    <a:pt x="10984" y="91051"/>
                    <a:pt x="11007" y="90687"/>
                  </a:cubicBezTo>
                  <a:cubicBezTo>
                    <a:pt x="11007" y="89937"/>
                    <a:pt x="11007" y="89209"/>
                    <a:pt x="11007" y="88527"/>
                  </a:cubicBezTo>
                  <a:cubicBezTo>
                    <a:pt x="11007" y="88345"/>
                    <a:pt x="11098" y="88163"/>
                    <a:pt x="11098" y="87981"/>
                  </a:cubicBezTo>
                  <a:cubicBezTo>
                    <a:pt x="11098" y="87754"/>
                    <a:pt x="11007" y="87549"/>
                    <a:pt x="11029" y="87345"/>
                  </a:cubicBezTo>
                  <a:cubicBezTo>
                    <a:pt x="11052" y="86958"/>
                    <a:pt x="11461" y="86526"/>
                    <a:pt x="11120" y="86253"/>
                  </a:cubicBezTo>
                  <a:cubicBezTo>
                    <a:pt x="11348" y="86208"/>
                    <a:pt x="11257" y="85798"/>
                    <a:pt x="11416" y="85707"/>
                  </a:cubicBezTo>
                  <a:cubicBezTo>
                    <a:pt x="11393" y="85571"/>
                    <a:pt x="11234" y="85594"/>
                    <a:pt x="11234" y="85707"/>
                  </a:cubicBezTo>
                  <a:cubicBezTo>
                    <a:pt x="10779" y="83774"/>
                    <a:pt x="11393" y="81660"/>
                    <a:pt x="11029" y="80113"/>
                  </a:cubicBezTo>
                  <a:cubicBezTo>
                    <a:pt x="11075" y="79954"/>
                    <a:pt x="11120" y="80136"/>
                    <a:pt x="11211" y="80113"/>
                  </a:cubicBezTo>
                  <a:cubicBezTo>
                    <a:pt x="11120" y="79749"/>
                    <a:pt x="11029" y="79340"/>
                    <a:pt x="11052" y="78817"/>
                  </a:cubicBezTo>
                  <a:cubicBezTo>
                    <a:pt x="11302" y="78817"/>
                    <a:pt x="11189" y="79249"/>
                    <a:pt x="11416" y="79249"/>
                  </a:cubicBezTo>
                  <a:cubicBezTo>
                    <a:pt x="11439" y="78908"/>
                    <a:pt x="11098" y="78431"/>
                    <a:pt x="11348" y="78158"/>
                  </a:cubicBezTo>
                  <a:cubicBezTo>
                    <a:pt x="11734" y="78180"/>
                    <a:pt x="11234" y="78612"/>
                    <a:pt x="11598" y="78703"/>
                  </a:cubicBezTo>
                  <a:cubicBezTo>
                    <a:pt x="11643" y="79067"/>
                    <a:pt x="11439" y="79090"/>
                    <a:pt x="11507" y="79477"/>
                  </a:cubicBezTo>
                  <a:cubicBezTo>
                    <a:pt x="11530" y="79568"/>
                    <a:pt x="11598" y="79590"/>
                    <a:pt x="11598" y="79704"/>
                  </a:cubicBezTo>
                  <a:cubicBezTo>
                    <a:pt x="11803" y="79727"/>
                    <a:pt x="11939" y="79681"/>
                    <a:pt x="11962" y="79477"/>
                  </a:cubicBezTo>
                  <a:cubicBezTo>
                    <a:pt x="12075" y="79840"/>
                    <a:pt x="12462" y="79909"/>
                    <a:pt x="12598" y="79931"/>
                  </a:cubicBezTo>
                  <a:cubicBezTo>
                    <a:pt x="12962" y="79772"/>
                    <a:pt x="12598" y="79295"/>
                    <a:pt x="12803" y="79067"/>
                  </a:cubicBezTo>
                  <a:cubicBezTo>
                    <a:pt x="13076" y="78999"/>
                    <a:pt x="12871" y="79408"/>
                    <a:pt x="12871" y="79499"/>
                  </a:cubicBezTo>
                  <a:cubicBezTo>
                    <a:pt x="12894" y="79613"/>
                    <a:pt x="13053" y="79568"/>
                    <a:pt x="13053" y="79613"/>
                  </a:cubicBezTo>
                  <a:cubicBezTo>
                    <a:pt x="13121" y="79931"/>
                    <a:pt x="13076" y="80341"/>
                    <a:pt x="13144" y="80818"/>
                  </a:cubicBezTo>
                  <a:cubicBezTo>
                    <a:pt x="12962" y="81000"/>
                    <a:pt x="12462" y="80977"/>
                    <a:pt x="12394" y="80705"/>
                  </a:cubicBezTo>
                  <a:cubicBezTo>
                    <a:pt x="12212" y="80614"/>
                    <a:pt x="12030" y="81091"/>
                    <a:pt x="12212" y="81137"/>
                  </a:cubicBezTo>
                  <a:cubicBezTo>
                    <a:pt x="12053" y="81478"/>
                    <a:pt x="11916" y="80886"/>
                    <a:pt x="11757" y="80909"/>
                  </a:cubicBezTo>
                  <a:cubicBezTo>
                    <a:pt x="11734" y="81137"/>
                    <a:pt x="11825" y="81250"/>
                    <a:pt x="12030" y="81228"/>
                  </a:cubicBezTo>
                  <a:cubicBezTo>
                    <a:pt x="12075" y="81569"/>
                    <a:pt x="11734" y="81478"/>
                    <a:pt x="11825" y="81887"/>
                  </a:cubicBezTo>
                  <a:cubicBezTo>
                    <a:pt x="11461" y="81682"/>
                    <a:pt x="11962" y="81182"/>
                    <a:pt x="11575" y="81000"/>
                  </a:cubicBezTo>
                  <a:cubicBezTo>
                    <a:pt x="11575" y="80636"/>
                    <a:pt x="11985" y="80182"/>
                    <a:pt x="11689" y="79795"/>
                  </a:cubicBezTo>
                  <a:cubicBezTo>
                    <a:pt x="11302" y="79659"/>
                    <a:pt x="11666" y="80682"/>
                    <a:pt x="11302" y="80227"/>
                  </a:cubicBezTo>
                  <a:cubicBezTo>
                    <a:pt x="11530" y="80682"/>
                    <a:pt x="11302" y="81000"/>
                    <a:pt x="11575" y="81341"/>
                  </a:cubicBezTo>
                  <a:cubicBezTo>
                    <a:pt x="11530" y="81546"/>
                    <a:pt x="11530" y="81796"/>
                    <a:pt x="11280" y="81773"/>
                  </a:cubicBezTo>
                  <a:cubicBezTo>
                    <a:pt x="11552" y="82228"/>
                    <a:pt x="11371" y="83138"/>
                    <a:pt x="11257" y="83956"/>
                  </a:cubicBezTo>
                  <a:cubicBezTo>
                    <a:pt x="11461" y="84366"/>
                    <a:pt x="11552" y="84934"/>
                    <a:pt x="11416" y="85275"/>
                  </a:cubicBezTo>
                  <a:cubicBezTo>
                    <a:pt x="11530" y="85571"/>
                    <a:pt x="11666" y="85821"/>
                    <a:pt x="11689" y="86253"/>
                  </a:cubicBezTo>
                  <a:cubicBezTo>
                    <a:pt x="11507" y="86276"/>
                    <a:pt x="11484" y="86117"/>
                    <a:pt x="11302" y="86139"/>
                  </a:cubicBezTo>
                  <a:cubicBezTo>
                    <a:pt x="11302" y="86412"/>
                    <a:pt x="11507" y="86412"/>
                    <a:pt x="11575" y="86571"/>
                  </a:cubicBezTo>
                  <a:cubicBezTo>
                    <a:pt x="11598" y="86958"/>
                    <a:pt x="11507" y="87458"/>
                    <a:pt x="11666" y="87686"/>
                  </a:cubicBezTo>
                  <a:cubicBezTo>
                    <a:pt x="11780" y="87595"/>
                    <a:pt x="11825" y="87436"/>
                    <a:pt x="11848" y="87231"/>
                  </a:cubicBezTo>
                  <a:cubicBezTo>
                    <a:pt x="12007" y="87458"/>
                    <a:pt x="11916" y="87936"/>
                    <a:pt x="12098" y="88118"/>
                  </a:cubicBezTo>
                  <a:cubicBezTo>
                    <a:pt x="12075" y="88618"/>
                    <a:pt x="11780" y="88754"/>
                    <a:pt x="11734" y="89209"/>
                  </a:cubicBezTo>
                  <a:cubicBezTo>
                    <a:pt x="11757" y="89368"/>
                    <a:pt x="11848" y="89164"/>
                    <a:pt x="12007" y="89209"/>
                  </a:cubicBezTo>
                  <a:cubicBezTo>
                    <a:pt x="12007" y="89687"/>
                    <a:pt x="11757" y="89801"/>
                    <a:pt x="11803" y="90301"/>
                  </a:cubicBezTo>
                  <a:cubicBezTo>
                    <a:pt x="11848" y="90414"/>
                    <a:pt x="12007" y="90414"/>
                    <a:pt x="11985" y="90642"/>
                  </a:cubicBezTo>
                  <a:cubicBezTo>
                    <a:pt x="12144" y="90687"/>
                    <a:pt x="12144" y="90551"/>
                    <a:pt x="12166" y="90414"/>
                  </a:cubicBezTo>
                  <a:cubicBezTo>
                    <a:pt x="12326" y="90778"/>
                    <a:pt x="12212" y="91051"/>
                    <a:pt x="12053" y="91301"/>
                  </a:cubicBezTo>
                  <a:cubicBezTo>
                    <a:pt x="12098" y="91529"/>
                    <a:pt x="12212" y="91165"/>
                    <a:pt x="12326" y="91415"/>
                  </a:cubicBezTo>
                  <a:cubicBezTo>
                    <a:pt x="12257" y="91756"/>
                    <a:pt x="11734" y="91551"/>
                    <a:pt x="11871" y="92165"/>
                  </a:cubicBezTo>
                  <a:cubicBezTo>
                    <a:pt x="11962" y="92097"/>
                    <a:pt x="11962" y="91915"/>
                    <a:pt x="12144" y="91938"/>
                  </a:cubicBezTo>
                  <a:cubicBezTo>
                    <a:pt x="11962" y="92347"/>
                    <a:pt x="12348" y="92256"/>
                    <a:pt x="12212" y="92393"/>
                  </a:cubicBezTo>
                  <a:cubicBezTo>
                    <a:pt x="12235" y="92393"/>
                    <a:pt x="11985" y="92347"/>
                    <a:pt x="11939" y="92416"/>
                  </a:cubicBezTo>
                  <a:cubicBezTo>
                    <a:pt x="11916" y="92461"/>
                    <a:pt x="12144" y="92529"/>
                    <a:pt x="12121" y="92461"/>
                  </a:cubicBezTo>
                  <a:cubicBezTo>
                    <a:pt x="12394" y="92416"/>
                    <a:pt x="12053" y="92734"/>
                    <a:pt x="12303" y="92688"/>
                  </a:cubicBezTo>
                  <a:cubicBezTo>
                    <a:pt x="12553" y="92598"/>
                    <a:pt x="12212" y="92256"/>
                    <a:pt x="12689" y="92302"/>
                  </a:cubicBezTo>
                  <a:cubicBezTo>
                    <a:pt x="12667" y="92234"/>
                    <a:pt x="12462" y="92256"/>
                    <a:pt x="12326" y="92256"/>
                  </a:cubicBezTo>
                  <a:close/>
                  <a:moveTo>
                    <a:pt x="10961" y="61307"/>
                  </a:moveTo>
                  <a:cubicBezTo>
                    <a:pt x="10802" y="60989"/>
                    <a:pt x="10848" y="59988"/>
                    <a:pt x="10984" y="59670"/>
                  </a:cubicBezTo>
                  <a:cubicBezTo>
                    <a:pt x="11211" y="60193"/>
                    <a:pt x="10961" y="60966"/>
                    <a:pt x="10961" y="61307"/>
                  </a:cubicBezTo>
                  <a:close/>
                  <a:moveTo>
                    <a:pt x="32837" y="93575"/>
                  </a:moveTo>
                  <a:cubicBezTo>
                    <a:pt x="33064" y="93416"/>
                    <a:pt x="33042" y="93803"/>
                    <a:pt x="33064" y="93871"/>
                  </a:cubicBezTo>
                  <a:cubicBezTo>
                    <a:pt x="32837" y="94053"/>
                    <a:pt x="32701" y="93985"/>
                    <a:pt x="32496" y="94076"/>
                  </a:cubicBezTo>
                  <a:cubicBezTo>
                    <a:pt x="32428" y="93825"/>
                    <a:pt x="33042" y="93916"/>
                    <a:pt x="32837" y="93575"/>
                  </a:cubicBezTo>
                  <a:close/>
                  <a:moveTo>
                    <a:pt x="31768" y="93484"/>
                  </a:moveTo>
                  <a:cubicBezTo>
                    <a:pt x="31404" y="93689"/>
                    <a:pt x="31041" y="93894"/>
                    <a:pt x="30631" y="94212"/>
                  </a:cubicBezTo>
                  <a:cubicBezTo>
                    <a:pt x="30677" y="94053"/>
                    <a:pt x="30904" y="93803"/>
                    <a:pt x="31132" y="93621"/>
                  </a:cubicBezTo>
                  <a:cubicBezTo>
                    <a:pt x="31382" y="93462"/>
                    <a:pt x="31632" y="93348"/>
                    <a:pt x="31768" y="93484"/>
                  </a:cubicBezTo>
                  <a:close/>
                  <a:moveTo>
                    <a:pt x="30245" y="94280"/>
                  </a:moveTo>
                  <a:cubicBezTo>
                    <a:pt x="30722" y="94417"/>
                    <a:pt x="29562" y="94781"/>
                    <a:pt x="29358" y="95122"/>
                  </a:cubicBezTo>
                  <a:cubicBezTo>
                    <a:pt x="29426" y="94826"/>
                    <a:pt x="29676" y="94462"/>
                    <a:pt x="30040" y="94530"/>
                  </a:cubicBezTo>
                  <a:cubicBezTo>
                    <a:pt x="30176" y="94462"/>
                    <a:pt x="30290" y="94371"/>
                    <a:pt x="30245" y="94280"/>
                  </a:cubicBezTo>
                  <a:close/>
                  <a:moveTo>
                    <a:pt x="10529" y="89846"/>
                  </a:moveTo>
                  <a:cubicBezTo>
                    <a:pt x="10688" y="90233"/>
                    <a:pt x="10597" y="90778"/>
                    <a:pt x="10597" y="91370"/>
                  </a:cubicBezTo>
                  <a:cubicBezTo>
                    <a:pt x="10597" y="91483"/>
                    <a:pt x="10575" y="91688"/>
                    <a:pt x="10575" y="91915"/>
                  </a:cubicBezTo>
                  <a:cubicBezTo>
                    <a:pt x="10575" y="92029"/>
                    <a:pt x="10575" y="92143"/>
                    <a:pt x="10575" y="92256"/>
                  </a:cubicBezTo>
                  <a:cubicBezTo>
                    <a:pt x="10552" y="92325"/>
                    <a:pt x="10552" y="92393"/>
                    <a:pt x="10552" y="92461"/>
                  </a:cubicBezTo>
                  <a:cubicBezTo>
                    <a:pt x="10529" y="92711"/>
                    <a:pt x="10506" y="92848"/>
                    <a:pt x="10484" y="92529"/>
                  </a:cubicBezTo>
                  <a:cubicBezTo>
                    <a:pt x="10484" y="92461"/>
                    <a:pt x="10484" y="92416"/>
                    <a:pt x="10484" y="92325"/>
                  </a:cubicBezTo>
                  <a:cubicBezTo>
                    <a:pt x="10484" y="92234"/>
                    <a:pt x="10484" y="92143"/>
                    <a:pt x="10484" y="92052"/>
                  </a:cubicBezTo>
                  <a:cubicBezTo>
                    <a:pt x="10484" y="91802"/>
                    <a:pt x="10484" y="91551"/>
                    <a:pt x="10506" y="91279"/>
                  </a:cubicBezTo>
                  <a:cubicBezTo>
                    <a:pt x="10506" y="90756"/>
                    <a:pt x="10529" y="90233"/>
                    <a:pt x="10529" y="89846"/>
                  </a:cubicBezTo>
                  <a:close/>
                  <a:moveTo>
                    <a:pt x="10461" y="93121"/>
                  </a:moveTo>
                  <a:cubicBezTo>
                    <a:pt x="10779" y="93212"/>
                    <a:pt x="10529" y="93393"/>
                    <a:pt x="10552" y="93689"/>
                  </a:cubicBezTo>
                  <a:cubicBezTo>
                    <a:pt x="10370" y="93939"/>
                    <a:pt x="10484" y="93280"/>
                    <a:pt x="10461" y="93121"/>
                  </a:cubicBezTo>
                  <a:close/>
                  <a:moveTo>
                    <a:pt x="11143" y="78703"/>
                  </a:moveTo>
                  <a:cubicBezTo>
                    <a:pt x="10938" y="78476"/>
                    <a:pt x="11120" y="77794"/>
                    <a:pt x="11075" y="77385"/>
                  </a:cubicBezTo>
                  <a:cubicBezTo>
                    <a:pt x="11280" y="77612"/>
                    <a:pt x="11098" y="78294"/>
                    <a:pt x="11143" y="78703"/>
                  </a:cubicBezTo>
                  <a:close/>
                  <a:moveTo>
                    <a:pt x="10688" y="78476"/>
                  </a:moveTo>
                  <a:cubicBezTo>
                    <a:pt x="10393" y="78408"/>
                    <a:pt x="10575" y="77953"/>
                    <a:pt x="10620" y="77703"/>
                  </a:cubicBezTo>
                  <a:cubicBezTo>
                    <a:pt x="10825" y="77748"/>
                    <a:pt x="10643" y="78249"/>
                    <a:pt x="10688" y="78476"/>
                  </a:cubicBezTo>
                  <a:close/>
                  <a:moveTo>
                    <a:pt x="12849" y="87595"/>
                  </a:moveTo>
                  <a:cubicBezTo>
                    <a:pt x="12917" y="88095"/>
                    <a:pt x="12348" y="88459"/>
                    <a:pt x="13008" y="88459"/>
                  </a:cubicBezTo>
                  <a:cubicBezTo>
                    <a:pt x="12985" y="88141"/>
                    <a:pt x="13121" y="87617"/>
                    <a:pt x="12849" y="87595"/>
                  </a:cubicBezTo>
                  <a:close/>
                  <a:moveTo>
                    <a:pt x="13121" y="87163"/>
                  </a:moveTo>
                  <a:cubicBezTo>
                    <a:pt x="13281" y="87799"/>
                    <a:pt x="13190" y="88618"/>
                    <a:pt x="13008" y="89346"/>
                  </a:cubicBezTo>
                  <a:cubicBezTo>
                    <a:pt x="12962" y="89687"/>
                    <a:pt x="13281" y="89596"/>
                    <a:pt x="13167" y="90005"/>
                  </a:cubicBezTo>
                  <a:cubicBezTo>
                    <a:pt x="13099" y="89982"/>
                    <a:pt x="13099" y="89891"/>
                    <a:pt x="13008" y="89891"/>
                  </a:cubicBezTo>
                  <a:cubicBezTo>
                    <a:pt x="12894" y="90483"/>
                    <a:pt x="13099" y="90710"/>
                    <a:pt x="13167" y="91097"/>
                  </a:cubicBezTo>
                  <a:cubicBezTo>
                    <a:pt x="12712" y="90938"/>
                    <a:pt x="12712" y="91370"/>
                    <a:pt x="12598" y="91642"/>
                  </a:cubicBezTo>
                  <a:cubicBezTo>
                    <a:pt x="12166" y="91347"/>
                    <a:pt x="12621" y="90642"/>
                    <a:pt x="12803" y="90437"/>
                  </a:cubicBezTo>
                  <a:cubicBezTo>
                    <a:pt x="12462" y="90346"/>
                    <a:pt x="12121" y="89846"/>
                    <a:pt x="12280" y="89550"/>
                  </a:cubicBezTo>
                  <a:cubicBezTo>
                    <a:pt x="12530" y="89505"/>
                    <a:pt x="12348" y="89960"/>
                    <a:pt x="12530" y="89982"/>
                  </a:cubicBezTo>
                  <a:cubicBezTo>
                    <a:pt x="12826" y="89891"/>
                    <a:pt x="12508" y="89619"/>
                    <a:pt x="12462" y="89550"/>
                  </a:cubicBezTo>
                  <a:cubicBezTo>
                    <a:pt x="12553" y="89437"/>
                    <a:pt x="12348" y="89027"/>
                    <a:pt x="12462" y="88891"/>
                  </a:cubicBezTo>
                  <a:cubicBezTo>
                    <a:pt x="12462" y="88891"/>
                    <a:pt x="12644" y="88914"/>
                    <a:pt x="12644" y="88891"/>
                  </a:cubicBezTo>
                  <a:cubicBezTo>
                    <a:pt x="12644" y="88754"/>
                    <a:pt x="12508" y="88641"/>
                    <a:pt x="12462" y="88459"/>
                  </a:cubicBezTo>
                  <a:cubicBezTo>
                    <a:pt x="12439" y="88300"/>
                    <a:pt x="12553" y="88300"/>
                    <a:pt x="12553" y="88231"/>
                  </a:cubicBezTo>
                  <a:cubicBezTo>
                    <a:pt x="12576" y="88095"/>
                    <a:pt x="12348" y="87959"/>
                    <a:pt x="12576" y="87686"/>
                  </a:cubicBezTo>
                  <a:cubicBezTo>
                    <a:pt x="12598" y="87640"/>
                    <a:pt x="12621" y="87527"/>
                    <a:pt x="12667" y="87481"/>
                  </a:cubicBezTo>
                  <a:cubicBezTo>
                    <a:pt x="12780" y="87345"/>
                    <a:pt x="13144" y="87731"/>
                    <a:pt x="13121" y="87163"/>
                  </a:cubicBezTo>
                  <a:close/>
                  <a:moveTo>
                    <a:pt x="13167" y="91415"/>
                  </a:moveTo>
                  <a:cubicBezTo>
                    <a:pt x="13167" y="91711"/>
                    <a:pt x="13121" y="91893"/>
                    <a:pt x="12871" y="91847"/>
                  </a:cubicBezTo>
                  <a:cubicBezTo>
                    <a:pt x="12849" y="91574"/>
                    <a:pt x="12917" y="91392"/>
                    <a:pt x="13167" y="91415"/>
                  </a:cubicBezTo>
                  <a:close/>
                  <a:moveTo>
                    <a:pt x="12121" y="86480"/>
                  </a:moveTo>
                  <a:cubicBezTo>
                    <a:pt x="12166" y="86958"/>
                    <a:pt x="11894" y="86890"/>
                    <a:pt x="11666" y="86799"/>
                  </a:cubicBezTo>
                  <a:cubicBezTo>
                    <a:pt x="11643" y="86458"/>
                    <a:pt x="11962" y="86571"/>
                    <a:pt x="12121" y="86480"/>
                  </a:cubicBezTo>
                  <a:close/>
                  <a:moveTo>
                    <a:pt x="10711" y="65583"/>
                  </a:moveTo>
                  <a:cubicBezTo>
                    <a:pt x="10779" y="64082"/>
                    <a:pt x="10734" y="63672"/>
                    <a:pt x="10848" y="62194"/>
                  </a:cubicBezTo>
                  <a:cubicBezTo>
                    <a:pt x="10984" y="61853"/>
                    <a:pt x="10938" y="62581"/>
                    <a:pt x="10938" y="62854"/>
                  </a:cubicBezTo>
                  <a:cubicBezTo>
                    <a:pt x="10938" y="63650"/>
                    <a:pt x="10893" y="64923"/>
                    <a:pt x="10893" y="65787"/>
                  </a:cubicBezTo>
                  <a:cubicBezTo>
                    <a:pt x="10734" y="65833"/>
                    <a:pt x="10711" y="65719"/>
                    <a:pt x="10711" y="65583"/>
                  </a:cubicBezTo>
                  <a:close/>
                  <a:moveTo>
                    <a:pt x="11916" y="82001"/>
                  </a:moveTo>
                  <a:cubicBezTo>
                    <a:pt x="11985" y="81910"/>
                    <a:pt x="12030" y="81819"/>
                    <a:pt x="12030" y="81682"/>
                  </a:cubicBezTo>
                  <a:cubicBezTo>
                    <a:pt x="12144" y="81864"/>
                    <a:pt x="12326" y="81955"/>
                    <a:pt x="12280" y="82342"/>
                  </a:cubicBezTo>
                  <a:cubicBezTo>
                    <a:pt x="12098" y="82296"/>
                    <a:pt x="12121" y="82023"/>
                    <a:pt x="11916" y="82001"/>
                  </a:cubicBezTo>
                  <a:close/>
                  <a:moveTo>
                    <a:pt x="12053" y="78931"/>
                  </a:moveTo>
                  <a:cubicBezTo>
                    <a:pt x="12166" y="79136"/>
                    <a:pt x="12371" y="79226"/>
                    <a:pt x="12326" y="79590"/>
                  </a:cubicBezTo>
                  <a:cubicBezTo>
                    <a:pt x="12053" y="79590"/>
                    <a:pt x="12098" y="79204"/>
                    <a:pt x="12053" y="78931"/>
                  </a:cubicBezTo>
                  <a:close/>
                  <a:moveTo>
                    <a:pt x="13326" y="67493"/>
                  </a:moveTo>
                  <a:cubicBezTo>
                    <a:pt x="13531" y="67470"/>
                    <a:pt x="13372" y="67879"/>
                    <a:pt x="13417" y="68038"/>
                  </a:cubicBezTo>
                  <a:cubicBezTo>
                    <a:pt x="13053" y="67993"/>
                    <a:pt x="13190" y="67652"/>
                    <a:pt x="13326" y="67493"/>
                  </a:cubicBezTo>
                  <a:close/>
                  <a:moveTo>
                    <a:pt x="12075" y="66378"/>
                  </a:moveTo>
                  <a:cubicBezTo>
                    <a:pt x="11894" y="66242"/>
                    <a:pt x="12189" y="65787"/>
                    <a:pt x="12075" y="65378"/>
                  </a:cubicBezTo>
                  <a:cubicBezTo>
                    <a:pt x="12371" y="65423"/>
                    <a:pt x="12121" y="66106"/>
                    <a:pt x="12075" y="66378"/>
                  </a:cubicBezTo>
                  <a:close/>
                  <a:moveTo>
                    <a:pt x="11916" y="76862"/>
                  </a:moveTo>
                  <a:cubicBezTo>
                    <a:pt x="11689" y="76839"/>
                    <a:pt x="11621" y="77021"/>
                    <a:pt x="11530" y="77180"/>
                  </a:cubicBezTo>
                  <a:cubicBezTo>
                    <a:pt x="11598" y="77294"/>
                    <a:pt x="11712" y="77339"/>
                    <a:pt x="11803" y="77407"/>
                  </a:cubicBezTo>
                  <a:cubicBezTo>
                    <a:pt x="11780" y="77657"/>
                    <a:pt x="11666" y="77817"/>
                    <a:pt x="11712" y="78158"/>
                  </a:cubicBezTo>
                  <a:cubicBezTo>
                    <a:pt x="11484" y="77908"/>
                    <a:pt x="11416" y="78112"/>
                    <a:pt x="11257" y="77839"/>
                  </a:cubicBezTo>
                  <a:cubicBezTo>
                    <a:pt x="11393" y="77407"/>
                    <a:pt x="11371" y="77862"/>
                    <a:pt x="11621" y="77839"/>
                  </a:cubicBezTo>
                  <a:cubicBezTo>
                    <a:pt x="11575" y="77453"/>
                    <a:pt x="11211" y="77453"/>
                    <a:pt x="11371" y="76839"/>
                  </a:cubicBezTo>
                  <a:cubicBezTo>
                    <a:pt x="11871" y="76884"/>
                    <a:pt x="11621" y="76634"/>
                    <a:pt x="11643" y="76202"/>
                  </a:cubicBezTo>
                  <a:cubicBezTo>
                    <a:pt x="12030" y="76202"/>
                    <a:pt x="12098" y="76611"/>
                    <a:pt x="12098" y="77089"/>
                  </a:cubicBezTo>
                  <a:cubicBezTo>
                    <a:pt x="11939" y="77112"/>
                    <a:pt x="11916" y="76998"/>
                    <a:pt x="11916" y="76862"/>
                  </a:cubicBezTo>
                  <a:close/>
                  <a:moveTo>
                    <a:pt x="10711" y="66015"/>
                  </a:moveTo>
                  <a:cubicBezTo>
                    <a:pt x="11029" y="66106"/>
                    <a:pt x="10825" y="66810"/>
                    <a:pt x="10870" y="67220"/>
                  </a:cubicBezTo>
                  <a:cubicBezTo>
                    <a:pt x="10484" y="66992"/>
                    <a:pt x="10916" y="66447"/>
                    <a:pt x="10711" y="66015"/>
                  </a:cubicBezTo>
                  <a:close/>
                  <a:moveTo>
                    <a:pt x="12598" y="68243"/>
                  </a:moveTo>
                  <a:cubicBezTo>
                    <a:pt x="12462" y="67470"/>
                    <a:pt x="12667" y="67083"/>
                    <a:pt x="12621" y="66492"/>
                  </a:cubicBezTo>
                  <a:cubicBezTo>
                    <a:pt x="12962" y="66651"/>
                    <a:pt x="12644" y="65992"/>
                    <a:pt x="12985" y="66174"/>
                  </a:cubicBezTo>
                  <a:cubicBezTo>
                    <a:pt x="12871" y="66538"/>
                    <a:pt x="12962" y="66856"/>
                    <a:pt x="12871" y="67152"/>
                  </a:cubicBezTo>
                  <a:cubicBezTo>
                    <a:pt x="12871" y="67174"/>
                    <a:pt x="12712" y="67129"/>
                    <a:pt x="12689" y="67152"/>
                  </a:cubicBezTo>
                  <a:cubicBezTo>
                    <a:pt x="12621" y="67243"/>
                    <a:pt x="12758" y="67584"/>
                    <a:pt x="12689" y="67697"/>
                  </a:cubicBezTo>
                  <a:cubicBezTo>
                    <a:pt x="12758" y="67857"/>
                    <a:pt x="12826" y="67675"/>
                    <a:pt x="13053" y="67811"/>
                  </a:cubicBezTo>
                  <a:cubicBezTo>
                    <a:pt x="12758" y="68061"/>
                    <a:pt x="13053" y="68380"/>
                    <a:pt x="12849" y="68789"/>
                  </a:cubicBezTo>
                  <a:cubicBezTo>
                    <a:pt x="12871" y="68925"/>
                    <a:pt x="12940" y="68857"/>
                    <a:pt x="12940" y="68789"/>
                  </a:cubicBezTo>
                  <a:cubicBezTo>
                    <a:pt x="13235" y="68903"/>
                    <a:pt x="12849" y="69084"/>
                    <a:pt x="12849" y="69221"/>
                  </a:cubicBezTo>
                  <a:cubicBezTo>
                    <a:pt x="12644" y="69266"/>
                    <a:pt x="12621" y="68561"/>
                    <a:pt x="12485" y="68903"/>
                  </a:cubicBezTo>
                  <a:cubicBezTo>
                    <a:pt x="12280" y="68675"/>
                    <a:pt x="12644" y="68334"/>
                    <a:pt x="12871" y="68561"/>
                  </a:cubicBezTo>
                  <a:cubicBezTo>
                    <a:pt x="12758" y="68470"/>
                    <a:pt x="12849" y="68175"/>
                    <a:pt x="12598" y="68243"/>
                  </a:cubicBezTo>
                  <a:close/>
                  <a:moveTo>
                    <a:pt x="10666" y="75088"/>
                  </a:moveTo>
                  <a:cubicBezTo>
                    <a:pt x="10870" y="75133"/>
                    <a:pt x="10688" y="75634"/>
                    <a:pt x="10734" y="75861"/>
                  </a:cubicBezTo>
                  <a:cubicBezTo>
                    <a:pt x="10393" y="75747"/>
                    <a:pt x="10666" y="75406"/>
                    <a:pt x="10666" y="75088"/>
                  </a:cubicBezTo>
                  <a:close/>
                  <a:moveTo>
                    <a:pt x="11757" y="68448"/>
                  </a:moveTo>
                  <a:cubicBezTo>
                    <a:pt x="12053" y="68516"/>
                    <a:pt x="11871" y="68743"/>
                    <a:pt x="11848" y="68993"/>
                  </a:cubicBezTo>
                  <a:cubicBezTo>
                    <a:pt x="11621" y="68971"/>
                    <a:pt x="11643" y="68584"/>
                    <a:pt x="11757" y="68448"/>
                  </a:cubicBezTo>
                  <a:close/>
                  <a:moveTo>
                    <a:pt x="10848" y="68311"/>
                  </a:moveTo>
                  <a:lnTo>
                    <a:pt x="10825" y="69289"/>
                  </a:lnTo>
                  <a:cubicBezTo>
                    <a:pt x="10597" y="69312"/>
                    <a:pt x="10529" y="68243"/>
                    <a:pt x="10848" y="68311"/>
                  </a:cubicBezTo>
                  <a:close/>
                  <a:moveTo>
                    <a:pt x="11302" y="69084"/>
                  </a:moveTo>
                  <a:cubicBezTo>
                    <a:pt x="10984" y="69016"/>
                    <a:pt x="11166" y="68675"/>
                    <a:pt x="11211" y="68425"/>
                  </a:cubicBezTo>
                  <a:cubicBezTo>
                    <a:pt x="11507" y="68493"/>
                    <a:pt x="11348" y="68834"/>
                    <a:pt x="11302" y="69084"/>
                  </a:cubicBezTo>
                  <a:close/>
                  <a:moveTo>
                    <a:pt x="46117" y="24605"/>
                  </a:moveTo>
                  <a:cubicBezTo>
                    <a:pt x="46322" y="24810"/>
                    <a:pt x="46526" y="25105"/>
                    <a:pt x="46708" y="25447"/>
                  </a:cubicBezTo>
                  <a:cubicBezTo>
                    <a:pt x="46868" y="25788"/>
                    <a:pt x="47049" y="26129"/>
                    <a:pt x="47231" y="26379"/>
                  </a:cubicBezTo>
                  <a:cubicBezTo>
                    <a:pt x="46777" y="25970"/>
                    <a:pt x="46390" y="25196"/>
                    <a:pt x="46117" y="24605"/>
                  </a:cubicBezTo>
                  <a:close/>
                  <a:moveTo>
                    <a:pt x="4412" y="26970"/>
                  </a:moveTo>
                  <a:cubicBezTo>
                    <a:pt x="4026" y="26856"/>
                    <a:pt x="4048" y="26424"/>
                    <a:pt x="4162" y="25970"/>
                  </a:cubicBezTo>
                  <a:cubicBezTo>
                    <a:pt x="3980" y="25856"/>
                    <a:pt x="3821" y="25037"/>
                    <a:pt x="4276" y="25105"/>
                  </a:cubicBezTo>
                  <a:cubicBezTo>
                    <a:pt x="4276" y="25719"/>
                    <a:pt x="4503" y="26584"/>
                    <a:pt x="4412" y="26970"/>
                  </a:cubicBezTo>
                  <a:close/>
                  <a:moveTo>
                    <a:pt x="6459" y="25037"/>
                  </a:moveTo>
                  <a:cubicBezTo>
                    <a:pt x="6595" y="24878"/>
                    <a:pt x="6663" y="24628"/>
                    <a:pt x="6754" y="24401"/>
                  </a:cubicBezTo>
                  <a:cubicBezTo>
                    <a:pt x="7437" y="24742"/>
                    <a:pt x="7073" y="25742"/>
                    <a:pt x="7095" y="26470"/>
                  </a:cubicBezTo>
                  <a:cubicBezTo>
                    <a:pt x="7095" y="26606"/>
                    <a:pt x="7255" y="26561"/>
                    <a:pt x="7368" y="26584"/>
                  </a:cubicBezTo>
                  <a:cubicBezTo>
                    <a:pt x="7004" y="26879"/>
                    <a:pt x="7368" y="27175"/>
                    <a:pt x="7437" y="27584"/>
                  </a:cubicBezTo>
                  <a:cubicBezTo>
                    <a:pt x="7482" y="27925"/>
                    <a:pt x="7186" y="27857"/>
                    <a:pt x="7164" y="28107"/>
                  </a:cubicBezTo>
                  <a:cubicBezTo>
                    <a:pt x="6913" y="27743"/>
                    <a:pt x="7277" y="27357"/>
                    <a:pt x="7073" y="26902"/>
                  </a:cubicBezTo>
                  <a:cubicBezTo>
                    <a:pt x="6936" y="26720"/>
                    <a:pt x="6641" y="26720"/>
                    <a:pt x="6641" y="26356"/>
                  </a:cubicBezTo>
                  <a:cubicBezTo>
                    <a:pt x="6777" y="26333"/>
                    <a:pt x="6777" y="26470"/>
                    <a:pt x="6891" y="26470"/>
                  </a:cubicBezTo>
                  <a:cubicBezTo>
                    <a:pt x="6754" y="25833"/>
                    <a:pt x="7209" y="25060"/>
                    <a:pt x="6459" y="25037"/>
                  </a:cubicBezTo>
                  <a:close/>
                  <a:moveTo>
                    <a:pt x="7732" y="26152"/>
                  </a:moveTo>
                  <a:cubicBezTo>
                    <a:pt x="7869" y="26265"/>
                    <a:pt x="7869" y="26515"/>
                    <a:pt x="7914" y="26720"/>
                  </a:cubicBezTo>
                  <a:cubicBezTo>
                    <a:pt x="7596" y="26788"/>
                    <a:pt x="7573" y="26311"/>
                    <a:pt x="7732" y="26152"/>
                  </a:cubicBezTo>
                  <a:close/>
                  <a:moveTo>
                    <a:pt x="3684" y="33496"/>
                  </a:moveTo>
                  <a:cubicBezTo>
                    <a:pt x="3389" y="32928"/>
                    <a:pt x="3730" y="32155"/>
                    <a:pt x="3707" y="31541"/>
                  </a:cubicBezTo>
                  <a:cubicBezTo>
                    <a:pt x="3684" y="31063"/>
                    <a:pt x="3389" y="30768"/>
                    <a:pt x="3548" y="30449"/>
                  </a:cubicBezTo>
                  <a:cubicBezTo>
                    <a:pt x="3798" y="30427"/>
                    <a:pt x="3684" y="30859"/>
                    <a:pt x="3707" y="31109"/>
                  </a:cubicBezTo>
                  <a:cubicBezTo>
                    <a:pt x="3753" y="31313"/>
                    <a:pt x="3866" y="31495"/>
                    <a:pt x="3889" y="31655"/>
                  </a:cubicBezTo>
                  <a:cubicBezTo>
                    <a:pt x="3912" y="31814"/>
                    <a:pt x="3798" y="31814"/>
                    <a:pt x="3798" y="31859"/>
                  </a:cubicBezTo>
                  <a:cubicBezTo>
                    <a:pt x="3798" y="31996"/>
                    <a:pt x="4003" y="32314"/>
                    <a:pt x="3707" y="32405"/>
                  </a:cubicBezTo>
                  <a:cubicBezTo>
                    <a:pt x="3844" y="32973"/>
                    <a:pt x="3844" y="32951"/>
                    <a:pt x="3684" y="33496"/>
                  </a:cubicBezTo>
                  <a:close/>
                  <a:moveTo>
                    <a:pt x="3684" y="45526"/>
                  </a:moveTo>
                  <a:cubicBezTo>
                    <a:pt x="3662" y="45071"/>
                    <a:pt x="3821" y="45117"/>
                    <a:pt x="3684" y="44775"/>
                  </a:cubicBezTo>
                  <a:cubicBezTo>
                    <a:pt x="4207" y="44753"/>
                    <a:pt x="3571" y="45412"/>
                    <a:pt x="4139" y="45321"/>
                  </a:cubicBezTo>
                  <a:cubicBezTo>
                    <a:pt x="4230" y="45685"/>
                    <a:pt x="3866" y="45480"/>
                    <a:pt x="3684" y="45526"/>
                  </a:cubicBezTo>
                  <a:close/>
                  <a:moveTo>
                    <a:pt x="8255" y="27812"/>
                  </a:moveTo>
                  <a:cubicBezTo>
                    <a:pt x="8232" y="27470"/>
                    <a:pt x="8551" y="27402"/>
                    <a:pt x="8346" y="27152"/>
                  </a:cubicBezTo>
                  <a:cubicBezTo>
                    <a:pt x="8460" y="26811"/>
                    <a:pt x="8778" y="28062"/>
                    <a:pt x="8255" y="27812"/>
                  </a:cubicBezTo>
                  <a:close/>
                  <a:moveTo>
                    <a:pt x="6777" y="28221"/>
                  </a:moveTo>
                  <a:cubicBezTo>
                    <a:pt x="6754" y="28516"/>
                    <a:pt x="7391" y="28107"/>
                    <a:pt x="7232" y="28562"/>
                  </a:cubicBezTo>
                  <a:cubicBezTo>
                    <a:pt x="7004" y="28698"/>
                    <a:pt x="6868" y="28221"/>
                    <a:pt x="6777" y="28539"/>
                  </a:cubicBezTo>
                  <a:cubicBezTo>
                    <a:pt x="6572" y="28516"/>
                    <a:pt x="6572" y="28244"/>
                    <a:pt x="6777" y="28221"/>
                  </a:cubicBezTo>
                  <a:close/>
                  <a:moveTo>
                    <a:pt x="6527" y="27652"/>
                  </a:moveTo>
                  <a:cubicBezTo>
                    <a:pt x="6800" y="27584"/>
                    <a:pt x="6618" y="28039"/>
                    <a:pt x="6982" y="27902"/>
                  </a:cubicBezTo>
                  <a:cubicBezTo>
                    <a:pt x="6982" y="28084"/>
                    <a:pt x="6891" y="28175"/>
                    <a:pt x="6777" y="28221"/>
                  </a:cubicBezTo>
                  <a:cubicBezTo>
                    <a:pt x="6709" y="28016"/>
                    <a:pt x="6413" y="28062"/>
                    <a:pt x="6527" y="27652"/>
                  </a:cubicBezTo>
                  <a:close/>
                  <a:moveTo>
                    <a:pt x="8278" y="26720"/>
                  </a:moveTo>
                  <a:cubicBezTo>
                    <a:pt x="8232" y="26925"/>
                    <a:pt x="8028" y="27152"/>
                    <a:pt x="8073" y="27379"/>
                  </a:cubicBezTo>
                  <a:cubicBezTo>
                    <a:pt x="7709" y="27425"/>
                    <a:pt x="8187" y="26629"/>
                    <a:pt x="8187" y="26720"/>
                  </a:cubicBezTo>
                  <a:cubicBezTo>
                    <a:pt x="8187" y="26629"/>
                    <a:pt x="8096" y="26174"/>
                    <a:pt x="8096" y="25833"/>
                  </a:cubicBezTo>
                  <a:cubicBezTo>
                    <a:pt x="8096" y="25515"/>
                    <a:pt x="8210" y="25242"/>
                    <a:pt x="8119" y="24969"/>
                  </a:cubicBezTo>
                  <a:cubicBezTo>
                    <a:pt x="8278" y="24946"/>
                    <a:pt x="8323" y="24787"/>
                    <a:pt x="8301" y="24537"/>
                  </a:cubicBezTo>
                  <a:cubicBezTo>
                    <a:pt x="8574" y="24878"/>
                    <a:pt x="8210" y="25310"/>
                    <a:pt x="8187" y="25833"/>
                  </a:cubicBezTo>
                  <a:cubicBezTo>
                    <a:pt x="8187" y="26174"/>
                    <a:pt x="8323" y="26424"/>
                    <a:pt x="8278" y="26720"/>
                  </a:cubicBezTo>
                  <a:close/>
                  <a:moveTo>
                    <a:pt x="5958" y="27971"/>
                  </a:moveTo>
                  <a:cubicBezTo>
                    <a:pt x="5731" y="28266"/>
                    <a:pt x="5640" y="27334"/>
                    <a:pt x="5799" y="27107"/>
                  </a:cubicBezTo>
                  <a:cubicBezTo>
                    <a:pt x="6049" y="27152"/>
                    <a:pt x="5708" y="27925"/>
                    <a:pt x="5958" y="27971"/>
                  </a:cubicBezTo>
                  <a:close/>
                  <a:moveTo>
                    <a:pt x="4253" y="56919"/>
                  </a:moveTo>
                  <a:cubicBezTo>
                    <a:pt x="4435" y="56668"/>
                    <a:pt x="4276" y="56236"/>
                    <a:pt x="4253" y="55827"/>
                  </a:cubicBezTo>
                  <a:cubicBezTo>
                    <a:pt x="4253" y="55622"/>
                    <a:pt x="4367" y="55577"/>
                    <a:pt x="4367" y="55372"/>
                  </a:cubicBezTo>
                  <a:cubicBezTo>
                    <a:pt x="4367" y="55190"/>
                    <a:pt x="4253" y="55145"/>
                    <a:pt x="4276" y="54940"/>
                  </a:cubicBezTo>
                  <a:cubicBezTo>
                    <a:pt x="4321" y="54099"/>
                    <a:pt x="4344" y="52962"/>
                    <a:pt x="4321" y="51893"/>
                  </a:cubicBezTo>
                  <a:cubicBezTo>
                    <a:pt x="4821" y="51916"/>
                    <a:pt x="4480" y="52621"/>
                    <a:pt x="4480" y="52871"/>
                  </a:cubicBezTo>
                  <a:cubicBezTo>
                    <a:pt x="4503" y="53189"/>
                    <a:pt x="4730" y="53371"/>
                    <a:pt x="4571" y="53644"/>
                  </a:cubicBezTo>
                  <a:cubicBezTo>
                    <a:pt x="4594" y="53780"/>
                    <a:pt x="4753" y="53758"/>
                    <a:pt x="4753" y="53644"/>
                  </a:cubicBezTo>
                  <a:cubicBezTo>
                    <a:pt x="4981" y="53758"/>
                    <a:pt x="4662" y="54122"/>
                    <a:pt x="4480" y="54076"/>
                  </a:cubicBezTo>
                  <a:cubicBezTo>
                    <a:pt x="4571" y="55008"/>
                    <a:pt x="4412" y="55691"/>
                    <a:pt x="4617" y="56373"/>
                  </a:cubicBezTo>
                  <a:cubicBezTo>
                    <a:pt x="4503" y="56578"/>
                    <a:pt x="4480" y="56873"/>
                    <a:pt x="4253" y="56919"/>
                  </a:cubicBezTo>
                  <a:close/>
                  <a:moveTo>
                    <a:pt x="5549" y="61080"/>
                  </a:moveTo>
                  <a:cubicBezTo>
                    <a:pt x="5322" y="61057"/>
                    <a:pt x="5253" y="61239"/>
                    <a:pt x="5276" y="61512"/>
                  </a:cubicBezTo>
                  <a:cubicBezTo>
                    <a:pt x="4867" y="61262"/>
                    <a:pt x="5344" y="60648"/>
                    <a:pt x="5117" y="60216"/>
                  </a:cubicBezTo>
                  <a:cubicBezTo>
                    <a:pt x="5231" y="60102"/>
                    <a:pt x="5458" y="60102"/>
                    <a:pt x="5481" y="59898"/>
                  </a:cubicBezTo>
                  <a:cubicBezTo>
                    <a:pt x="5435" y="59556"/>
                    <a:pt x="5276" y="59988"/>
                    <a:pt x="5117" y="59875"/>
                  </a:cubicBezTo>
                  <a:cubicBezTo>
                    <a:pt x="5185" y="59784"/>
                    <a:pt x="5208" y="59625"/>
                    <a:pt x="5208" y="59443"/>
                  </a:cubicBezTo>
                  <a:cubicBezTo>
                    <a:pt x="5390" y="59352"/>
                    <a:pt x="5504" y="59784"/>
                    <a:pt x="5572" y="59443"/>
                  </a:cubicBezTo>
                  <a:cubicBezTo>
                    <a:pt x="5708" y="59488"/>
                    <a:pt x="5890" y="60011"/>
                    <a:pt x="5663" y="60102"/>
                  </a:cubicBezTo>
                  <a:cubicBezTo>
                    <a:pt x="5663" y="60330"/>
                    <a:pt x="5913" y="60261"/>
                    <a:pt x="5845" y="60557"/>
                  </a:cubicBezTo>
                  <a:cubicBezTo>
                    <a:pt x="5640" y="60602"/>
                    <a:pt x="5663" y="60398"/>
                    <a:pt x="5663" y="60216"/>
                  </a:cubicBezTo>
                  <a:cubicBezTo>
                    <a:pt x="5504" y="60193"/>
                    <a:pt x="5504" y="60330"/>
                    <a:pt x="5390" y="60330"/>
                  </a:cubicBezTo>
                  <a:cubicBezTo>
                    <a:pt x="5526" y="60739"/>
                    <a:pt x="5913" y="60853"/>
                    <a:pt x="5913" y="61421"/>
                  </a:cubicBezTo>
                  <a:cubicBezTo>
                    <a:pt x="5504" y="61148"/>
                    <a:pt x="5754" y="61580"/>
                    <a:pt x="5822" y="61853"/>
                  </a:cubicBezTo>
                  <a:cubicBezTo>
                    <a:pt x="5663" y="61876"/>
                    <a:pt x="5617" y="61717"/>
                    <a:pt x="5458" y="61739"/>
                  </a:cubicBezTo>
                  <a:cubicBezTo>
                    <a:pt x="5390" y="61398"/>
                    <a:pt x="5617" y="61421"/>
                    <a:pt x="5549" y="61080"/>
                  </a:cubicBezTo>
                  <a:close/>
                  <a:moveTo>
                    <a:pt x="5322" y="58238"/>
                  </a:moveTo>
                  <a:cubicBezTo>
                    <a:pt x="5504" y="57965"/>
                    <a:pt x="5299" y="57919"/>
                    <a:pt x="5435" y="57601"/>
                  </a:cubicBezTo>
                  <a:cubicBezTo>
                    <a:pt x="5617" y="57624"/>
                    <a:pt x="5504" y="58010"/>
                    <a:pt x="5686" y="58033"/>
                  </a:cubicBezTo>
                  <a:cubicBezTo>
                    <a:pt x="5640" y="58169"/>
                    <a:pt x="5504" y="58238"/>
                    <a:pt x="5322" y="58238"/>
                  </a:cubicBezTo>
                  <a:close/>
                  <a:moveTo>
                    <a:pt x="4480" y="59420"/>
                  </a:moveTo>
                  <a:cubicBezTo>
                    <a:pt x="4276" y="59170"/>
                    <a:pt x="4458" y="58442"/>
                    <a:pt x="4412" y="58010"/>
                  </a:cubicBezTo>
                  <a:cubicBezTo>
                    <a:pt x="4594" y="58510"/>
                    <a:pt x="4617" y="59011"/>
                    <a:pt x="4480" y="59420"/>
                  </a:cubicBezTo>
                  <a:close/>
                  <a:moveTo>
                    <a:pt x="5890" y="51143"/>
                  </a:moveTo>
                  <a:cubicBezTo>
                    <a:pt x="5867" y="50460"/>
                    <a:pt x="5299" y="51074"/>
                    <a:pt x="5344" y="50370"/>
                  </a:cubicBezTo>
                  <a:cubicBezTo>
                    <a:pt x="5595" y="50438"/>
                    <a:pt x="5663" y="50733"/>
                    <a:pt x="5981" y="50711"/>
                  </a:cubicBezTo>
                  <a:cubicBezTo>
                    <a:pt x="5981" y="51165"/>
                    <a:pt x="6209" y="51688"/>
                    <a:pt x="5776" y="51802"/>
                  </a:cubicBezTo>
                  <a:cubicBezTo>
                    <a:pt x="5867" y="51484"/>
                    <a:pt x="5526" y="50870"/>
                    <a:pt x="5890" y="51143"/>
                  </a:cubicBezTo>
                  <a:close/>
                  <a:moveTo>
                    <a:pt x="4640" y="61398"/>
                  </a:moveTo>
                  <a:cubicBezTo>
                    <a:pt x="4435" y="61307"/>
                    <a:pt x="4344" y="60261"/>
                    <a:pt x="4662" y="59988"/>
                  </a:cubicBezTo>
                  <a:cubicBezTo>
                    <a:pt x="5003" y="59898"/>
                    <a:pt x="4662" y="60170"/>
                    <a:pt x="4640" y="60307"/>
                  </a:cubicBezTo>
                  <a:cubicBezTo>
                    <a:pt x="4617" y="60625"/>
                    <a:pt x="4753" y="61125"/>
                    <a:pt x="4640" y="61398"/>
                  </a:cubicBezTo>
                  <a:close/>
                  <a:moveTo>
                    <a:pt x="5708" y="57169"/>
                  </a:moveTo>
                  <a:cubicBezTo>
                    <a:pt x="5640" y="56873"/>
                    <a:pt x="5867" y="56623"/>
                    <a:pt x="5731" y="56077"/>
                  </a:cubicBezTo>
                  <a:cubicBezTo>
                    <a:pt x="5936" y="56100"/>
                    <a:pt x="5776" y="56578"/>
                    <a:pt x="6072" y="56509"/>
                  </a:cubicBezTo>
                  <a:cubicBezTo>
                    <a:pt x="5981" y="56759"/>
                    <a:pt x="6049" y="57214"/>
                    <a:pt x="5708" y="57169"/>
                  </a:cubicBezTo>
                  <a:close/>
                  <a:moveTo>
                    <a:pt x="6140" y="28971"/>
                  </a:moveTo>
                  <a:cubicBezTo>
                    <a:pt x="5981" y="28994"/>
                    <a:pt x="5890" y="28767"/>
                    <a:pt x="5867" y="28971"/>
                  </a:cubicBezTo>
                  <a:cubicBezTo>
                    <a:pt x="5595" y="28789"/>
                    <a:pt x="5936" y="28471"/>
                    <a:pt x="6140" y="28539"/>
                  </a:cubicBezTo>
                  <a:close/>
                  <a:moveTo>
                    <a:pt x="5958" y="52348"/>
                  </a:moveTo>
                  <a:cubicBezTo>
                    <a:pt x="5867" y="53053"/>
                    <a:pt x="5958" y="53348"/>
                    <a:pt x="5845" y="54099"/>
                  </a:cubicBezTo>
                  <a:cubicBezTo>
                    <a:pt x="5435" y="54008"/>
                    <a:pt x="5322" y="53576"/>
                    <a:pt x="5299" y="53007"/>
                  </a:cubicBezTo>
                  <a:cubicBezTo>
                    <a:pt x="5663" y="52825"/>
                    <a:pt x="5344" y="53462"/>
                    <a:pt x="5572" y="53439"/>
                  </a:cubicBezTo>
                  <a:cubicBezTo>
                    <a:pt x="5890" y="53098"/>
                    <a:pt x="5481" y="52530"/>
                    <a:pt x="5958" y="52348"/>
                  </a:cubicBezTo>
                  <a:close/>
                  <a:moveTo>
                    <a:pt x="5367" y="55304"/>
                  </a:moveTo>
                  <a:cubicBezTo>
                    <a:pt x="5276" y="55827"/>
                    <a:pt x="5617" y="55850"/>
                    <a:pt x="5526" y="56396"/>
                  </a:cubicBezTo>
                  <a:cubicBezTo>
                    <a:pt x="5140" y="56373"/>
                    <a:pt x="5322" y="55691"/>
                    <a:pt x="5094" y="55509"/>
                  </a:cubicBezTo>
                  <a:cubicBezTo>
                    <a:pt x="5163" y="55327"/>
                    <a:pt x="5458" y="54872"/>
                    <a:pt x="5640" y="55190"/>
                  </a:cubicBezTo>
                  <a:cubicBezTo>
                    <a:pt x="5936" y="55190"/>
                    <a:pt x="5367" y="54758"/>
                    <a:pt x="5640" y="54758"/>
                  </a:cubicBezTo>
                  <a:cubicBezTo>
                    <a:pt x="6004" y="54781"/>
                    <a:pt x="5913" y="55259"/>
                    <a:pt x="5822" y="55531"/>
                  </a:cubicBezTo>
                  <a:cubicBezTo>
                    <a:pt x="5526" y="55600"/>
                    <a:pt x="5549" y="55350"/>
                    <a:pt x="5367" y="55304"/>
                  </a:cubicBezTo>
                  <a:close/>
                  <a:moveTo>
                    <a:pt x="5072" y="50802"/>
                  </a:moveTo>
                  <a:cubicBezTo>
                    <a:pt x="5253" y="50870"/>
                    <a:pt x="5708" y="51757"/>
                    <a:pt x="5231" y="52120"/>
                  </a:cubicBezTo>
                  <a:cubicBezTo>
                    <a:pt x="5299" y="52325"/>
                    <a:pt x="5390" y="52530"/>
                    <a:pt x="5413" y="52780"/>
                  </a:cubicBezTo>
                  <a:cubicBezTo>
                    <a:pt x="5322" y="52803"/>
                    <a:pt x="5322" y="52734"/>
                    <a:pt x="5322" y="52666"/>
                  </a:cubicBezTo>
                  <a:cubicBezTo>
                    <a:pt x="5231" y="52644"/>
                    <a:pt x="5231" y="52712"/>
                    <a:pt x="5231" y="52780"/>
                  </a:cubicBezTo>
                  <a:cubicBezTo>
                    <a:pt x="4821" y="52439"/>
                    <a:pt x="5640" y="51347"/>
                    <a:pt x="4958" y="51347"/>
                  </a:cubicBezTo>
                  <a:cubicBezTo>
                    <a:pt x="4890" y="51029"/>
                    <a:pt x="5094" y="51074"/>
                    <a:pt x="5072" y="50802"/>
                  </a:cubicBezTo>
                  <a:close/>
                  <a:moveTo>
                    <a:pt x="5208" y="54417"/>
                  </a:moveTo>
                  <a:cubicBezTo>
                    <a:pt x="5003" y="54781"/>
                    <a:pt x="4799" y="53917"/>
                    <a:pt x="5026" y="53758"/>
                  </a:cubicBezTo>
                  <a:cubicBezTo>
                    <a:pt x="5231" y="53871"/>
                    <a:pt x="4867" y="54281"/>
                    <a:pt x="5208" y="54417"/>
                  </a:cubicBezTo>
                  <a:close/>
                  <a:moveTo>
                    <a:pt x="5572" y="54099"/>
                  </a:moveTo>
                  <a:cubicBezTo>
                    <a:pt x="5458" y="54372"/>
                    <a:pt x="5595" y="54940"/>
                    <a:pt x="5276" y="54963"/>
                  </a:cubicBezTo>
                  <a:cubicBezTo>
                    <a:pt x="5231" y="54485"/>
                    <a:pt x="5435" y="54349"/>
                    <a:pt x="5390" y="53871"/>
                  </a:cubicBezTo>
                  <a:cubicBezTo>
                    <a:pt x="5481" y="53894"/>
                    <a:pt x="5458" y="54099"/>
                    <a:pt x="5572" y="54099"/>
                  </a:cubicBezTo>
                  <a:close/>
                  <a:moveTo>
                    <a:pt x="683" y="2297"/>
                  </a:moveTo>
                  <a:cubicBezTo>
                    <a:pt x="660" y="2184"/>
                    <a:pt x="546" y="2206"/>
                    <a:pt x="569" y="2388"/>
                  </a:cubicBezTo>
                  <a:cubicBezTo>
                    <a:pt x="887" y="2434"/>
                    <a:pt x="1024" y="2275"/>
                    <a:pt x="1047" y="1956"/>
                  </a:cubicBezTo>
                  <a:cubicBezTo>
                    <a:pt x="751" y="1865"/>
                    <a:pt x="910" y="2320"/>
                    <a:pt x="683" y="2297"/>
                  </a:cubicBezTo>
                  <a:close/>
                  <a:moveTo>
                    <a:pt x="1024" y="3821"/>
                  </a:moveTo>
                  <a:cubicBezTo>
                    <a:pt x="1092" y="3912"/>
                    <a:pt x="1638" y="4139"/>
                    <a:pt x="1570" y="3730"/>
                  </a:cubicBezTo>
                  <a:cubicBezTo>
                    <a:pt x="1570" y="3571"/>
                    <a:pt x="887" y="3480"/>
                    <a:pt x="1024" y="3821"/>
                  </a:cubicBezTo>
                  <a:close/>
                  <a:moveTo>
                    <a:pt x="1274" y="4162"/>
                  </a:moveTo>
                  <a:cubicBezTo>
                    <a:pt x="1274" y="4435"/>
                    <a:pt x="1410" y="4503"/>
                    <a:pt x="1547" y="4594"/>
                  </a:cubicBezTo>
                  <a:cubicBezTo>
                    <a:pt x="1592" y="4458"/>
                    <a:pt x="1683" y="4389"/>
                    <a:pt x="1661" y="4162"/>
                  </a:cubicBezTo>
                  <a:close/>
                  <a:moveTo>
                    <a:pt x="2002" y="4935"/>
                  </a:moveTo>
                  <a:cubicBezTo>
                    <a:pt x="2252" y="4981"/>
                    <a:pt x="2252" y="4708"/>
                    <a:pt x="2297" y="4503"/>
                  </a:cubicBezTo>
                  <a:cubicBezTo>
                    <a:pt x="1979" y="4389"/>
                    <a:pt x="1979" y="4662"/>
                    <a:pt x="2002" y="4935"/>
                  </a:cubicBezTo>
                  <a:close/>
                  <a:moveTo>
                    <a:pt x="1456" y="4708"/>
                  </a:moveTo>
                  <a:cubicBezTo>
                    <a:pt x="1297" y="5140"/>
                    <a:pt x="1479" y="5254"/>
                    <a:pt x="1547" y="5481"/>
                  </a:cubicBezTo>
                  <a:cubicBezTo>
                    <a:pt x="1570" y="5640"/>
                    <a:pt x="1433" y="6186"/>
                    <a:pt x="1706" y="6027"/>
                  </a:cubicBezTo>
                  <a:cubicBezTo>
                    <a:pt x="1911" y="6004"/>
                    <a:pt x="1752" y="5549"/>
                    <a:pt x="1911" y="5481"/>
                  </a:cubicBezTo>
                  <a:cubicBezTo>
                    <a:pt x="1456" y="5322"/>
                    <a:pt x="1706" y="4981"/>
                    <a:pt x="1456" y="4708"/>
                  </a:cubicBezTo>
                  <a:close/>
                  <a:moveTo>
                    <a:pt x="1979" y="7027"/>
                  </a:moveTo>
                  <a:cubicBezTo>
                    <a:pt x="1729" y="7346"/>
                    <a:pt x="1729" y="7459"/>
                    <a:pt x="1229" y="7323"/>
                  </a:cubicBezTo>
                  <a:cubicBezTo>
                    <a:pt x="1138" y="7891"/>
                    <a:pt x="1774" y="7505"/>
                    <a:pt x="1774" y="7664"/>
                  </a:cubicBezTo>
                  <a:cubicBezTo>
                    <a:pt x="1547" y="7823"/>
                    <a:pt x="1501" y="8687"/>
                    <a:pt x="1956" y="8665"/>
                  </a:cubicBezTo>
                  <a:cubicBezTo>
                    <a:pt x="2070" y="8323"/>
                    <a:pt x="1820" y="8392"/>
                    <a:pt x="1774" y="8210"/>
                  </a:cubicBezTo>
                  <a:cubicBezTo>
                    <a:pt x="1888" y="7778"/>
                    <a:pt x="2320" y="7391"/>
                    <a:pt x="1979" y="7027"/>
                  </a:cubicBezTo>
                  <a:close/>
                  <a:moveTo>
                    <a:pt x="2047" y="8983"/>
                  </a:moveTo>
                  <a:cubicBezTo>
                    <a:pt x="1752" y="8960"/>
                    <a:pt x="1615" y="9802"/>
                    <a:pt x="1933" y="9847"/>
                  </a:cubicBezTo>
                  <a:cubicBezTo>
                    <a:pt x="2070" y="9551"/>
                    <a:pt x="1911" y="9415"/>
                    <a:pt x="2047" y="8983"/>
                  </a:cubicBezTo>
                  <a:close/>
                  <a:moveTo>
                    <a:pt x="1138" y="1206"/>
                  </a:moveTo>
                  <a:cubicBezTo>
                    <a:pt x="1524" y="1501"/>
                    <a:pt x="2070" y="1615"/>
                    <a:pt x="2320" y="2115"/>
                  </a:cubicBezTo>
                  <a:cubicBezTo>
                    <a:pt x="2366" y="2184"/>
                    <a:pt x="2343" y="2479"/>
                    <a:pt x="2411" y="2661"/>
                  </a:cubicBezTo>
                  <a:cubicBezTo>
                    <a:pt x="2479" y="2820"/>
                    <a:pt x="2752" y="3252"/>
                    <a:pt x="2570" y="3639"/>
                  </a:cubicBezTo>
                  <a:cubicBezTo>
                    <a:pt x="2616" y="3866"/>
                    <a:pt x="2752" y="4003"/>
                    <a:pt x="2843" y="4185"/>
                  </a:cubicBezTo>
                  <a:cubicBezTo>
                    <a:pt x="2729" y="5754"/>
                    <a:pt x="3002" y="6754"/>
                    <a:pt x="2798" y="7800"/>
                  </a:cubicBezTo>
                  <a:cubicBezTo>
                    <a:pt x="2707" y="7709"/>
                    <a:pt x="2661" y="7596"/>
                    <a:pt x="2616" y="7459"/>
                  </a:cubicBezTo>
                  <a:cubicBezTo>
                    <a:pt x="2320" y="7528"/>
                    <a:pt x="2479" y="7755"/>
                    <a:pt x="2502" y="8005"/>
                  </a:cubicBezTo>
                  <a:cubicBezTo>
                    <a:pt x="2229" y="8096"/>
                    <a:pt x="2024" y="8642"/>
                    <a:pt x="2138" y="8869"/>
                  </a:cubicBezTo>
                  <a:cubicBezTo>
                    <a:pt x="2411" y="8574"/>
                    <a:pt x="2684" y="8255"/>
                    <a:pt x="2684" y="7914"/>
                  </a:cubicBezTo>
                  <a:cubicBezTo>
                    <a:pt x="2911" y="8346"/>
                    <a:pt x="2616" y="8710"/>
                    <a:pt x="2775" y="9210"/>
                  </a:cubicBezTo>
                  <a:cubicBezTo>
                    <a:pt x="2456" y="9028"/>
                    <a:pt x="2456" y="9529"/>
                    <a:pt x="2411" y="8983"/>
                  </a:cubicBezTo>
                  <a:cubicBezTo>
                    <a:pt x="2275" y="9142"/>
                    <a:pt x="2206" y="9529"/>
                    <a:pt x="2297" y="9642"/>
                  </a:cubicBezTo>
                  <a:cubicBezTo>
                    <a:pt x="2593" y="9642"/>
                    <a:pt x="2547" y="9210"/>
                    <a:pt x="2957" y="9324"/>
                  </a:cubicBezTo>
                  <a:lnTo>
                    <a:pt x="2934" y="9870"/>
                  </a:lnTo>
                  <a:cubicBezTo>
                    <a:pt x="2820" y="9165"/>
                    <a:pt x="2343" y="10006"/>
                    <a:pt x="2570" y="10302"/>
                  </a:cubicBezTo>
                  <a:cubicBezTo>
                    <a:pt x="2707" y="10325"/>
                    <a:pt x="2616" y="10074"/>
                    <a:pt x="2661" y="9983"/>
                  </a:cubicBezTo>
                  <a:cubicBezTo>
                    <a:pt x="2843" y="9733"/>
                    <a:pt x="2684" y="10597"/>
                    <a:pt x="2843" y="10870"/>
                  </a:cubicBezTo>
                  <a:cubicBezTo>
                    <a:pt x="2729" y="10939"/>
                    <a:pt x="2729" y="11120"/>
                    <a:pt x="2547" y="11075"/>
                  </a:cubicBezTo>
                  <a:cubicBezTo>
                    <a:pt x="2775" y="11416"/>
                    <a:pt x="2388" y="11894"/>
                    <a:pt x="2252" y="12257"/>
                  </a:cubicBezTo>
                  <a:cubicBezTo>
                    <a:pt x="2138" y="11712"/>
                    <a:pt x="2093" y="11029"/>
                    <a:pt x="1547" y="10939"/>
                  </a:cubicBezTo>
                  <a:cubicBezTo>
                    <a:pt x="1570" y="10825"/>
                    <a:pt x="1729" y="10870"/>
                    <a:pt x="1729" y="10734"/>
                  </a:cubicBezTo>
                  <a:cubicBezTo>
                    <a:pt x="1683" y="10393"/>
                    <a:pt x="1547" y="10825"/>
                    <a:pt x="1365" y="10711"/>
                  </a:cubicBezTo>
                  <a:cubicBezTo>
                    <a:pt x="1456" y="10302"/>
                    <a:pt x="1274" y="10188"/>
                    <a:pt x="1297" y="9847"/>
                  </a:cubicBezTo>
                  <a:cubicBezTo>
                    <a:pt x="1570" y="9733"/>
                    <a:pt x="1456" y="10097"/>
                    <a:pt x="1479" y="10279"/>
                  </a:cubicBezTo>
                  <a:cubicBezTo>
                    <a:pt x="1888" y="10393"/>
                    <a:pt x="1683" y="9506"/>
                    <a:pt x="1479" y="9415"/>
                  </a:cubicBezTo>
                  <a:cubicBezTo>
                    <a:pt x="1433" y="9074"/>
                    <a:pt x="1774" y="9165"/>
                    <a:pt x="1683" y="8755"/>
                  </a:cubicBezTo>
                  <a:cubicBezTo>
                    <a:pt x="1592" y="8642"/>
                    <a:pt x="1501" y="8528"/>
                    <a:pt x="1410" y="8414"/>
                  </a:cubicBezTo>
                  <a:cubicBezTo>
                    <a:pt x="1206" y="8414"/>
                    <a:pt x="1388" y="8778"/>
                    <a:pt x="1410" y="8755"/>
                  </a:cubicBezTo>
                  <a:cubicBezTo>
                    <a:pt x="1365" y="8892"/>
                    <a:pt x="1229" y="8915"/>
                    <a:pt x="1206" y="9074"/>
                  </a:cubicBezTo>
                  <a:cubicBezTo>
                    <a:pt x="1206" y="9256"/>
                    <a:pt x="1365" y="9574"/>
                    <a:pt x="1206" y="9961"/>
                  </a:cubicBezTo>
                  <a:cubicBezTo>
                    <a:pt x="1092" y="8983"/>
                    <a:pt x="1047" y="7982"/>
                    <a:pt x="978" y="7005"/>
                  </a:cubicBezTo>
                  <a:cubicBezTo>
                    <a:pt x="1342" y="7141"/>
                    <a:pt x="1615" y="7118"/>
                    <a:pt x="1888" y="7005"/>
                  </a:cubicBezTo>
                  <a:cubicBezTo>
                    <a:pt x="1956" y="6686"/>
                    <a:pt x="1729" y="6686"/>
                    <a:pt x="1797" y="6368"/>
                  </a:cubicBezTo>
                  <a:cubicBezTo>
                    <a:pt x="1729" y="6049"/>
                    <a:pt x="1638" y="6641"/>
                    <a:pt x="1342" y="6459"/>
                  </a:cubicBezTo>
                  <a:lnTo>
                    <a:pt x="1342" y="5913"/>
                  </a:lnTo>
                  <a:cubicBezTo>
                    <a:pt x="933" y="5936"/>
                    <a:pt x="1001" y="6254"/>
                    <a:pt x="1069" y="6663"/>
                  </a:cubicBezTo>
                  <a:cubicBezTo>
                    <a:pt x="705" y="6391"/>
                    <a:pt x="865" y="5549"/>
                    <a:pt x="728" y="5026"/>
                  </a:cubicBezTo>
                  <a:cubicBezTo>
                    <a:pt x="796" y="5072"/>
                    <a:pt x="865" y="5140"/>
                    <a:pt x="1001" y="5140"/>
                  </a:cubicBezTo>
                  <a:cubicBezTo>
                    <a:pt x="1024" y="4867"/>
                    <a:pt x="865" y="4799"/>
                    <a:pt x="819" y="4594"/>
                  </a:cubicBezTo>
                  <a:cubicBezTo>
                    <a:pt x="728" y="4640"/>
                    <a:pt x="660" y="4685"/>
                    <a:pt x="637" y="4799"/>
                  </a:cubicBezTo>
                  <a:cubicBezTo>
                    <a:pt x="364" y="4344"/>
                    <a:pt x="387" y="3503"/>
                    <a:pt x="296" y="2820"/>
                  </a:cubicBezTo>
                  <a:cubicBezTo>
                    <a:pt x="433" y="2957"/>
                    <a:pt x="524" y="2957"/>
                    <a:pt x="569" y="2729"/>
                  </a:cubicBezTo>
                  <a:cubicBezTo>
                    <a:pt x="637" y="2479"/>
                    <a:pt x="251" y="2275"/>
                    <a:pt x="205" y="2502"/>
                  </a:cubicBezTo>
                  <a:cubicBezTo>
                    <a:pt x="1" y="2479"/>
                    <a:pt x="182" y="2024"/>
                    <a:pt x="137" y="1843"/>
                  </a:cubicBezTo>
                  <a:cubicBezTo>
                    <a:pt x="410" y="1547"/>
                    <a:pt x="887" y="1524"/>
                    <a:pt x="1138" y="1206"/>
                  </a:cubicBezTo>
                  <a:close/>
                  <a:moveTo>
                    <a:pt x="8414" y="17760"/>
                  </a:moveTo>
                  <a:cubicBezTo>
                    <a:pt x="8414" y="17556"/>
                    <a:pt x="8301" y="17533"/>
                    <a:pt x="8323" y="17328"/>
                  </a:cubicBezTo>
                  <a:cubicBezTo>
                    <a:pt x="8687" y="17147"/>
                    <a:pt x="8346" y="17783"/>
                    <a:pt x="8596" y="17760"/>
                  </a:cubicBezTo>
                  <a:cubicBezTo>
                    <a:pt x="8505" y="18284"/>
                    <a:pt x="8369" y="18738"/>
                    <a:pt x="8392" y="19398"/>
                  </a:cubicBezTo>
                  <a:cubicBezTo>
                    <a:pt x="8119" y="19580"/>
                    <a:pt x="8392" y="18056"/>
                    <a:pt x="8414" y="17760"/>
                  </a:cubicBezTo>
                  <a:close/>
                  <a:moveTo>
                    <a:pt x="7573" y="18625"/>
                  </a:moveTo>
                  <a:cubicBezTo>
                    <a:pt x="8301" y="18716"/>
                    <a:pt x="7618" y="19557"/>
                    <a:pt x="7914" y="20034"/>
                  </a:cubicBezTo>
                  <a:cubicBezTo>
                    <a:pt x="7505" y="19898"/>
                    <a:pt x="7800" y="19966"/>
                    <a:pt x="7641" y="20262"/>
                  </a:cubicBezTo>
                  <a:cubicBezTo>
                    <a:pt x="7186" y="19875"/>
                    <a:pt x="7891" y="19193"/>
                    <a:pt x="7573" y="18625"/>
                  </a:cubicBezTo>
                  <a:close/>
                  <a:moveTo>
                    <a:pt x="7482" y="18397"/>
                  </a:moveTo>
                  <a:cubicBezTo>
                    <a:pt x="7482" y="17942"/>
                    <a:pt x="7869" y="17601"/>
                    <a:pt x="7414" y="17397"/>
                  </a:cubicBezTo>
                  <a:cubicBezTo>
                    <a:pt x="7323" y="16987"/>
                    <a:pt x="7641" y="17101"/>
                    <a:pt x="7596" y="16760"/>
                  </a:cubicBezTo>
                  <a:cubicBezTo>
                    <a:pt x="7687" y="16328"/>
                    <a:pt x="7277" y="16191"/>
                    <a:pt x="7527" y="15873"/>
                  </a:cubicBezTo>
                  <a:cubicBezTo>
                    <a:pt x="7687" y="15987"/>
                    <a:pt x="7755" y="16328"/>
                    <a:pt x="7778" y="16760"/>
                  </a:cubicBezTo>
                  <a:cubicBezTo>
                    <a:pt x="7823" y="17306"/>
                    <a:pt x="7914" y="18306"/>
                    <a:pt x="7482" y="18397"/>
                  </a:cubicBezTo>
                  <a:close/>
                  <a:moveTo>
                    <a:pt x="47300" y="78590"/>
                  </a:moveTo>
                  <a:cubicBezTo>
                    <a:pt x="47550" y="78703"/>
                    <a:pt x="47368" y="79113"/>
                    <a:pt x="47163" y="79204"/>
                  </a:cubicBezTo>
                  <a:cubicBezTo>
                    <a:pt x="47004" y="79090"/>
                    <a:pt x="47140" y="78840"/>
                    <a:pt x="47300" y="78590"/>
                  </a:cubicBezTo>
                  <a:close/>
                  <a:moveTo>
                    <a:pt x="6663" y="17601"/>
                  </a:moveTo>
                  <a:lnTo>
                    <a:pt x="6686" y="17169"/>
                  </a:lnTo>
                  <a:cubicBezTo>
                    <a:pt x="6754" y="17237"/>
                    <a:pt x="6823" y="17283"/>
                    <a:pt x="6959" y="17283"/>
                  </a:cubicBezTo>
                  <a:lnTo>
                    <a:pt x="6959" y="17078"/>
                  </a:lnTo>
                  <a:cubicBezTo>
                    <a:pt x="6936" y="16942"/>
                    <a:pt x="6777" y="16965"/>
                    <a:pt x="6777" y="17056"/>
                  </a:cubicBezTo>
                  <a:cubicBezTo>
                    <a:pt x="6504" y="16919"/>
                    <a:pt x="6845" y="16646"/>
                    <a:pt x="6868" y="16533"/>
                  </a:cubicBezTo>
                  <a:cubicBezTo>
                    <a:pt x="6709" y="16510"/>
                    <a:pt x="6686" y="16646"/>
                    <a:pt x="6504" y="16623"/>
                  </a:cubicBezTo>
                  <a:cubicBezTo>
                    <a:pt x="6823" y="16373"/>
                    <a:pt x="6754" y="16055"/>
                    <a:pt x="6709" y="15532"/>
                  </a:cubicBezTo>
                  <a:cubicBezTo>
                    <a:pt x="6913" y="15577"/>
                    <a:pt x="6754" y="16055"/>
                    <a:pt x="7050" y="15987"/>
                  </a:cubicBezTo>
                  <a:cubicBezTo>
                    <a:pt x="7073" y="16055"/>
                    <a:pt x="6868" y="16305"/>
                    <a:pt x="6868" y="16305"/>
                  </a:cubicBezTo>
                  <a:cubicBezTo>
                    <a:pt x="6891" y="16373"/>
                    <a:pt x="7050" y="16419"/>
                    <a:pt x="7050" y="16419"/>
                  </a:cubicBezTo>
                  <a:cubicBezTo>
                    <a:pt x="7050" y="16646"/>
                    <a:pt x="6959" y="16896"/>
                    <a:pt x="7050" y="17397"/>
                  </a:cubicBezTo>
                  <a:cubicBezTo>
                    <a:pt x="6868" y="17397"/>
                    <a:pt x="6913" y="17692"/>
                    <a:pt x="6663" y="17601"/>
                  </a:cubicBezTo>
                  <a:close/>
                  <a:moveTo>
                    <a:pt x="8551" y="20057"/>
                  </a:moveTo>
                  <a:cubicBezTo>
                    <a:pt x="8755" y="19989"/>
                    <a:pt x="8687" y="20262"/>
                    <a:pt x="8824" y="20285"/>
                  </a:cubicBezTo>
                  <a:cubicBezTo>
                    <a:pt x="8733" y="20580"/>
                    <a:pt x="8733" y="20739"/>
                    <a:pt x="8824" y="21035"/>
                  </a:cubicBezTo>
                  <a:cubicBezTo>
                    <a:pt x="8392" y="20876"/>
                    <a:pt x="8664" y="20557"/>
                    <a:pt x="8551" y="20057"/>
                  </a:cubicBezTo>
                  <a:close/>
                  <a:moveTo>
                    <a:pt x="7732" y="20808"/>
                  </a:moveTo>
                  <a:cubicBezTo>
                    <a:pt x="7596" y="20398"/>
                    <a:pt x="7982" y="20603"/>
                    <a:pt x="7914" y="20262"/>
                  </a:cubicBezTo>
                  <a:cubicBezTo>
                    <a:pt x="8187" y="20421"/>
                    <a:pt x="7778" y="20808"/>
                    <a:pt x="7982" y="20921"/>
                  </a:cubicBezTo>
                  <a:cubicBezTo>
                    <a:pt x="7891" y="21285"/>
                    <a:pt x="7960" y="20603"/>
                    <a:pt x="7732" y="20808"/>
                  </a:cubicBezTo>
                  <a:close/>
                  <a:moveTo>
                    <a:pt x="7937" y="706"/>
                  </a:moveTo>
                  <a:cubicBezTo>
                    <a:pt x="8323" y="842"/>
                    <a:pt x="7914" y="1229"/>
                    <a:pt x="8005" y="1683"/>
                  </a:cubicBezTo>
                  <a:cubicBezTo>
                    <a:pt x="7846" y="1934"/>
                    <a:pt x="7960" y="956"/>
                    <a:pt x="7937" y="706"/>
                  </a:cubicBezTo>
                  <a:close/>
                  <a:moveTo>
                    <a:pt x="5435" y="62285"/>
                  </a:moveTo>
                  <a:cubicBezTo>
                    <a:pt x="5526" y="61921"/>
                    <a:pt x="5072" y="62149"/>
                    <a:pt x="5185" y="61739"/>
                  </a:cubicBezTo>
                  <a:cubicBezTo>
                    <a:pt x="5458" y="61785"/>
                    <a:pt x="5413" y="62194"/>
                    <a:pt x="5822" y="62081"/>
                  </a:cubicBezTo>
                  <a:cubicBezTo>
                    <a:pt x="5799" y="62262"/>
                    <a:pt x="5663" y="62331"/>
                    <a:pt x="5435" y="62285"/>
                  </a:cubicBezTo>
                  <a:close/>
                  <a:moveTo>
                    <a:pt x="8892" y="16123"/>
                  </a:moveTo>
                  <a:cubicBezTo>
                    <a:pt x="8346" y="16191"/>
                    <a:pt x="8846" y="17237"/>
                    <a:pt x="9142" y="17328"/>
                  </a:cubicBezTo>
                  <a:cubicBezTo>
                    <a:pt x="9256" y="16714"/>
                    <a:pt x="8733" y="16805"/>
                    <a:pt x="8892" y="16123"/>
                  </a:cubicBezTo>
                  <a:close/>
                  <a:moveTo>
                    <a:pt x="9529" y="16464"/>
                  </a:moveTo>
                  <a:cubicBezTo>
                    <a:pt x="9620" y="16828"/>
                    <a:pt x="9278" y="17533"/>
                    <a:pt x="9506" y="17351"/>
                  </a:cubicBezTo>
                  <a:cubicBezTo>
                    <a:pt x="9597" y="17215"/>
                    <a:pt x="9711" y="16214"/>
                    <a:pt x="9529" y="16464"/>
                  </a:cubicBezTo>
                  <a:close/>
                  <a:moveTo>
                    <a:pt x="9847" y="13190"/>
                  </a:moveTo>
                  <a:cubicBezTo>
                    <a:pt x="9870" y="13122"/>
                    <a:pt x="9938" y="13076"/>
                    <a:pt x="10029" y="13099"/>
                  </a:cubicBezTo>
                  <a:cubicBezTo>
                    <a:pt x="9983" y="12826"/>
                    <a:pt x="9961" y="12530"/>
                    <a:pt x="9688" y="12530"/>
                  </a:cubicBezTo>
                  <a:cubicBezTo>
                    <a:pt x="9642" y="12849"/>
                    <a:pt x="9688" y="13099"/>
                    <a:pt x="9847" y="13190"/>
                  </a:cubicBezTo>
                  <a:close/>
                  <a:moveTo>
                    <a:pt x="9233" y="17874"/>
                  </a:moveTo>
                  <a:cubicBezTo>
                    <a:pt x="8960" y="17942"/>
                    <a:pt x="8960" y="18284"/>
                    <a:pt x="8846" y="18534"/>
                  </a:cubicBezTo>
                  <a:cubicBezTo>
                    <a:pt x="9119" y="18625"/>
                    <a:pt x="9097" y="18374"/>
                    <a:pt x="9324" y="18443"/>
                  </a:cubicBezTo>
                  <a:cubicBezTo>
                    <a:pt x="9347" y="18170"/>
                    <a:pt x="9142" y="18193"/>
                    <a:pt x="9233" y="17874"/>
                  </a:cubicBezTo>
                  <a:close/>
                  <a:moveTo>
                    <a:pt x="9028" y="18647"/>
                  </a:moveTo>
                  <a:cubicBezTo>
                    <a:pt x="8983" y="18988"/>
                    <a:pt x="9278" y="18943"/>
                    <a:pt x="9301" y="19193"/>
                  </a:cubicBezTo>
                  <a:cubicBezTo>
                    <a:pt x="9210" y="19193"/>
                    <a:pt x="9187" y="19398"/>
                    <a:pt x="9301" y="19420"/>
                  </a:cubicBezTo>
                  <a:cubicBezTo>
                    <a:pt x="9210" y="19011"/>
                    <a:pt x="9642" y="19261"/>
                    <a:pt x="9574" y="18875"/>
                  </a:cubicBezTo>
                  <a:cubicBezTo>
                    <a:pt x="9233" y="18988"/>
                    <a:pt x="9324" y="18602"/>
                    <a:pt x="9028" y="18647"/>
                  </a:cubicBezTo>
                  <a:close/>
                  <a:moveTo>
                    <a:pt x="8846" y="19398"/>
                  </a:moveTo>
                  <a:cubicBezTo>
                    <a:pt x="8937" y="19375"/>
                    <a:pt x="8983" y="19284"/>
                    <a:pt x="9028" y="19193"/>
                  </a:cubicBezTo>
                  <a:cubicBezTo>
                    <a:pt x="8596" y="19193"/>
                    <a:pt x="8846" y="19489"/>
                    <a:pt x="8824" y="19853"/>
                  </a:cubicBezTo>
                  <a:cubicBezTo>
                    <a:pt x="9006" y="19739"/>
                    <a:pt x="9301" y="19807"/>
                    <a:pt x="9392" y="19648"/>
                  </a:cubicBezTo>
                  <a:cubicBezTo>
                    <a:pt x="9187" y="19398"/>
                    <a:pt x="8983" y="19762"/>
                    <a:pt x="8846" y="19398"/>
                  </a:cubicBezTo>
                  <a:close/>
                  <a:moveTo>
                    <a:pt x="8619" y="15464"/>
                  </a:moveTo>
                  <a:cubicBezTo>
                    <a:pt x="8778" y="15305"/>
                    <a:pt x="8869" y="15009"/>
                    <a:pt x="8824" y="14600"/>
                  </a:cubicBezTo>
                  <a:cubicBezTo>
                    <a:pt x="9119" y="14645"/>
                    <a:pt x="9097" y="15350"/>
                    <a:pt x="8892" y="15373"/>
                  </a:cubicBezTo>
                  <a:cubicBezTo>
                    <a:pt x="9119" y="15418"/>
                    <a:pt x="9028" y="15805"/>
                    <a:pt x="9165" y="15919"/>
                  </a:cubicBezTo>
                  <a:cubicBezTo>
                    <a:pt x="9460" y="15577"/>
                    <a:pt x="9119" y="14850"/>
                    <a:pt x="9097" y="14713"/>
                  </a:cubicBezTo>
                  <a:cubicBezTo>
                    <a:pt x="9097" y="14736"/>
                    <a:pt x="9278" y="14691"/>
                    <a:pt x="9278" y="14713"/>
                  </a:cubicBezTo>
                  <a:cubicBezTo>
                    <a:pt x="9210" y="14486"/>
                    <a:pt x="9051" y="14372"/>
                    <a:pt x="8915" y="14281"/>
                  </a:cubicBezTo>
                  <a:cubicBezTo>
                    <a:pt x="8915" y="14077"/>
                    <a:pt x="8983" y="13986"/>
                    <a:pt x="9097" y="13940"/>
                  </a:cubicBezTo>
                  <a:cubicBezTo>
                    <a:pt x="9074" y="13667"/>
                    <a:pt x="8960" y="13349"/>
                    <a:pt x="9028" y="13190"/>
                  </a:cubicBezTo>
                  <a:cubicBezTo>
                    <a:pt x="8892" y="12758"/>
                    <a:pt x="9438" y="13167"/>
                    <a:pt x="9301" y="12758"/>
                  </a:cubicBezTo>
                  <a:cubicBezTo>
                    <a:pt x="9278" y="12599"/>
                    <a:pt x="9142" y="12735"/>
                    <a:pt x="9119" y="12849"/>
                  </a:cubicBezTo>
                  <a:cubicBezTo>
                    <a:pt x="8915" y="12758"/>
                    <a:pt x="9097" y="12235"/>
                    <a:pt x="9051" y="11985"/>
                  </a:cubicBezTo>
                  <a:cubicBezTo>
                    <a:pt x="9165" y="12121"/>
                    <a:pt x="9187" y="12394"/>
                    <a:pt x="9301" y="12530"/>
                  </a:cubicBezTo>
                  <a:cubicBezTo>
                    <a:pt x="9392" y="12508"/>
                    <a:pt x="9415" y="12417"/>
                    <a:pt x="9506" y="12417"/>
                  </a:cubicBezTo>
                  <a:cubicBezTo>
                    <a:pt x="9460" y="12189"/>
                    <a:pt x="9301" y="12076"/>
                    <a:pt x="9233" y="11871"/>
                  </a:cubicBezTo>
                  <a:cubicBezTo>
                    <a:pt x="9529" y="11985"/>
                    <a:pt x="9483" y="11029"/>
                    <a:pt x="9529" y="10779"/>
                  </a:cubicBezTo>
                  <a:cubicBezTo>
                    <a:pt x="9620" y="10984"/>
                    <a:pt x="9733" y="11166"/>
                    <a:pt x="9779" y="11439"/>
                  </a:cubicBezTo>
                  <a:cubicBezTo>
                    <a:pt x="9915" y="11416"/>
                    <a:pt x="9870" y="11166"/>
                    <a:pt x="9892" y="11007"/>
                  </a:cubicBezTo>
                  <a:cubicBezTo>
                    <a:pt x="10143" y="11371"/>
                    <a:pt x="10234" y="12621"/>
                    <a:pt x="10211" y="13303"/>
                  </a:cubicBezTo>
                  <a:cubicBezTo>
                    <a:pt x="10211" y="13508"/>
                    <a:pt x="10165" y="13531"/>
                    <a:pt x="10029" y="13531"/>
                  </a:cubicBezTo>
                  <a:cubicBezTo>
                    <a:pt x="10074" y="13645"/>
                    <a:pt x="10188" y="13622"/>
                    <a:pt x="10211" y="13758"/>
                  </a:cubicBezTo>
                  <a:cubicBezTo>
                    <a:pt x="10256" y="13986"/>
                    <a:pt x="10029" y="13917"/>
                    <a:pt x="10029" y="13963"/>
                  </a:cubicBezTo>
                  <a:cubicBezTo>
                    <a:pt x="10029" y="14099"/>
                    <a:pt x="10188" y="14145"/>
                    <a:pt x="10211" y="14304"/>
                  </a:cubicBezTo>
                  <a:cubicBezTo>
                    <a:pt x="10234" y="14531"/>
                    <a:pt x="10006" y="14850"/>
                    <a:pt x="10006" y="15168"/>
                  </a:cubicBezTo>
                  <a:cubicBezTo>
                    <a:pt x="9983" y="15646"/>
                    <a:pt x="10120" y="16100"/>
                    <a:pt x="10074" y="16601"/>
                  </a:cubicBezTo>
                  <a:cubicBezTo>
                    <a:pt x="10029" y="17033"/>
                    <a:pt x="9824" y="17419"/>
                    <a:pt x="9779" y="17897"/>
                  </a:cubicBezTo>
                  <a:cubicBezTo>
                    <a:pt x="9756" y="18079"/>
                    <a:pt x="9870" y="18193"/>
                    <a:pt x="9870" y="18215"/>
                  </a:cubicBezTo>
                  <a:cubicBezTo>
                    <a:pt x="9870" y="18966"/>
                    <a:pt x="9529" y="19671"/>
                    <a:pt x="9824" y="20307"/>
                  </a:cubicBezTo>
                  <a:cubicBezTo>
                    <a:pt x="9756" y="20376"/>
                    <a:pt x="9688" y="20489"/>
                    <a:pt x="9642" y="20626"/>
                  </a:cubicBezTo>
                  <a:cubicBezTo>
                    <a:pt x="9438" y="20535"/>
                    <a:pt x="9665" y="19944"/>
                    <a:pt x="9278" y="20080"/>
                  </a:cubicBezTo>
                  <a:cubicBezTo>
                    <a:pt x="9415" y="20398"/>
                    <a:pt x="9529" y="20717"/>
                    <a:pt x="9733" y="20967"/>
                  </a:cubicBezTo>
                  <a:cubicBezTo>
                    <a:pt x="9415" y="21467"/>
                    <a:pt x="9665" y="22422"/>
                    <a:pt x="9529" y="23127"/>
                  </a:cubicBezTo>
                  <a:cubicBezTo>
                    <a:pt x="9460" y="23400"/>
                    <a:pt x="9324" y="23377"/>
                    <a:pt x="9233" y="23559"/>
                  </a:cubicBezTo>
                  <a:cubicBezTo>
                    <a:pt x="9097" y="23832"/>
                    <a:pt x="9187" y="24241"/>
                    <a:pt x="8960" y="24332"/>
                  </a:cubicBezTo>
                  <a:cubicBezTo>
                    <a:pt x="8528" y="24241"/>
                    <a:pt x="8869" y="23696"/>
                    <a:pt x="8869" y="23445"/>
                  </a:cubicBezTo>
                  <a:cubicBezTo>
                    <a:pt x="8892" y="23104"/>
                    <a:pt x="8846" y="22718"/>
                    <a:pt x="8892" y="22468"/>
                  </a:cubicBezTo>
                  <a:cubicBezTo>
                    <a:pt x="8915" y="22354"/>
                    <a:pt x="8801" y="22240"/>
                    <a:pt x="8801" y="22240"/>
                  </a:cubicBezTo>
                  <a:cubicBezTo>
                    <a:pt x="8824" y="22172"/>
                    <a:pt x="8983" y="21945"/>
                    <a:pt x="8983" y="21922"/>
                  </a:cubicBezTo>
                  <a:cubicBezTo>
                    <a:pt x="9006" y="21785"/>
                    <a:pt x="8892" y="21535"/>
                    <a:pt x="8892" y="21376"/>
                  </a:cubicBezTo>
                  <a:cubicBezTo>
                    <a:pt x="8915" y="20990"/>
                    <a:pt x="9006" y="20876"/>
                    <a:pt x="8824" y="20489"/>
                  </a:cubicBezTo>
                  <a:cubicBezTo>
                    <a:pt x="9097" y="20467"/>
                    <a:pt x="9165" y="20944"/>
                    <a:pt x="9278" y="20512"/>
                  </a:cubicBezTo>
                  <a:cubicBezTo>
                    <a:pt x="9256" y="20353"/>
                    <a:pt x="9165" y="20557"/>
                    <a:pt x="9006" y="20512"/>
                  </a:cubicBezTo>
                  <a:cubicBezTo>
                    <a:pt x="8915" y="20262"/>
                    <a:pt x="8915" y="19898"/>
                    <a:pt x="8642" y="19830"/>
                  </a:cubicBezTo>
                  <a:cubicBezTo>
                    <a:pt x="8824" y="18988"/>
                    <a:pt x="8710" y="18420"/>
                    <a:pt x="8960" y="17760"/>
                  </a:cubicBezTo>
                  <a:cubicBezTo>
                    <a:pt x="8892" y="17351"/>
                    <a:pt x="8710" y="17033"/>
                    <a:pt x="8414" y="16874"/>
                  </a:cubicBezTo>
                  <a:cubicBezTo>
                    <a:pt x="8505" y="16623"/>
                    <a:pt x="8551" y="16305"/>
                    <a:pt x="8528" y="15896"/>
                  </a:cubicBezTo>
                  <a:lnTo>
                    <a:pt x="8892" y="15919"/>
                  </a:lnTo>
                  <a:cubicBezTo>
                    <a:pt x="8915" y="15623"/>
                    <a:pt x="8869" y="15441"/>
                    <a:pt x="8619" y="15464"/>
                  </a:cubicBezTo>
                  <a:close/>
                  <a:moveTo>
                    <a:pt x="6868" y="11166"/>
                  </a:moveTo>
                  <a:cubicBezTo>
                    <a:pt x="6686" y="11371"/>
                    <a:pt x="6823" y="10279"/>
                    <a:pt x="6777" y="9961"/>
                  </a:cubicBezTo>
                  <a:cubicBezTo>
                    <a:pt x="7186" y="10165"/>
                    <a:pt x="6777" y="10711"/>
                    <a:pt x="6868" y="11166"/>
                  </a:cubicBezTo>
                  <a:close/>
                  <a:moveTo>
                    <a:pt x="7573" y="24196"/>
                  </a:moveTo>
                  <a:cubicBezTo>
                    <a:pt x="7641" y="23968"/>
                    <a:pt x="7414" y="23946"/>
                    <a:pt x="7391" y="23855"/>
                  </a:cubicBezTo>
                  <a:cubicBezTo>
                    <a:pt x="7391" y="23582"/>
                    <a:pt x="7641" y="23718"/>
                    <a:pt x="7687" y="23423"/>
                  </a:cubicBezTo>
                  <a:cubicBezTo>
                    <a:pt x="7982" y="23696"/>
                    <a:pt x="8164" y="23400"/>
                    <a:pt x="8232" y="23878"/>
                  </a:cubicBezTo>
                  <a:cubicBezTo>
                    <a:pt x="7937" y="23946"/>
                    <a:pt x="7960" y="23673"/>
                    <a:pt x="7687" y="23764"/>
                  </a:cubicBezTo>
                  <a:cubicBezTo>
                    <a:pt x="7618" y="24037"/>
                    <a:pt x="7982" y="24378"/>
                    <a:pt x="8119" y="24082"/>
                  </a:cubicBezTo>
                  <a:cubicBezTo>
                    <a:pt x="8232" y="24105"/>
                    <a:pt x="8187" y="24196"/>
                    <a:pt x="8119" y="24196"/>
                  </a:cubicBezTo>
                  <a:lnTo>
                    <a:pt x="8119" y="24423"/>
                  </a:lnTo>
                  <a:cubicBezTo>
                    <a:pt x="7846" y="24491"/>
                    <a:pt x="7960" y="24105"/>
                    <a:pt x="7664" y="24196"/>
                  </a:cubicBezTo>
                  <a:cubicBezTo>
                    <a:pt x="7755" y="24673"/>
                    <a:pt x="7914" y="24764"/>
                    <a:pt x="7755" y="25174"/>
                  </a:cubicBezTo>
                  <a:cubicBezTo>
                    <a:pt x="7482" y="25174"/>
                    <a:pt x="7414" y="24924"/>
                    <a:pt x="7300" y="24719"/>
                  </a:cubicBezTo>
                  <a:cubicBezTo>
                    <a:pt x="7300" y="24378"/>
                    <a:pt x="7527" y="24446"/>
                    <a:pt x="7573" y="24196"/>
                  </a:cubicBezTo>
                  <a:close/>
                  <a:moveTo>
                    <a:pt x="6004" y="31814"/>
                  </a:moveTo>
                  <a:cubicBezTo>
                    <a:pt x="5776" y="32155"/>
                    <a:pt x="6049" y="31018"/>
                    <a:pt x="5822" y="31041"/>
                  </a:cubicBezTo>
                  <a:cubicBezTo>
                    <a:pt x="5981" y="30722"/>
                    <a:pt x="5731" y="30563"/>
                    <a:pt x="5936" y="30267"/>
                  </a:cubicBezTo>
                  <a:cubicBezTo>
                    <a:pt x="5981" y="30677"/>
                    <a:pt x="6277" y="31245"/>
                    <a:pt x="6186" y="31473"/>
                  </a:cubicBezTo>
                  <a:cubicBezTo>
                    <a:pt x="6004" y="31109"/>
                    <a:pt x="5981" y="31382"/>
                    <a:pt x="6004" y="31814"/>
                  </a:cubicBezTo>
                  <a:close/>
                  <a:moveTo>
                    <a:pt x="6913" y="32041"/>
                  </a:moveTo>
                  <a:cubicBezTo>
                    <a:pt x="6777" y="31836"/>
                    <a:pt x="6413" y="31905"/>
                    <a:pt x="6459" y="31495"/>
                  </a:cubicBezTo>
                  <a:cubicBezTo>
                    <a:pt x="6595" y="31814"/>
                    <a:pt x="6936" y="31223"/>
                    <a:pt x="6913" y="31723"/>
                  </a:cubicBezTo>
                  <a:cubicBezTo>
                    <a:pt x="7095" y="31655"/>
                    <a:pt x="6959" y="31154"/>
                    <a:pt x="7277" y="31291"/>
                  </a:cubicBezTo>
                  <a:cubicBezTo>
                    <a:pt x="7004" y="31700"/>
                    <a:pt x="7277" y="32223"/>
                    <a:pt x="7073" y="32814"/>
                  </a:cubicBezTo>
                  <a:cubicBezTo>
                    <a:pt x="6845" y="32519"/>
                    <a:pt x="7004" y="32996"/>
                    <a:pt x="6709" y="32905"/>
                  </a:cubicBezTo>
                  <a:cubicBezTo>
                    <a:pt x="6618" y="32405"/>
                    <a:pt x="6982" y="32496"/>
                    <a:pt x="6913" y="32041"/>
                  </a:cubicBezTo>
                  <a:close/>
                  <a:moveTo>
                    <a:pt x="6800" y="21012"/>
                  </a:moveTo>
                  <a:cubicBezTo>
                    <a:pt x="6709" y="21058"/>
                    <a:pt x="6641" y="21126"/>
                    <a:pt x="6618" y="20990"/>
                  </a:cubicBezTo>
                  <a:cubicBezTo>
                    <a:pt x="6550" y="20535"/>
                    <a:pt x="6686" y="19489"/>
                    <a:pt x="6663" y="18693"/>
                  </a:cubicBezTo>
                  <a:cubicBezTo>
                    <a:pt x="6595" y="18306"/>
                    <a:pt x="6823" y="18306"/>
                    <a:pt x="6754" y="18716"/>
                  </a:cubicBezTo>
                  <a:cubicBezTo>
                    <a:pt x="6823" y="19489"/>
                    <a:pt x="6936" y="20285"/>
                    <a:pt x="6800" y="21012"/>
                  </a:cubicBezTo>
                  <a:close/>
                  <a:moveTo>
                    <a:pt x="8096" y="32723"/>
                  </a:moveTo>
                  <a:cubicBezTo>
                    <a:pt x="8005" y="32723"/>
                    <a:pt x="8028" y="32587"/>
                    <a:pt x="8005" y="32496"/>
                  </a:cubicBezTo>
                  <a:cubicBezTo>
                    <a:pt x="7846" y="32496"/>
                    <a:pt x="7755" y="32587"/>
                    <a:pt x="7732" y="32723"/>
                  </a:cubicBezTo>
                  <a:cubicBezTo>
                    <a:pt x="7596" y="32723"/>
                    <a:pt x="7618" y="32087"/>
                    <a:pt x="7459" y="32496"/>
                  </a:cubicBezTo>
                  <a:cubicBezTo>
                    <a:pt x="7118" y="32428"/>
                    <a:pt x="7527" y="32109"/>
                    <a:pt x="7550" y="32064"/>
                  </a:cubicBezTo>
                  <a:cubicBezTo>
                    <a:pt x="7596" y="31927"/>
                    <a:pt x="7505" y="31746"/>
                    <a:pt x="7550" y="31632"/>
                  </a:cubicBezTo>
                  <a:cubicBezTo>
                    <a:pt x="7573" y="31564"/>
                    <a:pt x="7732" y="31564"/>
                    <a:pt x="7732" y="31518"/>
                  </a:cubicBezTo>
                  <a:cubicBezTo>
                    <a:pt x="7800" y="31359"/>
                    <a:pt x="7687" y="31132"/>
                    <a:pt x="7937" y="31200"/>
                  </a:cubicBezTo>
                  <a:cubicBezTo>
                    <a:pt x="7960" y="30995"/>
                    <a:pt x="7846" y="30654"/>
                    <a:pt x="8119" y="30768"/>
                  </a:cubicBezTo>
                  <a:cubicBezTo>
                    <a:pt x="7982" y="31041"/>
                    <a:pt x="8028" y="31427"/>
                    <a:pt x="7914" y="31746"/>
                  </a:cubicBezTo>
                  <a:cubicBezTo>
                    <a:pt x="7869" y="31927"/>
                    <a:pt x="7346" y="32109"/>
                    <a:pt x="7732" y="32382"/>
                  </a:cubicBezTo>
                  <a:cubicBezTo>
                    <a:pt x="7914" y="32200"/>
                    <a:pt x="7800" y="31677"/>
                    <a:pt x="8187" y="31746"/>
                  </a:cubicBezTo>
                  <a:cubicBezTo>
                    <a:pt x="8255" y="32291"/>
                    <a:pt x="7869" y="32269"/>
                    <a:pt x="8096" y="32723"/>
                  </a:cubicBezTo>
                  <a:close/>
                  <a:moveTo>
                    <a:pt x="8551" y="32519"/>
                  </a:moveTo>
                  <a:cubicBezTo>
                    <a:pt x="8187" y="32382"/>
                    <a:pt x="8596" y="31996"/>
                    <a:pt x="8483" y="31541"/>
                  </a:cubicBezTo>
                  <a:cubicBezTo>
                    <a:pt x="8073" y="31746"/>
                    <a:pt x="8551" y="30790"/>
                    <a:pt x="8301" y="30427"/>
                  </a:cubicBezTo>
                  <a:cubicBezTo>
                    <a:pt x="8710" y="30358"/>
                    <a:pt x="8528" y="31018"/>
                    <a:pt x="8574" y="31313"/>
                  </a:cubicBezTo>
                  <a:cubicBezTo>
                    <a:pt x="8619" y="31768"/>
                    <a:pt x="8755" y="32246"/>
                    <a:pt x="8551" y="32519"/>
                  </a:cubicBezTo>
                  <a:close/>
                  <a:moveTo>
                    <a:pt x="8346" y="33610"/>
                  </a:moveTo>
                  <a:cubicBezTo>
                    <a:pt x="8392" y="33406"/>
                    <a:pt x="8619" y="33406"/>
                    <a:pt x="8551" y="33064"/>
                  </a:cubicBezTo>
                  <a:cubicBezTo>
                    <a:pt x="8483" y="32951"/>
                    <a:pt x="8323" y="32951"/>
                    <a:pt x="8369" y="32723"/>
                  </a:cubicBezTo>
                  <a:cubicBezTo>
                    <a:pt x="8505" y="32746"/>
                    <a:pt x="8619" y="32746"/>
                    <a:pt x="8642" y="32632"/>
                  </a:cubicBezTo>
                  <a:cubicBezTo>
                    <a:pt x="8733" y="32905"/>
                    <a:pt x="8824" y="33587"/>
                    <a:pt x="8346" y="33610"/>
                  </a:cubicBezTo>
                  <a:close/>
                  <a:moveTo>
                    <a:pt x="7164" y="33678"/>
                  </a:moveTo>
                  <a:lnTo>
                    <a:pt x="7164" y="33360"/>
                  </a:lnTo>
                  <a:cubicBezTo>
                    <a:pt x="7391" y="33428"/>
                    <a:pt x="7641" y="33474"/>
                    <a:pt x="7618" y="33815"/>
                  </a:cubicBezTo>
                  <a:cubicBezTo>
                    <a:pt x="7346" y="33883"/>
                    <a:pt x="7391" y="33656"/>
                    <a:pt x="7164" y="33678"/>
                  </a:cubicBezTo>
                  <a:close/>
                  <a:moveTo>
                    <a:pt x="6845" y="23946"/>
                  </a:moveTo>
                  <a:cubicBezTo>
                    <a:pt x="6663" y="24014"/>
                    <a:pt x="6572" y="23445"/>
                    <a:pt x="6754" y="23400"/>
                  </a:cubicBezTo>
                  <a:cubicBezTo>
                    <a:pt x="6663" y="23150"/>
                    <a:pt x="6436" y="22991"/>
                    <a:pt x="6504" y="22536"/>
                  </a:cubicBezTo>
                  <a:cubicBezTo>
                    <a:pt x="6641" y="23082"/>
                    <a:pt x="6891" y="22718"/>
                    <a:pt x="6959" y="22308"/>
                  </a:cubicBezTo>
                  <a:cubicBezTo>
                    <a:pt x="7437" y="22809"/>
                    <a:pt x="6800" y="23241"/>
                    <a:pt x="7027" y="23855"/>
                  </a:cubicBezTo>
                  <a:cubicBezTo>
                    <a:pt x="6936" y="23832"/>
                    <a:pt x="6868" y="23878"/>
                    <a:pt x="6845" y="23946"/>
                  </a:cubicBezTo>
                  <a:close/>
                  <a:moveTo>
                    <a:pt x="6595" y="22422"/>
                  </a:moveTo>
                  <a:cubicBezTo>
                    <a:pt x="6459" y="22263"/>
                    <a:pt x="6686" y="22218"/>
                    <a:pt x="6686" y="21990"/>
                  </a:cubicBezTo>
                  <a:cubicBezTo>
                    <a:pt x="6709" y="21785"/>
                    <a:pt x="6595" y="21649"/>
                    <a:pt x="6618" y="21535"/>
                  </a:cubicBezTo>
                  <a:cubicBezTo>
                    <a:pt x="6663" y="21240"/>
                    <a:pt x="6891" y="21081"/>
                    <a:pt x="6891" y="20785"/>
                  </a:cubicBezTo>
                  <a:cubicBezTo>
                    <a:pt x="7391" y="21081"/>
                    <a:pt x="6663" y="21558"/>
                    <a:pt x="6959" y="21990"/>
                  </a:cubicBezTo>
                  <a:cubicBezTo>
                    <a:pt x="6800" y="22081"/>
                    <a:pt x="6686" y="22218"/>
                    <a:pt x="6595" y="22422"/>
                  </a:cubicBezTo>
                  <a:close/>
                  <a:moveTo>
                    <a:pt x="8437" y="28471"/>
                  </a:moveTo>
                  <a:cubicBezTo>
                    <a:pt x="8642" y="28812"/>
                    <a:pt x="8437" y="29608"/>
                    <a:pt x="8505" y="30108"/>
                  </a:cubicBezTo>
                  <a:cubicBezTo>
                    <a:pt x="8346" y="29972"/>
                    <a:pt x="8187" y="29813"/>
                    <a:pt x="7869" y="29881"/>
                  </a:cubicBezTo>
                  <a:cubicBezTo>
                    <a:pt x="7778" y="29517"/>
                    <a:pt x="8141" y="29722"/>
                    <a:pt x="8323" y="29676"/>
                  </a:cubicBezTo>
                  <a:cubicBezTo>
                    <a:pt x="8414" y="29381"/>
                    <a:pt x="8141" y="29540"/>
                    <a:pt x="8050" y="29449"/>
                  </a:cubicBezTo>
                  <a:cubicBezTo>
                    <a:pt x="7982" y="29381"/>
                    <a:pt x="7960" y="29199"/>
                    <a:pt x="8050" y="29221"/>
                  </a:cubicBezTo>
                  <a:cubicBezTo>
                    <a:pt x="7914" y="29176"/>
                    <a:pt x="7800" y="29199"/>
                    <a:pt x="7687" y="29335"/>
                  </a:cubicBezTo>
                  <a:cubicBezTo>
                    <a:pt x="7618" y="29403"/>
                    <a:pt x="7755" y="29472"/>
                    <a:pt x="7778" y="29449"/>
                  </a:cubicBezTo>
                  <a:cubicBezTo>
                    <a:pt x="7732" y="29540"/>
                    <a:pt x="7346" y="29881"/>
                    <a:pt x="7482" y="30086"/>
                  </a:cubicBezTo>
                  <a:cubicBezTo>
                    <a:pt x="7277" y="29972"/>
                    <a:pt x="7255" y="29517"/>
                    <a:pt x="7505" y="29426"/>
                  </a:cubicBezTo>
                  <a:cubicBezTo>
                    <a:pt x="7527" y="28858"/>
                    <a:pt x="7232" y="28880"/>
                    <a:pt x="7414" y="28335"/>
                  </a:cubicBezTo>
                  <a:cubicBezTo>
                    <a:pt x="7664" y="28357"/>
                    <a:pt x="7596" y="28698"/>
                    <a:pt x="7596" y="28994"/>
                  </a:cubicBezTo>
                  <a:lnTo>
                    <a:pt x="7869" y="28994"/>
                  </a:lnTo>
                  <a:cubicBezTo>
                    <a:pt x="7869" y="28585"/>
                    <a:pt x="7573" y="28562"/>
                    <a:pt x="7800" y="28130"/>
                  </a:cubicBezTo>
                  <a:cubicBezTo>
                    <a:pt x="7778" y="27993"/>
                    <a:pt x="7618" y="28039"/>
                    <a:pt x="7527" y="28016"/>
                  </a:cubicBezTo>
                  <a:cubicBezTo>
                    <a:pt x="7459" y="27721"/>
                    <a:pt x="7709" y="27789"/>
                    <a:pt x="7709" y="27584"/>
                  </a:cubicBezTo>
                  <a:cubicBezTo>
                    <a:pt x="7732" y="27266"/>
                    <a:pt x="7414" y="27357"/>
                    <a:pt x="7527" y="26925"/>
                  </a:cubicBezTo>
                  <a:cubicBezTo>
                    <a:pt x="7846" y="26925"/>
                    <a:pt x="7891" y="27243"/>
                    <a:pt x="7891" y="27584"/>
                  </a:cubicBezTo>
                  <a:cubicBezTo>
                    <a:pt x="8073" y="27971"/>
                    <a:pt x="8232" y="27925"/>
                    <a:pt x="8528" y="28039"/>
                  </a:cubicBezTo>
                  <a:cubicBezTo>
                    <a:pt x="8664" y="28448"/>
                    <a:pt x="8119" y="28039"/>
                    <a:pt x="8255" y="28471"/>
                  </a:cubicBezTo>
                  <a:cubicBezTo>
                    <a:pt x="8255" y="28607"/>
                    <a:pt x="8437" y="28585"/>
                    <a:pt x="8437" y="28471"/>
                  </a:cubicBezTo>
                  <a:close/>
                  <a:moveTo>
                    <a:pt x="7209" y="30086"/>
                  </a:moveTo>
                  <a:cubicBezTo>
                    <a:pt x="7255" y="30358"/>
                    <a:pt x="7437" y="30768"/>
                    <a:pt x="7027" y="30745"/>
                  </a:cubicBezTo>
                  <a:cubicBezTo>
                    <a:pt x="7073" y="30518"/>
                    <a:pt x="7277" y="30540"/>
                    <a:pt x="7209" y="30199"/>
                  </a:cubicBezTo>
                  <a:cubicBezTo>
                    <a:pt x="6891" y="30108"/>
                    <a:pt x="7095" y="30631"/>
                    <a:pt x="6754" y="30518"/>
                  </a:cubicBezTo>
                  <a:cubicBezTo>
                    <a:pt x="6800" y="30222"/>
                    <a:pt x="7118" y="29472"/>
                    <a:pt x="6754" y="29631"/>
                  </a:cubicBezTo>
                  <a:cubicBezTo>
                    <a:pt x="6527" y="29472"/>
                    <a:pt x="6800" y="29039"/>
                    <a:pt x="7050" y="29085"/>
                  </a:cubicBezTo>
                  <a:cubicBezTo>
                    <a:pt x="7073" y="29221"/>
                    <a:pt x="7004" y="29403"/>
                    <a:pt x="7050" y="29540"/>
                  </a:cubicBezTo>
                  <a:cubicBezTo>
                    <a:pt x="7073" y="29608"/>
                    <a:pt x="7209" y="29631"/>
                    <a:pt x="7209" y="29653"/>
                  </a:cubicBezTo>
                  <a:cubicBezTo>
                    <a:pt x="7255" y="29767"/>
                    <a:pt x="7186" y="29949"/>
                    <a:pt x="7209" y="30086"/>
                  </a:cubicBezTo>
                  <a:close/>
                  <a:moveTo>
                    <a:pt x="7618" y="21012"/>
                  </a:moveTo>
                  <a:cubicBezTo>
                    <a:pt x="8005" y="20876"/>
                    <a:pt x="8232" y="22013"/>
                    <a:pt x="7709" y="21899"/>
                  </a:cubicBezTo>
                  <a:cubicBezTo>
                    <a:pt x="7709" y="21672"/>
                    <a:pt x="7960" y="21763"/>
                    <a:pt x="7891" y="21467"/>
                  </a:cubicBezTo>
                  <a:cubicBezTo>
                    <a:pt x="7869" y="21194"/>
                    <a:pt x="7641" y="21581"/>
                    <a:pt x="7618" y="21672"/>
                  </a:cubicBezTo>
                  <a:cubicBezTo>
                    <a:pt x="7573" y="22149"/>
                    <a:pt x="8119" y="21945"/>
                    <a:pt x="8073" y="22445"/>
                  </a:cubicBezTo>
                  <a:cubicBezTo>
                    <a:pt x="7755" y="22377"/>
                    <a:pt x="7414" y="21967"/>
                    <a:pt x="7437" y="21558"/>
                  </a:cubicBezTo>
                  <a:cubicBezTo>
                    <a:pt x="7437" y="21285"/>
                    <a:pt x="7618" y="21308"/>
                    <a:pt x="7618" y="21012"/>
                  </a:cubicBezTo>
                  <a:close/>
                  <a:moveTo>
                    <a:pt x="4753" y="71677"/>
                  </a:moveTo>
                  <a:cubicBezTo>
                    <a:pt x="4503" y="71518"/>
                    <a:pt x="4594" y="71199"/>
                    <a:pt x="4753" y="71017"/>
                  </a:cubicBezTo>
                  <a:cubicBezTo>
                    <a:pt x="4753" y="70904"/>
                    <a:pt x="4662" y="70926"/>
                    <a:pt x="4571" y="70904"/>
                  </a:cubicBezTo>
                  <a:cubicBezTo>
                    <a:pt x="4776" y="70654"/>
                    <a:pt x="4503" y="70381"/>
                    <a:pt x="4503" y="70130"/>
                  </a:cubicBezTo>
                  <a:cubicBezTo>
                    <a:pt x="4503" y="70017"/>
                    <a:pt x="4412" y="69653"/>
                    <a:pt x="4685" y="69698"/>
                  </a:cubicBezTo>
                  <a:cubicBezTo>
                    <a:pt x="4571" y="70176"/>
                    <a:pt x="4935" y="70426"/>
                    <a:pt x="4958" y="70699"/>
                  </a:cubicBezTo>
                  <a:cubicBezTo>
                    <a:pt x="4958" y="71040"/>
                    <a:pt x="4708" y="71222"/>
                    <a:pt x="4753" y="71677"/>
                  </a:cubicBezTo>
                  <a:close/>
                  <a:moveTo>
                    <a:pt x="46003" y="80272"/>
                  </a:moveTo>
                  <a:cubicBezTo>
                    <a:pt x="45753" y="80705"/>
                    <a:pt x="46436" y="80318"/>
                    <a:pt x="46117" y="80773"/>
                  </a:cubicBezTo>
                  <a:cubicBezTo>
                    <a:pt x="46254" y="80750"/>
                    <a:pt x="46345" y="80591"/>
                    <a:pt x="46481" y="80705"/>
                  </a:cubicBezTo>
                  <a:cubicBezTo>
                    <a:pt x="46436" y="80932"/>
                    <a:pt x="46231" y="81000"/>
                    <a:pt x="46094" y="81159"/>
                  </a:cubicBezTo>
                  <a:cubicBezTo>
                    <a:pt x="45958" y="81319"/>
                    <a:pt x="45822" y="81819"/>
                    <a:pt x="45617" y="81569"/>
                  </a:cubicBezTo>
                  <a:cubicBezTo>
                    <a:pt x="45753" y="81319"/>
                    <a:pt x="45867" y="81182"/>
                    <a:pt x="46003" y="81114"/>
                  </a:cubicBezTo>
                  <a:cubicBezTo>
                    <a:pt x="46163" y="80909"/>
                    <a:pt x="45753" y="80932"/>
                    <a:pt x="45776" y="80977"/>
                  </a:cubicBezTo>
                  <a:cubicBezTo>
                    <a:pt x="45662" y="80796"/>
                    <a:pt x="46049" y="80523"/>
                    <a:pt x="45662" y="80477"/>
                  </a:cubicBezTo>
                  <a:cubicBezTo>
                    <a:pt x="46140" y="80136"/>
                    <a:pt x="45844" y="79818"/>
                    <a:pt x="46208" y="79590"/>
                  </a:cubicBezTo>
                  <a:cubicBezTo>
                    <a:pt x="46231" y="79681"/>
                    <a:pt x="46276" y="79772"/>
                    <a:pt x="46367" y="79818"/>
                  </a:cubicBezTo>
                  <a:cubicBezTo>
                    <a:pt x="46254" y="79954"/>
                    <a:pt x="46163" y="80386"/>
                    <a:pt x="46003" y="80272"/>
                  </a:cubicBezTo>
                  <a:close/>
                  <a:moveTo>
                    <a:pt x="7527" y="107288"/>
                  </a:moveTo>
                  <a:cubicBezTo>
                    <a:pt x="6709" y="107879"/>
                    <a:pt x="5845" y="107811"/>
                    <a:pt x="4594" y="107924"/>
                  </a:cubicBezTo>
                  <a:cubicBezTo>
                    <a:pt x="4981" y="107583"/>
                    <a:pt x="5481" y="107765"/>
                    <a:pt x="6049" y="107651"/>
                  </a:cubicBezTo>
                  <a:cubicBezTo>
                    <a:pt x="6618" y="107560"/>
                    <a:pt x="7073" y="107310"/>
                    <a:pt x="7527" y="107288"/>
                  </a:cubicBezTo>
                  <a:close/>
                  <a:moveTo>
                    <a:pt x="5140" y="69607"/>
                  </a:moveTo>
                  <a:cubicBezTo>
                    <a:pt x="4912" y="69517"/>
                    <a:pt x="4958" y="69107"/>
                    <a:pt x="4708" y="69062"/>
                  </a:cubicBezTo>
                  <a:cubicBezTo>
                    <a:pt x="4753" y="68289"/>
                    <a:pt x="4640" y="67356"/>
                    <a:pt x="4821" y="66765"/>
                  </a:cubicBezTo>
                  <a:cubicBezTo>
                    <a:pt x="5049" y="67424"/>
                    <a:pt x="4776" y="68198"/>
                    <a:pt x="4890" y="68834"/>
                  </a:cubicBezTo>
                  <a:cubicBezTo>
                    <a:pt x="4958" y="69175"/>
                    <a:pt x="5140" y="69266"/>
                    <a:pt x="5140" y="69607"/>
                  </a:cubicBezTo>
                  <a:close/>
                  <a:moveTo>
                    <a:pt x="41433" y="87981"/>
                  </a:moveTo>
                  <a:lnTo>
                    <a:pt x="41660" y="87708"/>
                  </a:lnTo>
                  <a:lnTo>
                    <a:pt x="41933" y="87959"/>
                  </a:lnTo>
                  <a:lnTo>
                    <a:pt x="41706" y="88231"/>
                  </a:lnTo>
                  <a:cubicBezTo>
                    <a:pt x="41683" y="87959"/>
                    <a:pt x="41615" y="88163"/>
                    <a:pt x="41433" y="87981"/>
                  </a:cubicBezTo>
                  <a:close/>
                  <a:moveTo>
                    <a:pt x="5867" y="63945"/>
                  </a:moveTo>
                  <a:lnTo>
                    <a:pt x="5890" y="63399"/>
                  </a:lnTo>
                  <a:cubicBezTo>
                    <a:pt x="6163" y="63240"/>
                    <a:pt x="6163" y="64104"/>
                    <a:pt x="5867" y="63945"/>
                  </a:cubicBezTo>
                  <a:close/>
                  <a:moveTo>
                    <a:pt x="5253" y="63058"/>
                  </a:moveTo>
                  <a:cubicBezTo>
                    <a:pt x="5185" y="62626"/>
                    <a:pt x="5686" y="62081"/>
                    <a:pt x="5708" y="62740"/>
                  </a:cubicBezTo>
                  <a:cubicBezTo>
                    <a:pt x="5413" y="62353"/>
                    <a:pt x="5572" y="63127"/>
                    <a:pt x="5253" y="63058"/>
                  </a:cubicBezTo>
                  <a:close/>
                  <a:moveTo>
                    <a:pt x="41774" y="85844"/>
                  </a:moveTo>
                  <a:cubicBezTo>
                    <a:pt x="41501" y="86208"/>
                    <a:pt x="41205" y="85957"/>
                    <a:pt x="40910" y="86480"/>
                  </a:cubicBezTo>
                  <a:cubicBezTo>
                    <a:pt x="40887" y="86026"/>
                    <a:pt x="41092" y="85798"/>
                    <a:pt x="41501" y="85753"/>
                  </a:cubicBezTo>
                  <a:cubicBezTo>
                    <a:pt x="41455" y="85434"/>
                    <a:pt x="41637" y="84911"/>
                    <a:pt x="42069" y="84889"/>
                  </a:cubicBezTo>
                  <a:cubicBezTo>
                    <a:pt x="42411" y="84798"/>
                    <a:pt x="41819" y="85071"/>
                    <a:pt x="41706" y="85321"/>
                  </a:cubicBezTo>
                  <a:cubicBezTo>
                    <a:pt x="41592" y="85525"/>
                    <a:pt x="41751" y="85662"/>
                    <a:pt x="41774" y="85844"/>
                  </a:cubicBezTo>
                  <a:close/>
                  <a:moveTo>
                    <a:pt x="5754" y="66447"/>
                  </a:moveTo>
                  <a:cubicBezTo>
                    <a:pt x="5708" y="66651"/>
                    <a:pt x="5481" y="66651"/>
                    <a:pt x="5549" y="66992"/>
                  </a:cubicBezTo>
                  <a:cubicBezTo>
                    <a:pt x="5822" y="67129"/>
                    <a:pt x="5958" y="66538"/>
                    <a:pt x="5754" y="66447"/>
                  </a:cubicBezTo>
                  <a:close/>
                  <a:moveTo>
                    <a:pt x="5481" y="66219"/>
                  </a:moveTo>
                  <a:cubicBezTo>
                    <a:pt x="5549" y="66310"/>
                    <a:pt x="5731" y="66401"/>
                    <a:pt x="5754" y="66242"/>
                  </a:cubicBezTo>
                  <a:cubicBezTo>
                    <a:pt x="5799" y="66015"/>
                    <a:pt x="5572" y="65969"/>
                    <a:pt x="5572" y="66128"/>
                  </a:cubicBezTo>
                  <a:cubicBezTo>
                    <a:pt x="5299" y="65901"/>
                    <a:pt x="5686" y="65605"/>
                    <a:pt x="5572" y="65241"/>
                  </a:cubicBezTo>
                  <a:lnTo>
                    <a:pt x="5776" y="65241"/>
                  </a:lnTo>
                  <a:cubicBezTo>
                    <a:pt x="5822" y="66083"/>
                    <a:pt x="6118" y="66879"/>
                    <a:pt x="6095" y="67561"/>
                  </a:cubicBezTo>
                  <a:cubicBezTo>
                    <a:pt x="6095" y="67925"/>
                    <a:pt x="5822" y="67970"/>
                    <a:pt x="6004" y="68425"/>
                  </a:cubicBezTo>
                  <a:cubicBezTo>
                    <a:pt x="5867" y="68561"/>
                    <a:pt x="5845" y="68470"/>
                    <a:pt x="5708" y="68425"/>
                  </a:cubicBezTo>
                  <a:cubicBezTo>
                    <a:pt x="5458" y="68516"/>
                    <a:pt x="5504" y="68971"/>
                    <a:pt x="5435" y="69289"/>
                  </a:cubicBezTo>
                  <a:cubicBezTo>
                    <a:pt x="5072" y="69380"/>
                    <a:pt x="5549" y="68380"/>
                    <a:pt x="5253" y="68630"/>
                  </a:cubicBezTo>
                  <a:cubicBezTo>
                    <a:pt x="4981" y="68402"/>
                    <a:pt x="5526" y="68311"/>
                    <a:pt x="5640" y="68198"/>
                  </a:cubicBezTo>
                  <a:cubicBezTo>
                    <a:pt x="5481" y="67925"/>
                    <a:pt x="5799" y="67925"/>
                    <a:pt x="5822" y="67879"/>
                  </a:cubicBezTo>
                  <a:cubicBezTo>
                    <a:pt x="5867" y="67766"/>
                    <a:pt x="5776" y="67538"/>
                    <a:pt x="5822" y="67447"/>
                  </a:cubicBezTo>
                  <a:cubicBezTo>
                    <a:pt x="5845" y="67379"/>
                    <a:pt x="6095" y="67424"/>
                    <a:pt x="6004" y="67220"/>
                  </a:cubicBezTo>
                  <a:cubicBezTo>
                    <a:pt x="5981" y="67106"/>
                    <a:pt x="5913" y="67174"/>
                    <a:pt x="5822" y="67220"/>
                  </a:cubicBezTo>
                  <a:cubicBezTo>
                    <a:pt x="5595" y="67356"/>
                    <a:pt x="5822" y="67447"/>
                    <a:pt x="5640" y="67766"/>
                  </a:cubicBezTo>
                  <a:cubicBezTo>
                    <a:pt x="5617" y="67788"/>
                    <a:pt x="5481" y="67606"/>
                    <a:pt x="5458" y="67652"/>
                  </a:cubicBezTo>
                  <a:cubicBezTo>
                    <a:pt x="5367" y="67834"/>
                    <a:pt x="5595" y="68289"/>
                    <a:pt x="5253" y="68198"/>
                  </a:cubicBezTo>
                  <a:cubicBezTo>
                    <a:pt x="5299" y="67311"/>
                    <a:pt x="5413" y="66856"/>
                    <a:pt x="5481" y="66219"/>
                  </a:cubicBezTo>
                  <a:close/>
                  <a:moveTo>
                    <a:pt x="5776" y="65241"/>
                  </a:moveTo>
                  <a:cubicBezTo>
                    <a:pt x="5367" y="65105"/>
                    <a:pt x="5663" y="64650"/>
                    <a:pt x="5504" y="64377"/>
                  </a:cubicBezTo>
                  <a:cubicBezTo>
                    <a:pt x="5413" y="64195"/>
                    <a:pt x="5435" y="64264"/>
                    <a:pt x="5504" y="63922"/>
                  </a:cubicBezTo>
                  <a:cubicBezTo>
                    <a:pt x="6186" y="63741"/>
                    <a:pt x="5754" y="65150"/>
                    <a:pt x="5776" y="65241"/>
                  </a:cubicBezTo>
                  <a:close/>
                  <a:moveTo>
                    <a:pt x="6913" y="68766"/>
                  </a:moveTo>
                  <a:cubicBezTo>
                    <a:pt x="7209" y="68880"/>
                    <a:pt x="7050" y="68425"/>
                    <a:pt x="7095" y="68220"/>
                  </a:cubicBezTo>
                  <a:cubicBezTo>
                    <a:pt x="7255" y="68311"/>
                    <a:pt x="7368" y="68743"/>
                    <a:pt x="7095" y="68766"/>
                  </a:cubicBezTo>
                  <a:cubicBezTo>
                    <a:pt x="7095" y="68971"/>
                    <a:pt x="7391" y="68857"/>
                    <a:pt x="7459" y="68993"/>
                  </a:cubicBezTo>
                  <a:cubicBezTo>
                    <a:pt x="7277" y="69266"/>
                    <a:pt x="7459" y="69630"/>
                    <a:pt x="7346" y="69880"/>
                  </a:cubicBezTo>
                  <a:cubicBezTo>
                    <a:pt x="7323" y="69926"/>
                    <a:pt x="7095" y="69835"/>
                    <a:pt x="7073" y="69858"/>
                  </a:cubicBezTo>
                  <a:cubicBezTo>
                    <a:pt x="7004" y="69949"/>
                    <a:pt x="7118" y="70631"/>
                    <a:pt x="6891" y="70312"/>
                  </a:cubicBezTo>
                  <a:cubicBezTo>
                    <a:pt x="6800" y="69858"/>
                    <a:pt x="7027" y="69812"/>
                    <a:pt x="7164" y="69653"/>
                  </a:cubicBezTo>
                  <a:cubicBezTo>
                    <a:pt x="7164" y="69380"/>
                    <a:pt x="7118" y="69130"/>
                    <a:pt x="6982" y="68993"/>
                  </a:cubicBezTo>
                  <a:cubicBezTo>
                    <a:pt x="6595" y="69130"/>
                    <a:pt x="6982" y="69357"/>
                    <a:pt x="6982" y="69653"/>
                  </a:cubicBezTo>
                  <a:cubicBezTo>
                    <a:pt x="6527" y="69994"/>
                    <a:pt x="6936" y="71631"/>
                    <a:pt x="6663" y="72382"/>
                  </a:cubicBezTo>
                  <a:cubicBezTo>
                    <a:pt x="6572" y="70790"/>
                    <a:pt x="6641" y="68743"/>
                    <a:pt x="6754" y="67243"/>
                  </a:cubicBezTo>
                  <a:cubicBezTo>
                    <a:pt x="7004" y="67493"/>
                    <a:pt x="6641" y="68516"/>
                    <a:pt x="6913" y="68766"/>
                  </a:cubicBezTo>
                  <a:close/>
                  <a:moveTo>
                    <a:pt x="41251" y="87367"/>
                  </a:moveTo>
                  <a:cubicBezTo>
                    <a:pt x="40864" y="87208"/>
                    <a:pt x="41569" y="86390"/>
                    <a:pt x="41774" y="86731"/>
                  </a:cubicBezTo>
                  <a:cubicBezTo>
                    <a:pt x="41501" y="86935"/>
                    <a:pt x="41387" y="87049"/>
                    <a:pt x="41251" y="87367"/>
                  </a:cubicBezTo>
                  <a:close/>
                  <a:moveTo>
                    <a:pt x="42638" y="85343"/>
                  </a:moveTo>
                  <a:cubicBezTo>
                    <a:pt x="42411" y="85571"/>
                    <a:pt x="42411" y="85162"/>
                    <a:pt x="42638" y="85048"/>
                  </a:cubicBezTo>
                  <a:cubicBezTo>
                    <a:pt x="42411" y="84980"/>
                    <a:pt x="42160" y="85685"/>
                    <a:pt x="41933" y="85662"/>
                  </a:cubicBezTo>
                  <a:cubicBezTo>
                    <a:pt x="41933" y="85321"/>
                    <a:pt x="42206" y="85366"/>
                    <a:pt x="42365" y="84957"/>
                  </a:cubicBezTo>
                  <a:cubicBezTo>
                    <a:pt x="42547" y="85071"/>
                    <a:pt x="42729" y="84752"/>
                    <a:pt x="42934" y="84957"/>
                  </a:cubicBezTo>
                  <a:cubicBezTo>
                    <a:pt x="42865" y="85184"/>
                    <a:pt x="42479" y="85116"/>
                    <a:pt x="42638" y="85343"/>
                  </a:cubicBezTo>
                  <a:close/>
                  <a:moveTo>
                    <a:pt x="44207" y="84752"/>
                  </a:moveTo>
                  <a:cubicBezTo>
                    <a:pt x="44093" y="84980"/>
                    <a:pt x="43980" y="84980"/>
                    <a:pt x="43866" y="85093"/>
                  </a:cubicBezTo>
                  <a:cubicBezTo>
                    <a:pt x="43820" y="84866"/>
                    <a:pt x="44184" y="84548"/>
                    <a:pt x="43775" y="84434"/>
                  </a:cubicBezTo>
                  <a:cubicBezTo>
                    <a:pt x="43957" y="84229"/>
                    <a:pt x="44230" y="84639"/>
                    <a:pt x="44207" y="84752"/>
                  </a:cubicBezTo>
                  <a:close/>
                  <a:moveTo>
                    <a:pt x="45094" y="83206"/>
                  </a:moveTo>
                  <a:lnTo>
                    <a:pt x="44957" y="83388"/>
                  </a:lnTo>
                  <a:cubicBezTo>
                    <a:pt x="44821" y="83752"/>
                    <a:pt x="44639" y="83615"/>
                    <a:pt x="44480" y="83774"/>
                  </a:cubicBezTo>
                  <a:cubicBezTo>
                    <a:pt x="43820" y="84570"/>
                    <a:pt x="44571" y="83615"/>
                    <a:pt x="44525" y="83365"/>
                  </a:cubicBezTo>
                  <a:cubicBezTo>
                    <a:pt x="44730" y="83342"/>
                    <a:pt x="44889" y="83024"/>
                    <a:pt x="45094" y="83206"/>
                  </a:cubicBezTo>
                  <a:close/>
                  <a:moveTo>
                    <a:pt x="43570" y="85321"/>
                  </a:moveTo>
                  <a:cubicBezTo>
                    <a:pt x="43889" y="85434"/>
                    <a:pt x="43593" y="85844"/>
                    <a:pt x="43366" y="85889"/>
                  </a:cubicBezTo>
                  <a:cubicBezTo>
                    <a:pt x="43229" y="85753"/>
                    <a:pt x="43388" y="85548"/>
                    <a:pt x="43570" y="85321"/>
                  </a:cubicBezTo>
                  <a:close/>
                  <a:moveTo>
                    <a:pt x="44935" y="81114"/>
                  </a:moveTo>
                  <a:cubicBezTo>
                    <a:pt x="44912" y="81409"/>
                    <a:pt x="44980" y="81409"/>
                    <a:pt x="44707" y="81660"/>
                  </a:cubicBezTo>
                  <a:cubicBezTo>
                    <a:pt x="44594" y="81842"/>
                    <a:pt x="44912" y="81887"/>
                    <a:pt x="44866" y="82046"/>
                  </a:cubicBezTo>
                  <a:lnTo>
                    <a:pt x="44230" y="83024"/>
                  </a:lnTo>
                  <a:cubicBezTo>
                    <a:pt x="43957" y="83274"/>
                    <a:pt x="44230" y="82774"/>
                    <a:pt x="44343" y="82683"/>
                  </a:cubicBezTo>
                  <a:cubicBezTo>
                    <a:pt x="44139" y="82569"/>
                    <a:pt x="43980" y="82910"/>
                    <a:pt x="43775" y="82706"/>
                  </a:cubicBezTo>
                  <a:cubicBezTo>
                    <a:pt x="43661" y="82888"/>
                    <a:pt x="43980" y="82933"/>
                    <a:pt x="43934" y="83092"/>
                  </a:cubicBezTo>
                  <a:cubicBezTo>
                    <a:pt x="43616" y="83706"/>
                    <a:pt x="43229" y="83547"/>
                    <a:pt x="42888" y="83615"/>
                  </a:cubicBezTo>
                  <a:cubicBezTo>
                    <a:pt x="42797" y="83979"/>
                    <a:pt x="42570" y="84275"/>
                    <a:pt x="42274" y="84320"/>
                  </a:cubicBezTo>
                  <a:cubicBezTo>
                    <a:pt x="42411" y="83774"/>
                    <a:pt x="43184" y="83365"/>
                    <a:pt x="43570" y="82979"/>
                  </a:cubicBezTo>
                  <a:cubicBezTo>
                    <a:pt x="43457" y="83001"/>
                    <a:pt x="43343" y="83138"/>
                    <a:pt x="43229" y="83024"/>
                  </a:cubicBezTo>
                  <a:cubicBezTo>
                    <a:pt x="43479" y="82683"/>
                    <a:pt x="43752" y="82274"/>
                    <a:pt x="44048" y="82456"/>
                  </a:cubicBezTo>
                  <a:cubicBezTo>
                    <a:pt x="44571" y="82046"/>
                    <a:pt x="44412" y="81409"/>
                    <a:pt x="44707" y="80955"/>
                  </a:cubicBezTo>
                  <a:cubicBezTo>
                    <a:pt x="44685" y="80977"/>
                    <a:pt x="45003" y="81046"/>
                    <a:pt x="44980" y="80864"/>
                  </a:cubicBezTo>
                  <a:cubicBezTo>
                    <a:pt x="44775" y="80705"/>
                    <a:pt x="44616" y="81091"/>
                    <a:pt x="44389" y="80773"/>
                  </a:cubicBezTo>
                  <a:cubicBezTo>
                    <a:pt x="44753" y="80545"/>
                    <a:pt x="44594" y="80295"/>
                    <a:pt x="44753" y="80045"/>
                  </a:cubicBezTo>
                  <a:cubicBezTo>
                    <a:pt x="44844" y="79863"/>
                    <a:pt x="45094" y="79840"/>
                    <a:pt x="45185" y="79499"/>
                  </a:cubicBezTo>
                  <a:cubicBezTo>
                    <a:pt x="45253" y="79545"/>
                    <a:pt x="45162" y="79659"/>
                    <a:pt x="45139" y="79749"/>
                  </a:cubicBezTo>
                  <a:cubicBezTo>
                    <a:pt x="45139" y="80204"/>
                    <a:pt x="45731" y="80454"/>
                    <a:pt x="45435" y="81023"/>
                  </a:cubicBezTo>
                  <a:cubicBezTo>
                    <a:pt x="45480" y="80705"/>
                    <a:pt x="45117" y="80568"/>
                    <a:pt x="45139" y="80272"/>
                  </a:cubicBezTo>
                  <a:cubicBezTo>
                    <a:pt x="45026" y="80250"/>
                    <a:pt x="44957" y="80409"/>
                    <a:pt x="44866" y="80523"/>
                  </a:cubicBezTo>
                  <a:cubicBezTo>
                    <a:pt x="45003" y="80705"/>
                    <a:pt x="45026" y="80796"/>
                    <a:pt x="45299" y="81068"/>
                  </a:cubicBezTo>
                  <a:cubicBezTo>
                    <a:pt x="45185" y="81296"/>
                    <a:pt x="45071" y="81182"/>
                    <a:pt x="44935" y="81114"/>
                  </a:cubicBezTo>
                  <a:close/>
                  <a:moveTo>
                    <a:pt x="42183" y="87231"/>
                  </a:moveTo>
                  <a:lnTo>
                    <a:pt x="42547" y="86776"/>
                  </a:lnTo>
                  <a:cubicBezTo>
                    <a:pt x="42774" y="86958"/>
                    <a:pt x="42411" y="87549"/>
                    <a:pt x="42183" y="87231"/>
                  </a:cubicBezTo>
                  <a:close/>
                  <a:moveTo>
                    <a:pt x="42501" y="85525"/>
                  </a:moveTo>
                  <a:cubicBezTo>
                    <a:pt x="42570" y="85594"/>
                    <a:pt x="42411" y="85730"/>
                    <a:pt x="42501" y="85821"/>
                  </a:cubicBezTo>
                  <a:cubicBezTo>
                    <a:pt x="42433" y="86071"/>
                    <a:pt x="42274" y="85844"/>
                    <a:pt x="42206" y="85889"/>
                  </a:cubicBezTo>
                  <a:cubicBezTo>
                    <a:pt x="42047" y="85980"/>
                    <a:pt x="41910" y="86526"/>
                    <a:pt x="41706" y="86230"/>
                  </a:cubicBezTo>
                  <a:cubicBezTo>
                    <a:pt x="41978" y="85821"/>
                    <a:pt x="42229" y="85639"/>
                    <a:pt x="42501" y="85525"/>
                  </a:cubicBezTo>
                  <a:close/>
                  <a:moveTo>
                    <a:pt x="42047" y="87117"/>
                  </a:moveTo>
                  <a:cubicBezTo>
                    <a:pt x="42183" y="87231"/>
                    <a:pt x="41933" y="87436"/>
                    <a:pt x="42183" y="87527"/>
                  </a:cubicBezTo>
                  <a:lnTo>
                    <a:pt x="41933" y="87799"/>
                  </a:lnTo>
                  <a:cubicBezTo>
                    <a:pt x="41797" y="87777"/>
                    <a:pt x="42069" y="87322"/>
                    <a:pt x="41819" y="87549"/>
                  </a:cubicBezTo>
                  <a:cubicBezTo>
                    <a:pt x="41728" y="87436"/>
                    <a:pt x="41956" y="87276"/>
                    <a:pt x="42047" y="8711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25"/>
          <p:cNvSpPr/>
          <p:nvPr/>
        </p:nvSpPr>
        <p:spPr>
          <a:xfrm>
            <a:off x="5227188" y="745709"/>
            <a:ext cx="2631167" cy="2511206"/>
          </a:xfrm>
          <a:custGeom>
            <a:avLst/>
            <a:gdLst/>
            <a:ahLst/>
            <a:cxnLst/>
            <a:rect l="l" t="t" r="r" b="b"/>
            <a:pathLst>
              <a:path w="16214" h="15475" extrusionOk="0">
                <a:moveTo>
                  <a:pt x="8310" y="1"/>
                </a:moveTo>
                <a:cubicBezTo>
                  <a:pt x="7065" y="1"/>
                  <a:pt x="5789" y="264"/>
                  <a:pt x="4753" y="822"/>
                </a:cubicBezTo>
                <a:cubicBezTo>
                  <a:pt x="2934" y="1799"/>
                  <a:pt x="1296" y="3323"/>
                  <a:pt x="660" y="5301"/>
                </a:cubicBezTo>
                <a:cubicBezTo>
                  <a:pt x="0" y="7280"/>
                  <a:pt x="0" y="9349"/>
                  <a:pt x="910" y="11214"/>
                </a:cubicBezTo>
                <a:cubicBezTo>
                  <a:pt x="1774" y="12988"/>
                  <a:pt x="3457" y="14466"/>
                  <a:pt x="5390" y="15102"/>
                </a:cubicBezTo>
                <a:cubicBezTo>
                  <a:pt x="6142" y="15347"/>
                  <a:pt x="7006" y="15475"/>
                  <a:pt x="7886" y="15475"/>
                </a:cubicBezTo>
                <a:cubicBezTo>
                  <a:pt x="9134" y="15475"/>
                  <a:pt x="10411" y="15217"/>
                  <a:pt x="11438" y="14670"/>
                </a:cubicBezTo>
                <a:cubicBezTo>
                  <a:pt x="13280" y="13692"/>
                  <a:pt x="14918" y="12169"/>
                  <a:pt x="15554" y="10168"/>
                </a:cubicBezTo>
                <a:cubicBezTo>
                  <a:pt x="16191" y="8189"/>
                  <a:pt x="16214" y="6143"/>
                  <a:pt x="15304" y="4255"/>
                </a:cubicBezTo>
                <a:cubicBezTo>
                  <a:pt x="14440" y="2482"/>
                  <a:pt x="12735" y="1004"/>
                  <a:pt x="10824" y="390"/>
                </a:cubicBezTo>
                <a:cubicBezTo>
                  <a:pt x="10068" y="134"/>
                  <a:pt x="9197" y="1"/>
                  <a:pt x="83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5"/>
          <p:cNvSpPr/>
          <p:nvPr/>
        </p:nvSpPr>
        <p:spPr>
          <a:xfrm>
            <a:off x="7551923" y="1505811"/>
            <a:ext cx="29210" cy="13144"/>
          </a:xfrm>
          <a:custGeom>
            <a:avLst/>
            <a:gdLst/>
            <a:ahLst/>
            <a:cxnLst/>
            <a:rect l="l" t="t" r="r" b="b"/>
            <a:pathLst>
              <a:path w="180" h="81" extrusionOk="0">
                <a:moveTo>
                  <a:pt x="134" y="1"/>
                </a:moveTo>
                <a:cubicBezTo>
                  <a:pt x="94" y="1"/>
                  <a:pt x="17" y="49"/>
                  <a:pt x="0" y="49"/>
                </a:cubicBezTo>
                <a:cubicBezTo>
                  <a:pt x="18" y="72"/>
                  <a:pt x="40" y="81"/>
                  <a:pt x="62" y="81"/>
                </a:cubicBezTo>
                <a:cubicBezTo>
                  <a:pt x="120" y="81"/>
                  <a:pt x="179" y="24"/>
                  <a:pt x="167" y="24"/>
                </a:cubicBezTo>
                <a:lnTo>
                  <a:pt x="167" y="24"/>
                </a:lnTo>
                <a:cubicBezTo>
                  <a:pt x="166" y="24"/>
                  <a:pt x="163" y="24"/>
                  <a:pt x="160" y="26"/>
                </a:cubicBezTo>
                <a:cubicBezTo>
                  <a:pt x="160" y="8"/>
                  <a:pt x="149" y="1"/>
                  <a:pt x="1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5"/>
          <p:cNvSpPr/>
          <p:nvPr/>
        </p:nvSpPr>
        <p:spPr>
          <a:xfrm>
            <a:off x="6828349" y="1055605"/>
            <a:ext cx="3309" cy="3453"/>
          </a:xfrm>
          <a:custGeom>
            <a:avLst/>
            <a:gdLst/>
            <a:ahLst/>
            <a:cxnLst/>
            <a:rect l="l" t="t" r="r" b="b"/>
            <a:pathLst>
              <a:path w="23" h="24" extrusionOk="0">
                <a:moveTo>
                  <a:pt x="0" y="0"/>
                </a:moveTo>
                <a:cubicBezTo>
                  <a:pt x="0" y="0"/>
                  <a:pt x="0" y="23"/>
                  <a:pt x="0" y="23"/>
                </a:cubicBezTo>
                <a:cubicBezTo>
                  <a:pt x="23" y="23"/>
                  <a:pt x="0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5"/>
          <p:cNvSpPr/>
          <p:nvPr/>
        </p:nvSpPr>
        <p:spPr>
          <a:xfrm>
            <a:off x="7515087" y="1340290"/>
            <a:ext cx="14767" cy="14929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0" y="0"/>
                </a:moveTo>
                <a:lnTo>
                  <a:pt x="0" y="0"/>
                </a:lnTo>
                <a:cubicBezTo>
                  <a:pt x="0" y="14"/>
                  <a:pt x="9" y="29"/>
                  <a:pt x="33" y="49"/>
                </a:cubicBezTo>
                <a:lnTo>
                  <a:pt x="33" y="49"/>
                </a:lnTo>
                <a:cubicBezTo>
                  <a:pt x="20" y="34"/>
                  <a:pt x="8" y="17"/>
                  <a:pt x="0" y="0"/>
                </a:cubicBezTo>
                <a:close/>
                <a:moveTo>
                  <a:pt x="33" y="49"/>
                </a:moveTo>
                <a:cubicBezTo>
                  <a:pt x="53" y="73"/>
                  <a:pt x="77" y="91"/>
                  <a:pt x="91" y="91"/>
                </a:cubicBezTo>
                <a:cubicBezTo>
                  <a:pt x="66" y="74"/>
                  <a:pt x="46" y="60"/>
                  <a:pt x="33" y="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5"/>
          <p:cNvSpPr/>
          <p:nvPr/>
        </p:nvSpPr>
        <p:spPr>
          <a:xfrm>
            <a:off x="5813946" y="1017474"/>
            <a:ext cx="9065" cy="8777"/>
          </a:xfrm>
          <a:custGeom>
            <a:avLst/>
            <a:gdLst/>
            <a:ahLst/>
            <a:cxnLst/>
            <a:rect l="l" t="t" r="r" b="b"/>
            <a:pathLst>
              <a:path w="63" h="61" extrusionOk="0">
                <a:moveTo>
                  <a:pt x="56" y="1"/>
                </a:moveTo>
                <a:cubicBezTo>
                  <a:pt x="49" y="1"/>
                  <a:pt x="25" y="24"/>
                  <a:pt x="1" y="61"/>
                </a:cubicBezTo>
                <a:lnTo>
                  <a:pt x="24" y="61"/>
                </a:lnTo>
                <a:cubicBezTo>
                  <a:pt x="55" y="19"/>
                  <a:pt x="62" y="1"/>
                  <a:pt x="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5"/>
          <p:cNvSpPr/>
          <p:nvPr/>
        </p:nvSpPr>
        <p:spPr>
          <a:xfrm>
            <a:off x="5038950" y="617024"/>
            <a:ext cx="2690236" cy="2823098"/>
          </a:xfrm>
          <a:custGeom>
            <a:avLst/>
            <a:gdLst/>
            <a:ahLst/>
            <a:cxnLst/>
            <a:rect l="l" t="t" r="r" b="b"/>
            <a:pathLst>
              <a:path w="16578" h="17397" extrusionOk="0">
                <a:moveTo>
                  <a:pt x="6641" y="296"/>
                </a:moveTo>
                <a:cubicBezTo>
                  <a:pt x="6640" y="300"/>
                  <a:pt x="6640" y="304"/>
                  <a:pt x="6640" y="308"/>
                </a:cubicBezTo>
                <a:lnTo>
                  <a:pt x="6640" y="308"/>
                </a:lnTo>
                <a:cubicBezTo>
                  <a:pt x="6640" y="304"/>
                  <a:pt x="6640" y="300"/>
                  <a:pt x="6641" y="296"/>
                </a:cubicBezTo>
                <a:close/>
                <a:moveTo>
                  <a:pt x="13190" y="637"/>
                </a:moveTo>
                <a:cubicBezTo>
                  <a:pt x="13193" y="642"/>
                  <a:pt x="13199" y="647"/>
                  <a:pt x="13207" y="652"/>
                </a:cubicBezTo>
                <a:lnTo>
                  <a:pt x="13207" y="652"/>
                </a:lnTo>
                <a:lnTo>
                  <a:pt x="13190" y="637"/>
                </a:lnTo>
                <a:close/>
                <a:moveTo>
                  <a:pt x="4671" y="1089"/>
                </a:moveTo>
                <a:lnTo>
                  <a:pt x="4671" y="1089"/>
                </a:lnTo>
                <a:cubicBezTo>
                  <a:pt x="4657" y="1096"/>
                  <a:pt x="4646" y="1105"/>
                  <a:pt x="4639" y="1114"/>
                </a:cubicBezTo>
                <a:cubicBezTo>
                  <a:pt x="4650" y="1106"/>
                  <a:pt x="4661" y="1097"/>
                  <a:pt x="4671" y="1089"/>
                </a:cubicBezTo>
                <a:close/>
                <a:moveTo>
                  <a:pt x="7860" y="1615"/>
                </a:moveTo>
                <a:cubicBezTo>
                  <a:pt x="7875" y="1615"/>
                  <a:pt x="7860" y="1654"/>
                  <a:pt x="7846" y="1683"/>
                </a:cubicBezTo>
                <a:lnTo>
                  <a:pt x="7800" y="1660"/>
                </a:lnTo>
                <a:cubicBezTo>
                  <a:pt x="7833" y="1627"/>
                  <a:pt x="7851" y="1615"/>
                  <a:pt x="7860" y="1615"/>
                </a:cubicBezTo>
                <a:close/>
                <a:moveTo>
                  <a:pt x="10750" y="1705"/>
                </a:moveTo>
                <a:lnTo>
                  <a:pt x="10750" y="1705"/>
                </a:lnTo>
                <a:cubicBezTo>
                  <a:pt x="10752" y="1712"/>
                  <a:pt x="10754" y="1720"/>
                  <a:pt x="10757" y="1728"/>
                </a:cubicBezTo>
                <a:cubicBezTo>
                  <a:pt x="10755" y="1720"/>
                  <a:pt x="10753" y="1712"/>
                  <a:pt x="10750" y="1705"/>
                </a:cubicBezTo>
                <a:close/>
                <a:moveTo>
                  <a:pt x="524" y="8096"/>
                </a:moveTo>
                <a:cubicBezTo>
                  <a:pt x="518" y="8116"/>
                  <a:pt x="519" y="8133"/>
                  <a:pt x="524" y="8147"/>
                </a:cubicBezTo>
                <a:lnTo>
                  <a:pt x="524" y="8147"/>
                </a:lnTo>
                <a:cubicBezTo>
                  <a:pt x="524" y="8130"/>
                  <a:pt x="524" y="8113"/>
                  <a:pt x="524" y="8096"/>
                </a:cubicBezTo>
                <a:close/>
                <a:moveTo>
                  <a:pt x="519" y="9513"/>
                </a:moveTo>
                <a:lnTo>
                  <a:pt x="519" y="9513"/>
                </a:lnTo>
                <a:cubicBezTo>
                  <a:pt x="529" y="9527"/>
                  <a:pt x="539" y="9539"/>
                  <a:pt x="546" y="9551"/>
                </a:cubicBezTo>
                <a:cubicBezTo>
                  <a:pt x="538" y="9536"/>
                  <a:pt x="529" y="9523"/>
                  <a:pt x="519" y="9513"/>
                </a:cubicBezTo>
                <a:close/>
                <a:moveTo>
                  <a:pt x="14122" y="13303"/>
                </a:moveTo>
                <a:lnTo>
                  <a:pt x="14122" y="13326"/>
                </a:lnTo>
                <a:cubicBezTo>
                  <a:pt x="14066" y="13335"/>
                  <a:pt x="14044" y="13341"/>
                  <a:pt x="14043" y="13341"/>
                </a:cubicBezTo>
                <a:cubicBezTo>
                  <a:pt x="14042" y="13341"/>
                  <a:pt x="14082" y="13330"/>
                  <a:pt x="14122" y="13303"/>
                </a:cubicBezTo>
                <a:close/>
                <a:moveTo>
                  <a:pt x="2798" y="13735"/>
                </a:moveTo>
                <a:cubicBezTo>
                  <a:pt x="2843" y="13781"/>
                  <a:pt x="2866" y="13826"/>
                  <a:pt x="2888" y="13917"/>
                </a:cubicBezTo>
                <a:cubicBezTo>
                  <a:pt x="2820" y="13917"/>
                  <a:pt x="2798" y="13849"/>
                  <a:pt x="2798" y="13735"/>
                </a:cubicBezTo>
                <a:close/>
                <a:moveTo>
                  <a:pt x="7204" y="15577"/>
                </a:moveTo>
                <a:cubicBezTo>
                  <a:pt x="7190" y="15596"/>
                  <a:pt x="7177" y="15616"/>
                  <a:pt x="7166" y="15640"/>
                </a:cubicBezTo>
                <a:lnTo>
                  <a:pt x="7166" y="15640"/>
                </a:lnTo>
                <a:cubicBezTo>
                  <a:pt x="7184" y="15600"/>
                  <a:pt x="7167" y="15579"/>
                  <a:pt x="7204" y="15577"/>
                </a:cubicBezTo>
                <a:close/>
                <a:moveTo>
                  <a:pt x="6855" y="16740"/>
                </a:moveTo>
                <a:cubicBezTo>
                  <a:pt x="6858" y="16747"/>
                  <a:pt x="6862" y="16754"/>
                  <a:pt x="6868" y="16759"/>
                </a:cubicBezTo>
                <a:cubicBezTo>
                  <a:pt x="6864" y="16753"/>
                  <a:pt x="6859" y="16746"/>
                  <a:pt x="6855" y="16740"/>
                </a:cubicBezTo>
                <a:close/>
                <a:moveTo>
                  <a:pt x="6984" y="16781"/>
                </a:moveTo>
                <a:cubicBezTo>
                  <a:pt x="6983" y="16781"/>
                  <a:pt x="6982" y="16782"/>
                  <a:pt x="6982" y="16782"/>
                </a:cubicBezTo>
                <a:cubicBezTo>
                  <a:pt x="6982" y="16782"/>
                  <a:pt x="6983" y="16781"/>
                  <a:pt x="6984" y="16781"/>
                </a:cubicBezTo>
                <a:close/>
                <a:moveTo>
                  <a:pt x="10211" y="0"/>
                </a:moveTo>
                <a:cubicBezTo>
                  <a:pt x="9710" y="137"/>
                  <a:pt x="9938" y="114"/>
                  <a:pt x="9620" y="432"/>
                </a:cubicBezTo>
                <a:lnTo>
                  <a:pt x="9551" y="273"/>
                </a:lnTo>
                <a:cubicBezTo>
                  <a:pt x="9438" y="409"/>
                  <a:pt x="9438" y="478"/>
                  <a:pt x="9187" y="523"/>
                </a:cubicBezTo>
                <a:cubicBezTo>
                  <a:pt x="9392" y="387"/>
                  <a:pt x="9028" y="318"/>
                  <a:pt x="9256" y="137"/>
                </a:cubicBezTo>
                <a:cubicBezTo>
                  <a:pt x="9152" y="85"/>
                  <a:pt x="9062" y="66"/>
                  <a:pt x="8981" y="66"/>
                </a:cubicBezTo>
                <a:cubicBezTo>
                  <a:pt x="8848" y="66"/>
                  <a:pt x="8741" y="117"/>
                  <a:pt x="8642" y="159"/>
                </a:cubicBezTo>
                <a:cubicBezTo>
                  <a:pt x="8576" y="192"/>
                  <a:pt x="8516" y="225"/>
                  <a:pt x="8453" y="225"/>
                </a:cubicBezTo>
                <a:cubicBezTo>
                  <a:pt x="8386" y="225"/>
                  <a:pt x="8315" y="187"/>
                  <a:pt x="8232" y="68"/>
                </a:cubicBezTo>
                <a:lnTo>
                  <a:pt x="8232" y="68"/>
                </a:lnTo>
                <a:cubicBezTo>
                  <a:pt x="8138" y="292"/>
                  <a:pt x="8269" y="333"/>
                  <a:pt x="8399" y="333"/>
                </a:cubicBezTo>
                <a:cubicBezTo>
                  <a:pt x="8474" y="333"/>
                  <a:pt x="8548" y="319"/>
                  <a:pt x="8578" y="319"/>
                </a:cubicBezTo>
                <a:cubicBezTo>
                  <a:pt x="8597" y="319"/>
                  <a:pt x="8599" y="324"/>
                  <a:pt x="8573" y="341"/>
                </a:cubicBezTo>
                <a:cubicBezTo>
                  <a:pt x="8710" y="455"/>
                  <a:pt x="8414" y="637"/>
                  <a:pt x="8255" y="637"/>
                </a:cubicBezTo>
                <a:cubicBezTo>
                  <a:pt x="8131" y="637"/>
                  <a:pt x="7951" y="261"/>
                  <a:pt x="7611" y="261"/>
                </a:cubicBezTo>
                <a:cubicBezTo>
                  <a:pt x="7577" y="261"/>
                  <a:pt x="7542" y="265"/>
                  <a:pt x="7505" y="273"/>
                </a:cubicBezTo>
                <a:cubicBezTo>
                  <a:pt x="7550" y="250"/>
                  <a:pt x="7550" y="228"/>
                  <a:pt x="7573" y="228"/>
                </a:cubicBezTo>
                <a:cubicBezTo>
                  <a:pt x="7553" y="219"/>
                  <a:pt x="7535" y="216"/>
                  <a:pt x="7516" y="216"/>
                </a:cubicBezTo>
                <a:cubicBezTo>
                  <a:pt x="7408" y="216"/>
                  <a:pt x="7313" y="339"/>
                  <a:pt x="7172" y="339"/>
                </a:cubicBezTo>
                <a:cubicBezTo>
                  <a:pt x="7141" y="339"/>
                  <a:pt x="7108" y="333"/>
                  <a:pt x="7073" y="318"/>
                </a:cubicBezTo>
                <a:cubicBezTo>
                  <a:pt x="7027" y="569"/>
                  <a:pt x="6822" y="364"/>
                  <a:pt x="6891" y="660"/>
                </a:cubicBezTo>
                <a:lnTo>
                  <a:pt x="7232" y="500"/>
                </a:lnTo>
                <a:lnTo>
                  <a:pt x="7232" y="500"/>
                </a:lnTo>
                <a:cubicBezTo>
                  <a:pt x="7060" y="629"/>
                  <a:pt x="6969" y="982"/>
                  <a:pt x="6634" y="982"/>
                </a:cubicBezTo>
                <a:cubicBezTo>
                  <a:pt x="6614" y="982"/>
                  <a:pt x="6594" y="980"/>
                  <a:pt x="6572" y="978"/>
                </a:cubicBezTo>
                <a:cubicBezTo>
                  <a:pt x="6595" y="910"/>
                  <a:pt x="6663" y="796"/>
                  <a:pt x="6709" y="728"/>
                </a:cubicBezTo>
                <a:cubicBezTo>
                  <a:pt x="6694" y="722"/>
                  <a:pt x="6681" y="720"/>
                  <a:pt x="6668" y="720"/>
                </a:cubicBezTo>
                <a:cubicBezTo>
                  <a:pt x="6595" y="720"/>
                  <a:pt x="6548" y="804"/>
                  <a:pt x="6461" y="804"/>
                </a:cubicBezTo>
                <a:cubicBezTo>
                  <a:pt x="6446" y="804"/>
                  <a:pt x="6431" y="802"/>
                  <a:pt x="6413" y="796"/>
                </a:cubicBezTo>
                <a:cubicBezTo>
                  <a:pt x="6322" y="500"/>
                  <a:pt x="6822" y="569"/>
                  <a:pt x="6982" y="296"/>
                </a:cubicBezTo>
                <a:cubicBezTo>
                  <a:pt x="6968" y="287"/>
                  <a:pt x="6954" y="283"/>
                  <a:pt x="6939" y="283"/>
                </a:cubicBezTo>
                <a:cubicBezTo>
                  <a:pt x="6847" y="283"/>
                  <a:pt x="6734" y="429"/>
                  <a:pt x="6676" y="429"/>
                </a:cubicBezTo>
                <a:cubicBezTo>
                  <a:pt x="6650" y="429"/>
                  <a:pt x="6635" y="398"/>
                  <a:pt x="6640" y="308"/>
                </a:cubicBezTo>
                <a:lnTo>
                  <a:pt x="6640" y="308"/>
                </a:lnTo>
                <a:cubicBezTo>
                  <a:pt x="6610" y="744"/>
                  <a:pt x="6207" y="391"/>
                  <a:pt x="6049" y="796"/>
                </a:cubicBezTo>
                <a:lnTo>
                  <a:pt x="6004" y="637"/>
                </a:lnTo>
                <a:cubicBezTo>
                  <a:pt x="5958" y="660"/>
                  <a:pt x="5913" y="796"/>
                  <a:pt x="5845" y="819"/>
                </a:cubicBezTo>
                <a:lnTo>
                  <a:pt x="5890" y="546"/>
                </a:lnTo>
                <a:lnTo>
                  <a:pt x="5890" y="546"/>
                </a:lnTo>
                <a:cubicBezTo>
                  <a:pt x="5754" y="819"/>
                  <a:pt x="5367" y="591"/>
                  <a:pt x="5231" y="796"/>
                </a:cubicBezTo>
                <a:cubicBezTo>
                  <a:pt x="5327" y="742"/>
                  <a:pt x="5389" y="722"/>
                  <a:pt x="5429" y="722"/>
                </a:cubicBezTo>
                <a:cubicBezTo>
                  <a:pt x="5559" y="722"/>
                  <a:pt x="5472" y="938"/>
                  <a:pt x="5663" y="955"/>
                </a:cubicBezTo>
                <a:cubicBezTo>
                  <a:pt x="5558" y="1091"/>
                  <a:pt x="5472" y="1134"/>
                  <a:pt x="5392" y="1134"/>
                </a:cubicBezTo>
                <a:cubicBezTo>
                  <a:pt x="5245" y="1134"/>
                  <a:pt x="5118" y="987"/>
                  <a:pt x="4937" y="987"/>
                </a:cubicBezTo>
                <a:cubicBezTo>
                  <a:pt x="4861" y="987"/>
                  <a:pt x="4774" y="1013"/>
                  <a:pt x="4671" y="1089"/>
                </a:cubicBezTo>
                <a:lnTo>
                  <a:pt x="4671" y="1089"/>
                </a:lnTo>
                <a:cubicBezTo>
                  <a:pt x="4698" y="1077"/>
                  <a:pt x="4736" y="1070"/>
                  <a:pt x="4773" y="1070"/>
                </a:cubicBezTo>
                <a:cubicBezTo>
                  <a:pt x="4852" y="1070"/>
                  <a:pt x="4930" y="1103"/>
                  <a:pt x="4890" y="1183"/>
                </a:cubicBezTo>
                <a:cubicBezTo>
                  <a:pt x="4809" y="1199"/>
                  <a:pt x="4695" y="1215"/>
                  <a:pt x="4594" y="1215"/>
                </a:cubicBezTo>
                <a:cubicBezTo>
                  <a:pt x="4553" y="1215"/>
                  <a:pt x="4514" y="1212"/>
                  <a:pt x="4480" y="1205"/>
                </a:cubicBezTo>
                <a:lnTo>
                  <a:pt x="4480" y="1205"/>
                </a:lnTo>
                <a:cubicBezTo>
                  <a:pt x="4139" y="1478"/>
                  <a:pt x="4639" y="1319"/>
                  <a:pt x="4548" y="1501"/>
                </a:cubicBezTo>
                <a:cubicBezTo>
                  <a:pt x="4516" y="1489"/>
                  <a:pt x="4490" y="1484"/>
                  <a:pt x="4470" y="1484"/>
                </a:cubicBezTo>
                <a:cubicBezTo>
                  <a:pt x="4329" y="1484"/>
                  <a:pt x="4420" y="1726"/>
                  <a:pt x="4321" y="1865"/>
                </a:cubicBezTo>
                <a:lnTo>
                  <a:pt x="4207" y="1706"/>
                </a:lnTo>
                <a:lnTo>
                  <a:pt x="4207" y="1706"/>
                </a:lnTo>
                <a:cubicBezTo>
                  <a:pt x="3753" y="1910"/>
                  <a:pt x="4344" y="2092"/>
                  <a:pt x="3912" y="2251"/>
                </a:cubicBezTo>
                <a:lnTo>
                  <a:pt x="3912" y="1933"/>
                </a:lnTo>
                <a:cubicBezTo>
                  <a:pt x="3866" y="2001"/>
                  <a:pt x="3821" y="2047"/>
                  <a:pt x="3775" y="2115"/>
                </a:cubicBezTo>
                <a:lnTo>
                  <a:pt x="3684" y="1933"/>
                </a:lnTo>
                <a:cubicBezTo>
                  <a:pt x="3571" y="2206"/>
                  <a:pt x="3502" y="2229"/>
                  <a:pt x="3275" y="2342"/>
                </a:cubicBezTo>
                <a:cubicBezTo>
                  <a:pt x="3412" y="2411"/>
                  <a:pt x="3480" y="2615"/>
                  <a:pt x="3321" y="2752"/>
                </a:cubicBezTo>
                <a:cubicBezTo>
                  <a:pt x="3311" y="2753"/>
                  <a:pt x="3302" y="2753"/>
                  <a:pt x="3293" y="2753"/>
                </a:cubicBezTo>
                <a:cubicBezTo>
                  <a:pt x="3205" y="2753"/>
                  <a:pt x="3206" y="2689"/>
                  <a:pt x="3180" y="2689"/>
                </a:cubicBezTo>
                <a:cubicBezTo>
                  <a:pt x="3164" y="2689"/>
                  <a:pt x="3137" y="2714"/>
                  <a:pt x="3070" y="2797"/>
                </a:cubicBezTo>
                <a:cubicBezTo>
                  <a:pt x="3028" y="2691"/>
                  <a:pt x="2985" y="2545"/>
                  <a:pt x="3166" y="2545"/>
                </a:cubicBezTo>
                <a:cubicBezTo>
                  <a:pt x="3178" y="2545"/>
                  <a:pt x="3192" y="2546"/>
                  <a:pt x="3207" y="2547"/>
                </a:cubicBezTo>
                <a:cubicBezTo>
                  <a:pt x="3161" y="2502"/>
                  <a:pt x="3161" y="2411"/>
                  <a:pt x="3139" y="2365"/>
                </a:cubicBezTo>
                <a:cubicBezTo>
                  <a:pt x="2934" y="2388"/>
                  <a:pt x="2820" y="2638"/>
                  <a:pt x="2752" y="2706"/>
                </a:cubicBezTo>
                <a:cubicBezTo>
                  <a:pt x="2798" y="2683"/>
                  <a:pt x="2843" y="2661"/>
                  <a:pt x="2866" y="2661"/>
                </a:cubicBezTo>
                <a:lnTo>
                  <a:pt x="2866" y="2661"/>
                </a:lnTo>
                <a:cubicBezTo>
                  <a:pt x="2820" y="2820"/>
                  <a:pt x="2775" y="2979"/>
                  <a:pt x="2752" y="3138"/>
                </a:cubicBezTo>
                <a:cubicBezTo>
                  <a:pt x="2740" y="3141"/>
                  <a:pt x="2729" y="3142"/>
                  <a:pt x="2719" y="3142"/>
                </a:cubicBezTo>
                <a:cubicBezTo>
                  <a:pt x="2638" y="3142"/>
                  <a:pt x="2638" y="3063"/>
                  <a:pt x="2638" y="3002"/>
                </a:cubicBezTo>
                <a:cubicBezTo>
                  <a:pt x="2593" y="3070"/>
                  <a:pt x="2616" y="3184"/>
                  <a:pt x="2547" y="3297"/>
                </a:cubicBezTo>
                <a:cubicBezTo>
                  <a:pt x="2456" y="3161"/>
                  <a:pt x="2320" y="3070"/>
                  <a:pt x="2411" y="2888"/>
                </a:cubicBezTo>
                <a:lnTo>
                  <a:pt x="2411" y="2888"/>
                </a:lnTo>
                <a:cubicBezTo>
                  <a:pt x="2343" y="3025"/>
                  <a:pt x="2297" y="3184"/>
                  <a:pt x="2252" y="3320"/>
                </a:cubicBezTo>
                <a:cubicBezTo>
                  <a:pt x="2244" y="3317"/>
                  <a:pt x="2233" y="3316"/>
                  <a:pt x="2222" y="3316"/>
                </a:cubicBezTo>
                <a:cubicBezTo>
                  <a:pt x="2168" y="3316"/>
                  <a:pt x="2082" y="3339"/>
                  <a:pt x="2023" y="3339"/>
                </a:cubicBezTo>
                <a:cubicBezTo>
                  <a:pt x="1984" y="3339"/>
                  <a:pt x="1956" y="3329"/>
                  <a:pt x="1956" y="3297"/>
                </a:cubicBezTo>
                <a:cubicBezTo>
                  <a:pt x="1729" y="3457"/>
                  <a:pt x="1820" y="3957"/>
                  <a:pt x="1570" y="4162"/>
                </a:cubicBezTo>
                <a:cubicBezTo>
                  <a:pt x="1570" y="4207"/>
                  <a:pt x="1592" y="4252"/>
                  <a:pt x="1570" y="4321"/>
                </a:cubicBezTo>
                <a:cubicBezTo>
                  <a:pt x="1388" y="4548"/>
                  <a:pt x="1092" y="4730"/>
                  <a:pt x="1138" y="5139"/>
                </a:cubicBezTo>
                <a:lnTo>
                  <a:pt x="796" y="5230"/>
                </a:lnTo>
                <a:cubicBezTo>
                  <a:pt x="782" y="5323"/>
                  <a:pt x="817" y="5344"/>
                  <a:pt x="870" y="5344"/>
                </a:cubicBezTo>
                <a:cubicBezTo>
                  <a:pt x="914" y="5344"/>
                  <a:pt x="970" y="5330"/>
                  <a:pt x="1019" y="5330"/>
                </a:cubicBezTo>
                <a:cubicBezTo>
                  <a:pt x="1101" y="5330"/>
                  <a:pt x="1167" y="5368"/>
                  <a:pt x="1138" y="5571"/>
                </a:cubicBezTo>
                <a:cubicBezTo>
                  <a:pt x="1129" y="5705"/>
                  <a:pt x="1089" y="5741"/>
                  <a:pt x="1036" y="5741"/>
                </a:cubicBezTo>
                <a:cubicBezTo>
                  <a:pt x="974" y="5741"/>
                  <a:pt x="895" y="5690"/>
                  <a:pt x="830" y="5690"/>
                </a:cubicBezTo>
                <a:cubicBezTo>
                  <a:pt x="809" y="5690"/>
                  <a:pt x="790" y="5695"/>
                  <a:pt x="774" y="5708"/>
                </a:cubicBezTo>
                <a:cubicBezTo>
                  <a:pt x="842" y="5913"/>
                  <a:pt x="1024" y="6231"/>
                  <a:pt x="751" y="6458"/>
                </a:cubicBezTo>
                <a:cubicBezTo>
                  <a:pt x="728" y="6367"/>
                  <a:pt x="774" y="6299"/>
                  <a:pt x="796" y="6208"/>
                </a:cubicBezTo>
                <a:lnTo>
                  <a:pt x="796" y="6208"/>
                </a:lnTo>
                <a:lnTo>
                  <a:pt x="592" y="6390"/>
                </a:lnTo>
                <a:cubicBezTo>
                  <a:pt x="454" y="6132"/>
                  <a:pt x="512" y="5977"/>
                  <a:pt x="429" y="5977"/>
                </a:cubicBezTo>
                <a:cubicBezTo>
                  <a:pt x="403" y="5977"/>
                  <a:pt x="362" y="5993"/>
                  <a:pt x="296" y="6026"/>
                </a:cubicBezTo>
                <a:cubicBezTo>
                  <a:pt x="546" y="6117"/>
                  <a:pt x="501" y="6345"/>
                  <a:pt x="455" y="6549"/>
                </a:cubicBezTo>
                <a:cubicBezTo>
                  <a:pt x="410" y="6777"/>
                  <a:pt x="387" y="7004"/>
                  <a:pt x="637" y="7072"/>
                </a:cubicBezTo>
                <a:lnTo>
                  <a:pt x="501" y="7186"/>
                </a:lnTo>
                <a:cubicBezTo>
                  <a:pt x="524" y="7140"/>
                  <a:pt x="478" y="7140"/>
                  <a:pt x="501" y="7095"/>
                </a:cubicBezTo>
                <a:lnTo>
                  <a:pt x="501" y="7095"/>
                </a:lnTo>
                <a:cubicBezTo>
                  <a:pt x="205" y="7345"/>
                  <a:pt x="819" y="7368"/>
                  <a:pt x="705" y="7709"/>
                </a:cubicBezTo>
                <a:cubicBezTo>
                  <a:pt x="659" y="7803"/>
                  <a:pt x="612" y="7864"/>
                  <a:pt x="572" y="7864"/>
                </a:cubicBezTo>
                <a:cubicBezTo>
                  <a:pt x="554" y="7864"/>
                  <a:pt x="538" y="7851"/>
                  <a:pt x="524" y="7823"/>
                </a:cubicBezTo>
                <a:lnTo>
                  <a:pt x="524" y="7823"/>
                </a:lnTo>
                <a:lnTo>
                  <a:pt x="614" y="8118"/>
                </a:lnTo>
                <a:cubicBezTo>
                  <a:pt x="605" y="8158"/>
                  <a:pt x="581" y="8176"/>
                  <a:pt x="561" y="8176"/>
                </a:cubicBezTo>
                <a:cubicBezTo>
                  <a:pt x="545" y="8176"/>
                  <a:pt x="530" y="8166"/>
                  <a:pt x="524" y="8147"/>
                </a:cubicBezTo>
                <a:lnTo>
                  <a:pt x="524" y="8147"/>
                </a:lnTo>
                <a:cubicBezTo>
                  <a:pt x="524" y="8285"/>
                  <a:pt x="526" y="8408"/>
                  <a:pt x="546" y="8550"/>
                </a:cubicBezTo>
                <a:lnTo>
                  <a:pt x="524" y="8528"/>
                </a:lnTo>
                <a:lnTo>
                  <a:pt x="524" y="8528"/>
                </a:lnTo>
                <a:cubicBezTo>
                  <a:pt x="592" y="8596"/>
                  <a:pt x="728" y="8755"/>
                  <a:pt x="774" y="8800"/>
                </a:cubicBezTo>
                <a:cubicBezTo>
                  <a:pt x="755" y="8831"/>
                  <a:pt x="744" y="8842"/>
                  <a:pt x="735" y="8842"/>
                </a:cubicBezTo>
                <a:cubicBezTo>
                  <a:pt x="713" y="8842"/>
                  <a:pt x="710" y="8775"/>
                  <a:pt x="673" y="8775"/>
                </a:cubicBezTo>
                <a:cubicBezTo>
                  <a:pt x="669" y="8775"/>
                  <a:pt x="665" y="8776"/>
                  <a:pt x="660" y="8778"/>
                </a:cubicBezTo>
                <a:lnTo>
                  <a:pt x="796" y="9028"/>
                </a:lnTo>
                <a:cubicBezTo>
                  <a:pt x="771" y="9045"/>
                  <a:pt x="746" y="9052"/>
                  <a:pt x="722" y="9052"/>
                </a:cubicBezTo>
                <a:cubicBezTo>
                  <a:pt x="615" y="9052"/>
                  <a:pt x="528" y="8904"/>
                  <a:pt x="546" y="8755"/>
                </a:cubicBezTo>
                <a:lnTo>
                  <a:pt x="546" y="8755"/>
                </a:lnTo>
                <a:cubicBezTo>
                  <a:pt x="23" y="8982"/>
                  <a:pt x="660" y="8960"/>
                  <a:pt x="387" y="9460"/>
                </a:cubicBezTo>
                <a:lnTo>
                  <a:pt x="319" y="9233"/>
                </a:lnTo>
                <a:cubicBezTo>
                  <a:pt x="23" y="9392"/>
                  <a:pt x="137" y="9574"/>
                  <a:pt x="1" y="9869"/>
                </a:cubicBezTo>
                <a:cubicBezTo>
                  <a:pt x="55" y="9815"/>
                  <a:pt x="286" y="9481"/>
                  <a:pt x="445" y="9481"/>
                </a:cubicBezTo>
                <a:cubicBezTo>
                  <a:pt x="472" y="9481"/>
                  <a:pt x="497" y="9491"/>
                  <a:pt x="519" y="9513"/>
                </a:cubicBezTo>
                <a:lnTo>
                  <a:pt x="519" y="9513"/>
                </a:lnTo>
                <a:cubicBezTo>
                  <a:pt x="469" y="9446"/>
                  <a:pt x="406" y="9357"/>
                  <a:pt x="501" y="9301"/>
                </a:cubicBezTo>
                <a:lnTo>
                  <a:pt x="501" y="9301"/>
                </a:lnTo>
                <a:cubicBezTo>
                  <a:pt x="705" y="9369"/>
                  <a:pt x="614" y="9437"/>
                  <a:pt x="546" y="9551"/>
                </a:cubicBezTo>
                <a:cubicBezTo>
                  <a:pt x="524" y="9642"/>
                  <a:pt x="501" y="9733"/>
                  <a:pt x="637" y="9869"/>
                </a:cubicBezTo>
                <a:cubicBezTo>
                  <a:pt x="455" y="9892"/>
                  <a:pt x="501" y="10028"/>
                  <a:pt x="546" y="10188"/>
                </a:cubicBezTo>
                <a:lnTo>
                  <a:pt x="319" y="10233"/>
                </a:lnTo>
                <a:cubicBezTo>
                  <a:pt x="410" y="10415"/>
                  <a:pt x="524" y="10370"/>
                  <a:pt x="660" y="10460"/>
                </a:cubicBezTo>
                <a:cubicBezTo>
                  <a:pt x="683" y="10665"/>
                  <a:pt x="501" y="10756"/>
                  <a:pt x="364" y="10847"/>
                </a:cubicBezTo>
                <a:cubicBezTo>
                  <a:pt x="375" y="10925"/>
                  <a:pt x="392" y="10952"/>
                  <a:pt x="415" y="10952"/>
                </a:cubicBezTo>
                <a:cubicBezTo>
                  <a:pt x="467" y="10952"/>
                  <a:pt x="546" y="10809"/>
                  <a:pt x="630" y="10809"/>
                </a:cubicBezTo>
                <a:cubicBezTo>
                  <a:pt x="670" y="10809"/>
                  <a:pt x="711" y="10841"/>
                  <a:pt x="751" y="10938"/>
                </a:cubicBezTo>
                <a:cubicBezTo>
                  <a:pt x="728" y="11234"/>
                  <a:pt x="887" y="11393"/>
                  <a:pt x="1138" y="11666"/>
                </a:cubicBezTo>
                <a:cubicBezTo>
                  <a:pt x="1128" y="11748"/>
                  <a:pt x="1101" y="11768"/>
                  <a:pt x="1068" y="11768"/>
                </a:cubicBezTo>
                <a:cubicBezTo>
                  <a:pt x="1038" y="11768"/>
                  <a:pt x="1004" y="11752"/>
                  <a:pt x="976" y="11752"/>
                </a:cubicBezTo>
                <a:cubicBezTo>
                  <a:pt x="959" y="11752"/>
                  <a:pt x="943" y="11758"/>
                  <a:pt x="933" y="11779"/>
                </a:cubicBezTo>
                <a:lnTo>
                  <a:pt x="1183" y="11870"/>
                </a:lnTo>
                <a:cubicBezTo>
                  <a:pt x="1206" y="11916"/>
                  <a:pt x="1138" y="11916"/>
                  <a:pt x="1115" y="11916"/>
                </a:cubicBezTo>
                <a:cubicBezTo>
                  <a:pt x="1147" y="11948"/>
                  <a:pt x="1178" y="11956"/>
                  <a:pt x="1211" y="11956"/>
                </a:cubicBezTo>
                <a:cubicBezTo>
                  <a:pt x="1250" y="11956"/>
                  <a:pt x="1289" y="11944"/>
                  <a:pt x="1331" y="11944"/>
                </a:cubicBezTo>
                <a:cubicBezTo>
                  <a:pt x="1377" y="11944"/>
                  <a:pt x="1426" y="11960"/>
                  <a:pt x="1479" y="12030"/>
                </a:cubicBezTo>
                <a:cubicBezTo>
                  <a:pt x="1489" y="12028"/>
                  <a:pt x="1498" y="12027"/>
                  <a:pt x="1506" y="12027"/>
                </a:cubicBezTo>
                <a:cubicBezTo>
                  <a:pt x="1608" y="12027"/>
                  <a:pt x="1568" y="12155"/>
                  <a:pt x="1547" y="12302"/>
                </a:cubicBezTo>
                <a:cubicBezTo>
                  <a:pt x="1547" y="12484"/>
                  <a:pt x="1547" y="12689"/>
                  <a:pt x="1751" y="12734"/>
                </a:cubicBezTo>
                <a:cubicBezTo>
                  <a:pt x="1729" y="12825"/>
                  <a:pt x="1592" y="12780"/>
                  <a:pt x="1524" y="12848"/>
                </a:cubicBezTo>
                <a:cubicBezTo>
                  <a:pt x="1888" y="13076"/>
                  <a:pt x="1820" y="13053"/>
                  <a:pt x="2229" y="13167"/>
                </a:cubicBezTo>
                <a:cubicBezTo>
                  <a:pt x="2229" y="13280"/>
                  <a:pt x="2229" y="13371"/>
                  <a:pt x="2252" y="13485"/>
                </a:cubicBezTo>
                <a:cubicBezTo>
                  <a:pt x="2264" y="13338"/>
                  <a:pt x="2362" y="13297"/>
                  <a:pt x="2492" y="13297"/>
                </a:cubicBezTo>
                <a:cubicBezTo>
                  <a:pt x="2604" y="13297"/>
                  <a:pt x="2740" y="13327"/>
                  <a:pt x="2866" y="13348"/>
                </a:cubicBezTo>
                <a:cubicBezTo>
                  <a:pt x="2888" y="13235"/>
                  <a:pt x="2911" y="13144"/>
                  <a:pt x="2934" y="13098"/>
                </a:cubicBezTo>
                <a:cubicBezTo>
                  <a:pt x="3025" y="13144"/>
                  <a:pt x="3116" y="13212"/>
                  <a:pt x="3230" y="13258"/>
                </a:cubicBezTo>
                <a:cubicBezTo>
                  <a:pt x="3230" y="13326"/>
                  <a:pt x="3139" y="13348"/>
                  <a:pt x="3025" y="13371"/>
                </a:cubicBezTo>
                <a:lnTo>
                  <a:pt x="3116" y="13371"/>
                </a:lnTo>
                <a:cubicBezTo>
                  <a:pt x="3116" y="13530"/>
                  <a:pt x="2957" y="13576"/>
                  <a:pt x="2798" y="13576"/>
                </a:cubicBezTo>
                <a:cubicBezTo>
                  <a:pt x="2820" y="13530"/>
                  <a:pt x="2843" y="13462"/>
                  <a:pt x="2843" y="13394"/>
                </a:cubicBezTo>
                <a:lnTo>
                  <a:pt x="2843" y="13394"/>
                </a:lnTo>
                <a:cubicBezTo>
                  <a:pt x="2684" y="13439"/>
                  <a:pt x="2502" y="13462"/>
                  <a:pt x="2411" y="13576"/>
                </a:cubicBezTo>
                <a:cubicBezTo>
                  <a:pt x="2434" y="13576"/>
                  <a:pt x="2479" y="13599"/>
                  <a:pt x="2525" y="13621"/>
                </a:cubicBezTo>
                <a:cubicBezTo>
                  <a:pt x="2479" y="13621"/>
                  <a:pt x="2434" y="13644"/>
                  <a:pt x="2434" y="13667"/>
                </a:cubicBezTo>
                <a:cubicBezTo>
                  <a:pt x="2422" y="13678"/>
                  <a:pt x="2434" y="13678"/>
                  <a:pt x="2459" y="13678"/>
                </a:cubicBezTo>
                <a:cubicBezTo>
                  <a:pt x="2485" y="13678"/>
                  <a:pt x="2525" y="13678"/>
                  <a:pt x="2570" y="13690"/>
                </a:cubicBezTo>
                <a:lnTo>
                  <a:pt x="2411" y="13917"/>
                </a:lnTo>
                <a:lnTo>
                  <a:pt x="2502" y="13871"/>
                </a:lnTo>
                <a:cubicBezTo>
                  <a:pt x="2547" y="14008"/>
                  <a:pt x="2616" y="14167"/>
                  <a:pt x="2684" y="14326"/>
                </a:cubicBezTo>
                <a:cubicBezTo>
                  <a:pt x="3116" y="14394"/>
                  <a:pt x="3571" y="14304"/>
                  <a:pt x="4025" y="14508"/>
                </a:cubicBezTo>
                <a:cubicBezTo>
                  <a:pt x="3798" y="14599"/>
                  <a:pt x="3798" y="14758"/>
                  <a:pt x="3639" y="14918"/>
                </a:cubicBezTo>
                <a:cubicBezTo>
                  <a:pt x="3684" y="14645"/>
                  <a:pt x="3275" y="14736"/>
                  <a:pt x="3093" y="14508"/>
                </a:cubicBezTo>
                <a:lnTo>
                  <a:pt x="3093" y="14508"/>
                </a:lnTo>
                <a:cubicBezTo>
                  <a:pt x="3184" y="14622"/>
                  <a:pt x="3093" y="14690"/>
                  <a:pt x="3025" y="14690"/>
                </a:cubicBezTo>
                <a:cubicBezTo>
                  <a:pt x="3207" y="14758"/>
                  <a:pt x="3366" y="14804"/>
                  <a:pt x="3548" y="14849"/>
                </a:cubicBezTo>
                <a:cubicBezTo>
                  <a:pt x="3412" y="14986"/>
                  <a:pt x="3525" y="15031"/>
                  <a:pt x="3571" y="15168"/>
                </a:cubicBezTo>
                <a:cubicBezTo>
                  <a:pt x="3628" y="15060"/>
                  <a:pt x="3695" y="15022"/>
                  <a:pt x="3766" y="15022"/>
                </a:cubicBezTo>
                <a:cubicBezTo>
                  <a:pt x="3921" y="15022"/>
                  <a:pt x="4097" y="15198"/>
                  <a:pt x="4253" y="15213"/>
                </a:cubicBezTo>
                <a:cubicBezTo>
                  <a:pt x="4213" y="15279"/>
                  <a:pt x="4159" y="15330"/>
                  <a:pt x="4084" y="15330"/>
                </a:cubicBezTo>
                <a:cubicBezTo>
                  <a:pt x="4030" y="15330"/>
                  <a:pt x="3966" y="15303"/>
                  <a:pt x="3889" y="15236"/>
                </a:cubicBezTo>
                <a:lnTo>
                  <a:pt x="3889" y="15236"/>
                </a:lnTo>
                <a:cubicBezTo>
                  <a:pt x="3902" y="15347"/>
                  <a:pt x="3951" y="15381"/>
                  <a:pt x="4017" y="15381"/>
                </a:cubicBezTo>
                <a:cubicBezTo>
                  <a:pt x="4118" y="15381"/>
                  <a:pt x="4259" y="15300"/>
                  <a:pt x="4366" y="15300"/>
                </a:cubicBezTo>
                <a:cubicBezTo>
                  <a:pt x="4428" y="15300"/>
                  <a:pt x="4479" y="15328"/>
                  <a:pt x="4503" y="15418"/>
                </a:cubicBezTo>
                <a:cubicBezTo>
                  <a:pt x="4456" y="15402"/>
                  <a:pt x="4441" y="15376"/>
                  <a:pt x="4414" y="15376"/>
                </a:cubicBezTo>
                <a:cubicBezTo>
                  <a:pt x="4402" y="15376"/>
                  <a:pt x="4388" y="15381"/>
                  <a:pt x="4367" y="15395"/>
                </a:cubicBezTo>
                <a:cubicBezTo>
                  <a:pt x="4374" y="15394"/>
                  <a:pt x="4382" y="15394"/>
                  <a:pt x="4390" y="15394"/>
                </a:cubicBezTo>
                <a:cubicBezTo>
                  <a:pt x="4568" y="15394"/>
                  <a:pt x="4771" y="15624"/>
                  <a:pt x="4662" y="15668"/>
                </a:cubicBezTo>
                <a:lnTo>
                  <a:pt x="4594" y="15645"/>
                </a:lnTo>
                <a:lnTo>
                  <a:pt x="4594" y="15645"/>
                </a:lnTo>
                <a:cubicBezTo>
                  <a:pt x="4821" y="15824"/>
                  <a:pt x="5257" y="16037"/>
                  <a:pt x="5554" y="16037"/>
                </a:cubicBezTo>
                <a:cubicBezTo>
                  <a:pt x="5673" y="16037"/>
                  <a:pt x="5770" y="16003"/>
                  <a:pt x="5822" y="15918"/>
                </a:cubicBezTo>
                <a:lnTo>
                  <a:pt x="5822" y="15918"/>
                </a:lnTo>
                <a:cubicBezTo>
                  <a:pt x="5822" y="15964"/>
                  <a:pt x="5617" y="16259"/>
                  <a:pt x="5572" y="16327"/>
                </a:cubicBezTo>
                <a:cubicBezTo>
                  <a:pt x="5936" y="16077"/>
                  <a:pt x="6277" y="15827"/>
                  <a:pt x="6572" y="15554"/>
                </a:cubicBezTo>
                <a:lnTo>
                  <a:pt x="6572" y="15554"/>
                </a:lnTo>
                <a:cubicBezTo>
                  <a:pt x="6436" y="15782"/>
                  <a:pt x="6459" y="16487"/>
                  <a:pt x="6095" y="16532"/>
                </a:cubicBezTo>
                <a:cubicBezTo>
                  <a:pt x="6150" y="16588"/>
                  <a:pt x="6221" y="16658"/>
                  <a:pt x="6367" y="16658"/>
                </a:cubicBezTo>
                <a:cubicBezTo>
                  <a:pt x="6401" y="16658"/>
                  <a:pt x="6439" y="16654"/>
                  <a:pt x="6481" y="16646"/>
                </a:cubicBezTo>
                <a:cubicBezTo>
                  <a:pt x="6436" y="16600"/>
                  <a:pt x="6459" y="16214"/>
                  <a:pt x="6550" y="16214"/>
                </a:cubicBezTo>
                <a:cubicBezTo>
                  <a:pt x="6683" y="16570"/>
                  <a:pt x="6642" y="16424"/>
                  <a:pt x="6855" y="16740"/>
                </a:cubicBezTo>
                <a:lnTo>
                  <a:pt x="6855" y="16740"/>
                </a:lnTo>
                <a:cubicBezTo>
                  <a:pt x="6807" y="16630"/>
                  <a:pt x="6988" y="16324"/>
                  <a:pt x="7098" y="16324"/>
                </a:cubicBezTo>
                <a:cubicBezTo>
                  <a:pt x="7105" y="16324"/>
                  <a:pt x="7112" y="16325"/>
                  <a:pt x="7118" y="16327"/>
                </a:cubicBezTo>
                <a:cubicBezTo>
                  <a:pt x="7096" y="16372"/>
                  <a:pt x="7051" y="16730"/>
                  <a:pt x="6984" y="16781"/>
                </a:cubicBezTo>
                <a:lnTo>
                  <a:pt x="6984" y="16781"/>
                </a:lnTo>
                <a:cubicBezTo>
                  <a:pt x="7131" y="16675"/>
                  <a:pt x="7259" y="16570"/>
                  <a:pt x="7404" y="16465"/>
                </a:cubicBezTo>
                <a:lnTo>
                  <a:pt x="7404" y="16465"/>
                </a:lnTo>
                <a:cubicBezTo>
                  <a:pt x="7328" y="16550"/>
                  <a:pt x="7353" y="16797"/>
                  <a:pt x="7414" y="16919"/>
                </a:cubicBezTo>
                <a:cubicBezTo>
                  <a:pt x="7409" y="16898"/>
                  <a:pt x="7422" y="16890"/>
                  <a:pt x="7448" y="16890"/>
                </a:cubicBezTo>
                <a:cubicBezTo>
                  <a:pt x="7520" y="16890"/>
                  <a:pt x="7683" y="16950"/>
                  <a:pt x="7776" y="16950"/>
                </a:cubicBezTo>
                <a:cubicBezTo>
                  <a:pt x="7795" y="16950"/>
                  <a:pt x="7811" y="16947"/>
                  <a:pt x="7823" y="16941"/>
                </a:cubicBezTo>
                <a:lnTo>
                  <a:pt x="7687" y="16828"/>
                </a:lnTo>
                <a:lnTo>
                  <a:pt x="7687" y="16828"/>
                </a:lnTo>
                <a:cubicBezTo>
                  <a:pt x="7719" y="16837"/>
                  <a:pt x="7750" y="16841"/>
                  <a:pt x="7778" y="16841"/>
                </a:cubicBezTo>
                <a:cubicBezTo>
                  <a:pt x="8097" y="16841"/>
                  <a:pt x="8188" y="16325"/>
                  <a:pt x="8513" y="16325"/>
                </a:cubicBezTo>
                <a:cubicBezTo>
                  <a:pt x="8525" y="16325"/>
                  <a:pt x="8538" y="16326"/>
                  <a:pt x="8551" y="16327"/>
                </a:cubicBezTo>
                <a:cubicBezTo>
                  <a:pt x="8505" y="16418"/>
                  <a:pt x="8392" y="16873"/>
                  <a:pt x="8596" y="16941"/>
                </a:cubicBezTo>
                <a:cubicBezTo>
                  <a:pt x="8710" y="16714"/>
                  <a:pt x="9051" y="15895"/>
                  <a:pt x="9347" y="15713"/>
                </a:cubicBezTo>
                <a:lnTo>
                  <a:pt x="9415" y="15850"/>
                </a:lnTo>
                <a:cubicBezTo>
                  <a:pt x="9506" y="15782"/>
                  <a:pt x="9574" y="15736"/>
                  <a:pt x="9665" y="15691"/>
                </a:cubicBezTo>
                <a:lnTo>
                  <a:pt x="9665" y="15691"/>
                </a:lnTo>
                <a:cubicBezTo>
                  <a:pt x="9529" y="16032"/>
                  <a:pt x="9096" y="16737"/>
                  <a:pt x="8801" y="16987"/>
                </a:cubicBezTo>
                <a:cubicBezTo>
                  <a:pt x="8934" y="17082"/>
                  <a:pt x="8877" y="17129"/>
                  <a:pt x="8999" y="17129"/>
                </a:cubicBezTo>
                <a:cubicBezTo>
                  <a:pt x="9023" y="17129"/>
                  <a:pt x="9055" y="17127"/>
                  <a:pt x="9096" y="17123"/>
                </a:cubicBezTo>
                <a:lnTo>
                  <a:pt x="9096" y="17123"/>
                </a:lnTo>
                <a:cubicBezTo>
                  <a:pt x="9165" y="17260"/>
                  <a:pt x="8960" y="17305"/>
                  <a:pt x="8892" y="17305"/>
                </a:cubicBezTo>
                <a:cubicBezTo>
                  <a:pt x="9074" y="17351"/>
                  <a:pt x="9256" y="17373"/>
                  <a:pt x="9460" y="17396"/>
                </a:cubicBezTo>
                <a:cubicBezTo>
                  <a:pt x="9415" y="17146"/>
                  <a:pt x="9870" y="17101"/>
                  <a:pt x="9824" y="16896"/>
                </a:cubicBezTo>
                <a:lnTo>
                  <a:pt x="9824" y="16896"/>
                </a:lnTo>
                <a:cubicBezTo>
                  <a:pt x="9642" y="17010"/>
                  <a:pt x="9438" y="17101"/>
                  <a:pt x="9233" y="17192"/>
                </a:cubicBezTo>
                <a:cubicBezTo>
                  <a:pt x="9233" y="16941"/>
                  <a:pt x="9574" y="16464"/>
                  <a:pt x="9938" y="16464"/>
                </a:cubicBezTo>
                <a:cubicBezTo>
                  <a:pt x="10029" y="16555"/>
                  <a:pt x="9892" y="16919"/>
                  <a:pt x="9915" y="17010"/>
                </a:cubicBezTo>
                <a:cubicBezTo>
                  <a:pt x="9951" y="16938"/>
                  <a:pt x="10142" y="16852"/>
                  <a:pt x="10243" y="16852"/>
                </a:cubicBezTo>
                <a:cubicBezTo>
                  <a:pt x="10271" y="16852"/>
                  <a:pt x="10292" y="16859"/>
                  <a:pt x="10302" y="16873"/>
                </a:cubicBezTo>
                <a:lnTo>
                  <a:pt x="10165" y="17010"/>
                </a:lnTo>
                <a:cubicBezTo>
                  <a:pt x="10182" y="17015"/>
                  <a:pt x="10198" y="17017"/>
                  <a:pt x="10214" y="17017"/>
                </a:cubicBezTo>
                <a:cubicBezTo>
                  <a:pt x="10368" y="17017"/>
                  <a:pt x="10449" y="16783"/>
                  <a:pt x="10619" y="16783"/>
                </a:cubicBezTo>
                <a:cubicBezTo>
                  <a:pt x="10659" y="16783"/>
                  <a:pt x="10704" y="16796"/>
                  <a:pt x="10757" y="16828"/>
                </a:cubicBezTo>
                <a:cubicBezTo>
                  <a:pt x="10829" y="16828"/>
                  <a:pt x="10989" y="17002"/>
                  <a:pt x="11050" y="17002"/>
                </a:cubicBezTo>
                <a:cubicBezTo>
                  <a:pt x="11066" y="17002"/>
                  <a:pt x="11075" y="16991"/>
                  <a:pt x="11075" y="16964"/>
                </a:cubicBezTo>
                <a:cubicBezTo>
                  <a:pt x="10870" y="16714"/>
                  <a:pt x="10666" y="15827"/>
                  <a:pt x="10711" y="15600"/>
                </a:cubicBezTo>
                <a:lnTo>
                  <a:pt x="10711" y="15600"/>
                </a:lnTo>
                <a:cubicBezTo>
                  <a:pt x="10734" y="15600"/>
                  <a:pt x="11166" y="15782"/>
                  <a:pt x="11302" y="15873"/>
                </a:cubicBezTo>
                <a:cubicBezTo>
                  <a:pt x="11507" y="16055"/>
                  <a:pt x="11234" y="16464"/>
                  <a:pt x="11416" y="16623"/>
                </a:cubicBezTo>
                <a:cubicBezTo>
                  <a:pt x="11393" y="16555"/>
                  <a:pt x="11461" y="16441"/>
                  <a:pt x="11484" y="16418"/>
                </a:cubicBezTo>
                <a:cubicBezTo>
                  <a:pt x="11557" y="16437"/>
                  <a:pt x="11528" y="16557"/>
                  <a:pt x="11607" y="16557"/>
                </a:cubicBezTo>
                <a:cubicBezTo>
                  <a:pt x="11627" y="16557"/>
                  <a:pt x="11653" y="16550"/>
                  <a:pt x="11689" y="16532"/>
                </a:cubicBezTo>
                <a:cubicBezTo>
                  <a:pt x="11643" y="16282"/>
                  <a:pt x="12075" y="16418"/>
                  <a:pt x="11712" y="16305"/>
                </a:cubicBezTo>
                <a:cubicBezTo>
                  <a:pt x="11791" y="16236"/>
                  <a:pt x="11848" y="16231"/>
                  <a:pt x="11911" y="16231"/>
                </a:cubicBezTo>
                <a:cubicBezTo>
                  <a:pt x="11923" y="16231"/>
                  <a:pt x="11936" y="16231"/>
                  <a:pt x="11949" y="16231"/>
                </a:cubicBezTo>
                <a:cubicBezTo>
                  <a:pt x="12002" y="16231"/>
                  <a:pt x="12062" y="16227"/>
                  <a:pt x="12144" y="16191"/>
                </a:cubicBezTo>
                <a:cubicBezTo>
                  <a:pt x="12007" y="16055"/>
                  <a:pt x="12121" y="15600"/>
                  <a:pt x="12257" y="15441"/>
                </a:cubicBezTo>
                <a:cubicBezTo>
                  <a:pt x="12257" y="15509"/>
                  <a:pt x="12348" y="15577"/>
                  <a:pt x="12371" y="15600"/>
                </a:cubicBezTo>
                <a:cubicBezTo>
                  <a:pt x="12735" y="15463"/>
                  <a:pt x="12962" y="15441"/>
                  <a:pt x="13281" y="15259"/>
                </a:cubicBezTo>
                <a:cubicBezTo>
                  <a:pt x="13326" y="15304"/>
                  <a:pt x="13531" y="15281"/>
                  <a:pt x="13508" y="15418"/>
                </a:cubicBezTo>
                <a:cubicBezTo>
                  <a:pt x="13531" y="15350"/>
                  <a:pt x="13531" y="15236"/>
                  <a:pt x="13622" y="15168"/>
                </a:cubicBezTo>
                <a:lnTo>
                  <a:pt x="13622" y="15168"/>
                </a:lnTo>
                <a:cubicBezTo>
                  <a:pt x="13917" y="15236"/>
                  <a:pt x="13440" y="15350"/>
                  <a:pt x="13713" y="15463"/>
                </a:cubicBezTo>
                <a:cubicBezTo>
                  <a:pt x="13644" y="15350"/>
                  <a:pt x="13849" y="15145"/>
                  <a:pt x="13917" y="14963"/>
                </a:cubicBezTo>
                <a:cubicBezTo>
                  <a:pt x="13888" y="14934"/>
                  <a:pt x="13860" y="14922"/>
                  <a:pt x="13831" y="14922"/>
                </a:cubicBezTo>
                <a:cubicBezTo>
                  <a:pt x="13703" y="14922"/>
                  <a:pt x="13582" y="15174"/>
                  <a:pt x="13508" y="15304"/>
                </a:cubicBezTo>
                <a:cubicBezTo>
                  <a:pt x="13349" y="15031"/>
                  <a:pt x="13394" y="14622"/>
                  <a:pt x="13576" y="14281"/>
                </a:cubicBezTo>
                <a:cubicBezTo>
                  <a:pt x="13626" y="14219"/>
                  <a:pt x="13665" y="14198"/>
                  <a:pt x="13696" y="14198"/>
                </a:cubicBezTo>
                <a:cubicBezTo>
                  <a:pt x="13769" y="14198"/>
                  <a:pt x="13801" y="14313"/>
                  <a:pt x="13819" y="14313"/>
                </a:cubicBezTo>
                <a:cubicBezTo>
                  <a:pt x="13822" y="14313"/>
                  <a:pt x="13824" y="14310"/>
                  <a:pt x="13826" y="14304"/>
                </a:cubicBezTo>
                <a:cubicBezTo>
                  <a:pt x="14281" y="14031"/>
                  <a:pt x="13826" y="13599"/>
                  <a:pt x="14281" y="13508"/>
                </a:cubicBezTo>
                <a:cubicBezTo>
                  <a:pt x="14554" y="13530"/>
                  <a:pt x="14577" y="13781"/>
                  <a:pt x="14691" y="13871"/>
                </a:cubicBezTo>
                <a:cubicBezTo>
                  <a:pt x="14577" y="14099"/>
                  <a:pt x="14349" y="14008"/>
                  <a:pt x="14213" y="14122"/>
                </a:cubicBezTo>
                <a:lnTo>
                  <a:pt x="14440" y="14076"/>
                </a:lnTo>
                <a:lnTo>
                  <a:pt x="14440" y="14076"/>
                </a:lnTo>
                <a:cubicBezTo>
                  <a:pt x="14418" y="14167"/>
                  <a:pt x="14327" y="14304"/>
                  <a:pt x="14236" y="14326"/>
                </a:cubicBezTo>
                <a:cubicBezTo>
                  <a:pt x="14244" y="14328"/>
                  <a:pt x="14252" y="14329"/>
                  <a:pt x="14261" y="14329"/>
                </a:cubicBezTo>
                <a:cubicBezTo>
                  <a:pt x="14499" y="14329"/>
                  <a:pt x="14978" y="13750"/>
                  <a:pt x="15373" y="13530"/>
                </a:cubicBezTo>
                <a:cubicBezTo>
                  <a:pt x="15373" y="13439"/>
                  <a:pt x="15395" y="13280"/>
                  <a:pt x="15304" y="13280"/>
                </a:cubicBezTo>
                <a:lnTo>
                  <a:pt x="15236" y="13394"/>
                </a:lnTo>
                <a:cubicBezTo>
                  <a:pt x="15053" y="13374"/>
                  <a:pt x="15180" y="13134"/>
                  <a:pt x="15093" y="13134"/>
                </a:cubicBezTo>
                <a:cubicBezTo>
                  <a:pt x="15084" y="13134"/>
                  <a:pt x="15071" y="13137"/>
                  <a:pt x="15054" y="13144"/>
                </a:cubicBezTo>
                <a:cubicBezTo>
                  <a:pt x="15077" y="12939"/>
                  <a:pt x="15077" y="12666"/>
                  <a:pt x="15282" y="12553"/>
                </a:cubicBezTo>
                <a:lnTo>
                  <a:pt x="15460" y="12632"/>
                </a:lnTo>
                <a:lnTo>
                  <a:pt x="15460" y="12632"/>
                </a:lnTo>
                <a:cubicBezTo>
                  <a:pt x="15458" y="12632"/>
                  <a:pt x="15455" y="12631"/>
                  <a:pt x="15452" y="12631"/>
                </a:cubicBezTo>
                <a:cubicBezTo>
                  <a:pt x="15389" y="12631"/>
                  <a:pt x="15286" y="12706"/>
                  <a:pt x="15304" y="12780"/>
                </a:cubicBezTo>
                <a:cubicBezTo>
                  <a:pt x="15282" y="12644"/>
                  <a:pt x="15782" y="12666"/>
                  <a:pt x="15600" y="12393"/>
                </a:cubicBezTo>
                <a:lnTo>
                  <a:pt x="15600" y="12393"/>
                </a:lnTo>
                <a:cubicBezTo>
                  <a:pt x="15509" y="12416"/>
                  <a:pt x="15441" y="12439"/>
                  <a:pt x="15373" y="12439"/>
                </a:cubicBezTo>
                <a:cubicBezTo>
                  <a:pt x="15373" y="12234"/>
                  <a:pt x="15282" y="11939"/>
                  <a:pt x="15441" y="11802"/>
                </a:cubicBezTo>
                <a:cubicBezTo>
                  <a:pt x="15413" y="11800"/>
                  <a:pt x="15391" y="11798"/>
                  <a:pt x="15374" y="11798"/>
                </a:cubicBezTo>
                <a:cubicBezTo>
                  <a:pt x="15257" y="11798"/>
                  <a:pt x="15368" y="11851"/>
                  <a:pt x="15210" y="11851"/>
                </a:cubicBezTo>
                <a:cubicBezTo>
                  <a:pt x="15187" y="11851"/>
                  <a:pt x="15158" y="11850"/>
                  <a:pt x="15123" y="11848"/>
                </a:cubicBezTo>
                <a:lnTo>
                  <a:pt x="15123" y="11848"/>
                </a:lnTo>
                <a:cubicBezTo>
                  <a:pt x="15457" y="11910"/>
                  <a:pt x="14946" y="12203"/>
                  <a:pt x="15161" y="12268"/>
                </a:cubicBezTo>
                <a:lnTo>
                  <a:pt x="15161" y="12268"/>
                </a:lnTo>
                <a:cubicBezTo>
                  <a:pt x="15144" y="12266"/>
                  <a:pt x="15128" y="12266"/>
                  <a:pt x="15113" y="12266"/>
                </a:cubicBezTo>
                <a:cubicBezTo>
                  <a:pt x="14925" y="12266"/>
                  <a:pt x="14938" y="12395"/>
                  <a:pt x="14715" y="12395"/>
                </a:cubicBezTo>
                <a:cubicBezTo>
                  <a:pt x="14700" y="12395"/>
                  <a:pt x="14685" y="12395"/>
                  <a:pt x="14668" y="12393"/>
                </a:cubicBezTo>
                <a:lnTo>
                  <a:pt x="14668" y="12393"/>
                </a:lnTo>
                <a:cubicBezTo>
                  <a:pt x="14713" y="12439"/>
                  <a:pt x="14804" y="12439"/>
                  <a:pt x="14691" y="12530"/>
                </a:cubicBezTo>
                <a:cubicBezTo>
                  <a:pt x="14691" y="12553"/>
                  <a:pt x="14713" y="12598"/>
                  <a:pt x="14713" y="12598"/>
                </a:cubicBezTo>
                <a:cubicBezTo>
                  <a:pt x="14713" y="12621"/>
                  <a:pt x="14713" y="12621"/>
                  <a:pt x="14691" y="12621"/>
                </a:cubicBezTo>
                <a:lnTo>
                  <a:pt x="14713" y="12621"/>
                </a:lnTo>
                <a:cubicBezTo>
                  <a:pt x="14736" y="12609"/>
                  <a:pt x="14764" y="12604"/>
                  <a:pt x="14790" y="12604"/>
                </a:cubicBezTo>
                <a:cubicBezTo>
                  <a:pt x="14816" y="12604"/>
                  <a:pt x="14838" y="12609"/>
                  <a:pt x="14850" y="12621"/>
                </a:cubicBezTo>
                <a:cubicBezTo>
                  <a:pt x="14941" y="12803"/>
                  <a:pt x="14759" y="13007"/>
                  <a:pt x="14759" y="13144"/>
                </a:cubicBezTo>
                <a:cubicBezTo>
                  <a:pt x="14746" y="13150"/>
                  <a:pt x="14736" y="13153"/>
                  <a:pt x="14728" y="13153"/>
                </a:cubicBezTo>
                <a:cubicBezTo>
                  <a:pt x="14678" y="13153"/>
                  <a:pt x="14700" y="13050"/>
                  <a:pt x="14622" y="13030"/>
                </a:cubicBezTo>
                <a:cubicBezTo>
                  <a:pt x="14622" y="13098"/>
                  <a:pt x="14622" y="13167"/>
                  <a:pt x="14622" y="13212"/>
                </a:cubicBezTo>
                <a:cubicBezTo>
                  <a:pt x="14486" y="13121"/>
                  <a:pt x="14236" y="13212"/>
                  <a:pt x="14327" y="12985"/>
                </a:cubicBezTo>
                <a:lnTo>
                  <a:pt x="14327" y="12985"/>
                </a:lnTo>
                <a:lnTo>
                  <a:pt x="14167" y="13121"/>
                </a:lnTo>
                <a:cubicBezTo>
                  <a:pt x="14031" y="13144"/>
                  <a:pt x="13872" y="13212"/>
                  <a:pt x="13849" y="13348"/>
                </a:cubicBezTo>
                <a:cubicBezTo>
                  <a:pt x="13783" y="13362"/>
                  <a:pt x="13763" y="13458"/>
                  <a:pt x="13758" y="13507"/>
                </a:cubicBezTo>
                <a:lnTo>
                  <a:pt x="13758" y="13507"/>
                </a:lnTo>
                <a:cubicBezTo>
                  <a:pt x="13758" y="13501"/>
                  <a:pt x="13758" y="13493"/>
                  <a:pt x="13758" y="13485"/>
                </a:cubicBezTo>
                <a:lnTo>
                  <a:pt x="13758" y="13485"/>
                </a:lnTo>
                <a:cubicBezTo>
                  <a:pt x="13690" y="13599"/>
                  <a:pt x="13622" y="13690"/>
                  <a:pt x="13554" y="13781"/>
                </a:cubicBezTo>
                <a:lnTo>
                  <a:pt x="13531" y="13758"/>
                </a:lnTo>
                <a:cubicBezTo>
                  <a:pt x="13271" y="13931"/>
                  <a:pt x="13135" y="14352"/>
                  <a:pt x="12690" y="14352"/>
                </a:cubicBezTo>
                <a:cubicBezTo>
                  <a:pt x="12668" y="14352"/>
                  <a:pt x="12645" y="14351"/>
                  <a:pt x="12621" y="14349"/>
                </a:cubicBezTo>
                <a:cubicBezTo>
                  <a:pt x="12553" y="14440"/>
                  <a:pt x="12462" y="14554"/>
                  <a:pt x="12280" y="14599"/>
                </a:cubicBezTo>
                <a:lnTo>
                  <a:pt x="12189" y="14485"/>
                </a:lnTo>
                <a:cubicBezTo>
                  <a:pt x="12075" y="14599"/>
                  <a:pt x="11757" y="14531"/>
                  <a:pt x="11780" y="14690"/>
                </a:cubicBezTo>
                <a:cubicBezTo>
                  <a:pt x="11710" y="14615"/>
                  <a:pt x="11636" y="14587"/>
                  <a:pt x="11560" y="14587"/>
                </a:cubicBezTo>
                <a:cubicBezTo>
                  <a:pt x="11337" y="14587"/>
                  <a:pt x="11096" y="14827"/>
                  <a:pt x="10893" y="14827"/>
                </a:cubicBezTo>
                <a:lnTo>
                  <a:pt x="10938" y="15008"/>
                </a:lnTo>
                <a:cubicBezTo>
                  <a:pt x="10779" y="15031"/>
                  <a:pt x="10620" y="15145"/>
                  <a:pt x="10438" y="15236"/>
                </a:cubicBezTo>
                <a:lnTo>
                  <a:pt x="10484" y="15418"/>
                </a:lnTo>
                <a:cubicBezTo>
                  <a:pt x="10431" y="15464"/>
                  <a:pt x="10367" y="15479"/>
                  <a:pt x="10295" y="15479"/>
                </a:cubicBezTo>
                <a:cubicBezTo>
                  <a:pt x="10145" y="15479"/>
                  <a:pt x="9962" y="15411"/>
                  <a:pt x="9781" y="15411"/>
                </a:cubicBezTo>
                <a:cubicBezTo>
                  <a:pt x="9750" y="15411"/>
                  <a:pt x="9719" y="15413"/>
                  <a:pt x="9688" y="15418"/>
                </a:cubicBezTo>
                <a:cubicBezTo>
                  <a:pt x="9700" y="15380"/>
                  <a:pt x="9727" y="15363"/>
                  <a:pt x="9759" y="15363"/>
                </a:cubicBezTo>
                <a:cubicBezTo>
                  <a:pt x="9786" y="15363"/>
                  <a:pt x="9816" y="15375"/>
                  <a:pt x="9847" y="15395"/>
                </a:cubicBezTo>
                <a:cubicBezTo>
                  <a:pt x="9758" y="15316"/>
                  <a:pt x="9677" y="15288"/>
                  <a:pt x="9599" y="15288"/>
                </a:cubicBezTo>
                <a:cubicBezTo>
                  <a:pt x="9499" y="15288"/>
                  <a:pt x="9404" y="15334"/>
                  <a:pt x="9301" y="15372"/>
                </a:cubicBezTo>
                <a:cubicBezTo>
                  <a:pt x="9186" y="15430"/>
                  <a:pt x="9071" y="15487"/>
                  <a:pt x="8962" y="15487"/>
                </a:cubicBezTo>
                <a:cubicBezTo>
                  <a:pt x="8898" y="15487"/>
                  <a:pt x="8837" y="15468"/>
                  <a:pt x="8778" y="15418"/>
                </a:cubicBezTo>
                <a:cubicBezTo>
                  <a:pt x="8737" y="15449"/>
                  <a:pt x="8705" y="15461"/>
                  <a:pt x="8676" y="15461"/>
                </a:cubicBezTo>
                <a:cubicBezTo>
                  <a:pt x="8641" y="15461"/>
                  <a:pt x="8611" y="15443"/>
                  <a:pt x="8573" y="15418"/>
                </a:cubicBezTo>
                <a:cubicBezTo>
                  <a:pt x="8596" y="15418"/>
                  <a:pt x="8596" y="15395"/>
                  <a:pt x="8596" y="15395"/>
                </a:cubicBezTo>
                <a:lnTo>
                  <a:pt x="8573" y="15395"/>
                </a:lnTo>
                <a:cubicBezTo>
                  <a:pt x="8528" y="15372"/>
                  <a:pt x="8505" y="15327"/>
                  <a:pt x="8460" y="15304"/>
                </a:cubicBezTo>
                <a:lnTo>
                  <a:pt x="8460" y="15304"/>
                </a:lnTo>
                <a:cubicBezTo>
                  <a:pt x="8483" y="15350"/>
                  <a:pt x="8528" y="15372"/>
                  <a:pt x="8551" y="15395"/>
                </a:cubicBezTo>
                <a:cubicBezTo>
                  <a:pt x="8483" y="15395"/>
                  <a:pt x="8392" y="15418"/>
                  <a:pt x="8301" y="15441"/>
                </a:cubicBezTo>
                <a:lnTo>
                  <a:pt x="8278" y="15259"/>
                </a:lnTo>
                <a:lnTo>
                  <a:pt x="8255" y="15259"/>
                </a:lnTo>
                <a:cubicBezTo>
                  <a:pt x="8240" y="15247"/>
                  <a:pt x="8228" y="15242"/>
                  <a:pt x="8217" y="15242"/>
                </a:cubicBezTo>
                <a:cubicBezTo>
                  <a:pt x="8165" y="15242"/>
                  <a:pt x="8172" y="15372"/>
                  <a:pt x="8210" y="15486"/>
                </a:cubicBezTo>
                <a:cubicBezTo>
                  <a:pt x="8164" y="15509"/>
                  <a:pt x="8119" y="15531"/>
                  <a:pt x="8073" y="15577"/>
                </a:cubicBezTo>
                <a:cubicBezTo>
                  <a:pt x="8057" y="15475"/>
                  <a:pt x="8023" y="15451"/>
                  <a:pt x="7981" y="15451"/>
                </a:cubicBezTo>
                <a:cubicBezTo>
                  <a:pt x="7946" y="15451"/>
                  <a:pt x="7906" y="15468"/>
                  <a:pt x="7869" y="15468"/>
                </a:cubicBezTo>
                <a:cubicBezTo>
                  <a:pt x="7822" y="15468"/>
                  <a:pt x="7780" y="15442"/>
                  <a:pt x="7755" y="15327"/>
                </a:cubicBezTo>
                <a:cubicBezTo>
                  <a:pt x="7693" y="15451"/>
                  <a:pt x="7367" y="15368"/>
                  <a:pt x="7206" y="15575"/>
                </a:cubicBezTo>
                <a:lnTo>
                  <a:pt x="7206" y="15575"/>
                </a:lnTo>
                <a:cubicBezTo>
                  <a:pt x="7144" y="15544"/>
                  <a:pt x="7081" y="15503"/>
                  <a:pt x="7011" y="15503"/>
                </a:cubicBezTo>
                <a:cubicBezTo>
                  <a:pt x="6980" y="15503"/>
                  <a:pt x="6948" y="15511"/>
                  <a:pt x="6913" y="15531"/>
                </a:cubicBezTo>
                <a:lnTo>
                  <a:pt x="6936" y="15281"/>
                </a:lnTo>
                <a:lnTo>
                  <a:pt x="6936" y="15281"/>
                </a:lnTo>
                <a:cubicBezTo>
                  <a:pt x="6822" y="15372"/>
                  <a:pt x="6732" y="15441"/>
                  <a:pt x="6618" y="15509"/>
                </a:cubicBezTo>
                <a:cubicBezTo>
                  <a:pt x="6527" y="15327"/>
                  <a:pt x="6504" y="15236"/>
                  <a:pt x="6686" y="15122"/>
                </a:cubicBezTo>
                <a:lnTo>
                  <a:pt x="6686" y="15122"/>
                </a:lnTo>
                <a:cubicBezTo>
                  <a:pt x="6493" y="15190"/>
                  <a:pt x="6425" y="15190"/>
                  <a:pt x="6359" y="15190"/>
                </a:cubicBezTo>
                <a:cubicBezTo>
                  <a:pt x="6294" y="15190"/>
                  <a:pt x="6231" y="15190"/>
                  <a:pt x="6049" y="15259"/>
                </a:cubicBezTo>
                <a:lnTo>
                  <a:pt x="6118" y="15145"/>
                </a:lnTo>
                <a:cubicBezTo>
                  <a:pt x="6100" y="15136"/>
                  <a:pt x="6078" y="15133"/>
                  <a:pt x="6054" y="15133"/>
                </a:cubicBezTo>
                <a:cubicBezTo>
                  <a:pt x="6002" y="15133"/>
                  <a:pt x="5939" y="15147"/>
                  <a:pt x="5889" y="15147"/>
                </a:cubicBezTo>
                <a:cubicBezTo>
                  <a:pt x="5838" y="15147"/>
                  <a:pt x="5799" y="15133"/>
                  <a:pt x="5799" y="15077"/>
                </a:cubicBezTo>
                <a:cubicBezTo>
                  <a:pt x="5754" y="14895"/>
                  <a:pt x="5504" y="14758"/>
                  <a:pt x="5253" y="14576"/>
                </a:cubicBezTo>
                <a:cubicBezTo>
                  <a:pt x="4981" y="14417"/>
                  <a:pt x="4685" y="14190"/>
                  <a:pt x="4548" y="13894"/>
                </a:cubicBezTo>
                <a:cubicBezTo>
                  <a:pt x="4502" y="13988"/>
                  <a:pt x="4472" y="14022"/>
                  <a:pt x="4450" y="14022"/>
                </a:cubicBezTo>
                <a:cubicBezTo>
                  <a:pt x="4392" y="14022"/>
                  <a:pt x="4399" y="13772"/>
                  <a:pt x="4313" y="13772"/>
                </a:cubicBezTo>
                <a:cubicBezTo>
                  <a:pt x="4292" y="13772"/>
                  <a:pt x="4265" y="13788"/>
                  <a:pt x="4230" y="13826"/>
                </a:cubicBezTo>
                <a:cubicBezTo>
                  <a:pt x="4276" y="13735"/>
                  <a:pt x="4253" y="13621"/>
                  <a:pt x="4389" y="13621"/>
                </a:cubicBezTo>
                <a:cubicBezTo>
                  <a:pt x="4124" y="13519"/>
                  <a:pt x="4189" y="13270"/>
                  <a:pt x="3940" y="13270"/>
                </a:cubicBezTo>
                <a:cubicBezTo>
                  <a:pt x="3912" y="13270"/>
                  <a:pt x="3880" y="13273"/>
                  <a:pt x="3844" y="13280"/>
                </a:cubicBezTo>
                <a:cubicBezTo>
                  <a:pt x="3912" y="13167"/>
                  <a:pt x="4003" y="13212"/>
                  <a:pt x="4025" y="13144"/>
                </a:cubicBezTo>
                <a:cubicBezTo>
                  <a:pt x="4003" y="13144"/>
                  <a:pt x="3912" y="13144"/>
                  <a:pt x="3935" y="13076"/>
                </a:cubicBezTo>
                <a:cubicBezTo>
                  <a:pt x="3944" y="13046"/>
                  <a:pt x="3962" y="13038"/>
                  <a:pt x="3985" y="13038"/>
                </a:cubicBezTo>
                <a:cubicBezTo>
                  <a:pt x="4016" y="13038"/>
                  <a:pt x="4055" y="13053"/>
                  <a:pt x="4094" y="13053"/>
                </a:cubicBezTo>
                <a:cubicBezTo>
                  <a:pt x="4032" y="12991"/>
                  <a:pt x="3965" y="12967"/>
                  <a:pt x="3894" y="12967"/>
                </a:cubicBezTo>
                <a:cubicBezTo>
                  <a:pt x="3727" y="12967"/>
                  <a:pt x="3541" y="13101"/>
                  <a:pt x="3366" y="13212"/>
                </a:cubicBezTo>
                <a:cubicBezTo>
                  <a:pt x="3385" y="13038"/>
                  <a:pt x="3339" y="12979"/>
                  <a:pt x="3186" y="12979"/>
                </a:cubicBezTo>
                <a:cubicBezTo>
                  <a:pt x="3158" y="12979"/>
                  <a:pt x="3128" y="12981"/>
                  <a:pt x="3093" y="12985"/>
                </a:cubicBezTo>
                <a:cubicBezTo>
                  <a:pt x="3125" y="12921"/>
                  <a:pt x="3156" y="12836"/>
                  <a:pt x="3219" y="12836"/>
                </a:cubicBezTo>
                <a:cubicBezTo>
                  <a:pt x="3246" y="12836"/>
                  <a:pt x="3279" y="12852"/>
                  <a:pt x="3321" y="12894"/>
                </a:cubicBezTo>
                <a:cubicBezTo>
                  <a:pt x="3260" y="12813"/>
                  <a:pt x="3110" y="12394"/>
                  <a:pt x="2935" y="12394"/>
                </a:cubicBezTo>
                <a:cubicBezTo>
                  <a:pt x="2912" y="12394"/>
                  <a:pt x="2889" y="12401"/>
                  <a:pt x="2866" y="12416"/>
                </a:cubicBezTo>
                <a:cubicBezTo>
                  <a:pt x="2888" y="12348"/>
                  <a:pt x="2798" y="12280"/>
                  <a:pt x="2752" y="12257"/>
                </a:cubicBezTo>
                <a:cubicBezTo>
                  <a:pt x="2661" y="12052"/>
                  <a:pt x="2661" y="12030"/>
                  <a:pt x="2547" y="11825"/>
                </a:cubicBezTo>
                <a:lnTo>
                  <a:pt x="2525" y="11893"/>
                </a:lnTo>
                <a:cubicBezTo>
                  <a:pt x="2493" y="11898"/>
                  <a:pt x="2467" y="11900"/>
                  <a:pt x="2445" y="11900"/>
                </a:cubicBezTo>
                <a:cubicBezTo>
                  <a:pt x="2260" y="11900"/>
                  <a:pt x="2376" y="11740"/>
                  <a:pt x="2275" y="11597"/>
                </a:cubicBezTo>
                <a:lnTo>
                  <a:pt x="2297" y="11575"/>
                </a:lnTo>
                <a:cubicBezTo>
                  <a:pt x="2343" y="11097"/>
                  <a:pt x="2138" y="11438"/>
                  <a:pt x="2229" y="10961"/>
                </a:cubicBezTo>
                <a:lnTo>
                  <a:pt x="2229" y="10961"/>
                </a:lnTo>
                <a:lnTo>
                  <a:pt x="2047" y="11029"/>
                </a:lnTo>
                <a:cubicBezTo>
                  <a:pt x="2017" y="11036"/>
                  <a:pt x="1992" y="11040"/>
                  <a:pt x="1971" y="11040"/>
                </a:cubicBezTo>
                <a:cubicBezTo>
                  <a:pt x="1735" y="11040"/>
                  <a:pt x="2145" y="10583"/>
                  <a:pt x="1956" y="10415"/>
                </a:cubicBezTo>
                <a:lnTo>
                  <a:pt x="1956" y="10415"/>
                </a:lnTo>
                <a:lnTo>
                  <a:pt x="1888" y="10529"/>
                </a:lnTo>
                <a:cubicBezTo>
                  <a:pt x="1729" y="10415"/>
                  <a:pt x="2320" y="10028"/>
                  <a:pt x="2343" y="9915"/>
                </a:cubicBezTo>
                <a:cubicBezTo>
                  <a:pt x="2353" y="9904"/>
                  <a:pt x="2363" y="9900"/>
                  <a:pt x="2371" y="9900"/>
                </a:cubicBezTo>
                <a:cubicBezTo>
                  <a:pt x="2399" y="9900"/>
                  <a:pt x="2416" y="9948"/>
                  <a:pt x="2434" y="9983"/>
                </a:cubicBezTo>
                <a:cubicBezTo>
                  <a:pt x="2505" y="9841"/>
                  <a:pt x="2486" y="9810"/>
                  <a:pt x="2430" y="9810"/>
                </a:cubicBezTo>
                <a:cubicBezTo>
                  <a:pt x="2388" y="9810"/>
                  <a:pt x="2323" y="9828"/>
                  <a:pt x="2262" y="9828"/>
                </a:cubicBezTo>
                <a:cubicBezTo>
                  <a:pt x="2201" y="9828"/>
                  <a:pt x="2143" y="9809"/>
                  <a:pt x="2115" y="9733"/>
                </a:cubicBezTo>
                <a:cubicBezTo>
                  <a:pt x="2229" y="9665"/>
                  <a:pt x="2434" y="9756"/>
                  <a:pt x="2434" y="9574"/>
                </a:cubicBezTo>
                <a:cubicBezTo>
                  <a:pt x="2547" y="9505"/>
                  <a:pt x="1979" y="9119"/>
                  <a:pt x="2229" y="8869"/>
                </a:cubicBezTo>
                <a:lnTo>
                  <a:pt x="2229" y="8869"/>
                </a:lnTo>
                <a:cubicBezTo>
                  <a:pt x="2178" y="8907"/>
                  <a:pt x="2127" y="8938"/>
                  <a:pt x="2076" y="8938"/>
                </a:cubicBezTo>
                <a:cubicBezTo>
                  <a:pt x="2036" y="8938"/>
                  <a:pt x="1996" y="8919"/>
                  <a:pt x="1956" y="8869"/>
                </a:cubicBezTo>
                <a:cubicBezTo>
                  <a:pt x="1933" y="8664"/>
                  <a:pt x="2343" y="8391"/>
                  <a:pt x="2047" y="8187"/>
                </a:cubicBezTo>
                <a:cubicBezTo>
                  <a:pt x="2093" y="8164"/>
                  <a:pt x="2115" y="8164"/>
                  <a:pt x="2138" y="8164"/>
                </a:cubicBezTo>
                <a:cubicBezTo>
                  <a:pt x="2070" y="8027"/>
                  <a:pt x="2047" y="7686"/>
                  <a:pt x="1911" y="7573"/>
                </a:cubicBezTo>
                <a:cubicBezTo>
                  <a:pt x="2229" y="7573"/>
                  <a:pt x="2184" y="7345"/>
                  <a:pt x="2161" y="7118"/>
                </a:cubicBezTo>
                <a:cubicBezTo>
                  <a:pt x="2121" y="6921"/>
                  <a:pt x="2099" y="6741"/>
                  <a:pt x="2272" y="6741"/>
                </a:cubicBezTo>
                <a:cubicBezTo>
                  <a:pt x="2298" y="6741"/>
                  <a:pt x="2329" y="6745"/>
                  <a:pt x="2365" y="6754"/>
                </a:cubicBezTo>
                <a:cubicBezTo>
                  <a:pt x="2388" y="6617"/>
                  <a:pt x="2434" y="6458"/>
                  <a:pt x="2456" y="6322"/>
                </a:cubicBezTo>
                <a:lnTo>
                  <a:pt x="2502" y="6345"/>
                </a:lnTo>
                <a:cubicBezTo>
                  <a:pt x="2638" y="6117"/>
                  <a:pt x="2525" y="5981"/>
                  <a:pt x="2434" y="5822"/>
                </a:cubicBezTo>
                <a:cubicBezTo>
                  <a:pt x="2447" y="5817"/>
                  <a:pt x="2459" y="5815"/>
                  <a:pt x="2470" y="5815"/>
                </a:cubicBezTo>
                <a:cubicBezTo>
                  <a:pt x="2518" y="5815"/>
                  <a:pt x="2552" y="5849"/>
                  <a:pt x="2570" y="5867"/>
                </a:cubicBezTo>
                <a:cubicBezTo>
                  <a:pt x="2684" y="5708"/>
                  <a:pt x="2752" y="5617"/>
                  <a:pt x="2775" y="5526"/>
                </a:cubicBezTo>
                <a:cubicBezTo>
                  <a:pt x="2798" y="5412"/>
                  <a:pt x="2775" y="5299"/>
                  <a:pt x="2752" y="5071"/>
                </a:cubicBezTo>
                <a:lnTo>
                  <a:pt x="2752" y="5071"/>
                </a:lnTo>
                <a:lnTo>
                  <a:pt x="2911" y="5139"/>
                </a:lnTo>
                <a:cubicBezTo>
                  <a:pt x="2866" y="4980"/>
                  <a:pt x="3480" y="4821"/>
                  <a:pt x="3548" y="4389"/>
                </a:cubicBezTo>
                <a:cubicBezTo>
                  <a:pt x="3571" y="4389"/>
                  <a:pt x="3593" y="4434"/>
                  <a:pt x="3593" y="4457"/>
                </a:cubicBezTo>
                <a:cubicBezTo>
                  <a:pt x="3639" y="4230"/>
                  <a:pt x="3912" y="4116"/>
                  <a:pt x="4116" y="4002"/>
                </a:cubicBezTo>
                <a:cubicBezTo>
                  <a:pt x="4344" y="3889"/>
                  <a:pt x="4480" y="3775"/>
                  <a:pt x="4321" y="3457"/>
                </a:cubicBezTo>
                <a:cubicBezTo>
                  <a:pt x="4367" y="3343"/>
                  <a:pt x="4412" y="3252"/>
                  <a:pt x="4435" y="3138"/>
                </a:cubicBezTo>
                <a:lnTo>
                  <a:pt x="4435" y="3138"/>
                </a:lnTo>
                <a:cubicBezTo>
                  <a:pt x="4374" y="3175"/>
                  <a:pt x="4331" y="3189"/>
                  <a:pt x="4300" y="3189"/>
                </a:cubicBezTo>
                <a:cubicBezTo>
                  <a:pt x="4158" y="3189"/>
                  <a:pt x="4256" y="2887"/>
                  <a:pt x="4107" y="2887"/>
                </a:cubicBezTo>
                <a:cubicBezTo>
                  <a:pt x="4103" y="2887"/>
                  <a:pt x="4098" y="2888"/>
                  <a:pt x="4094" y="2888"/>
                </a:cubicBezTo>
                <a:cubicBezTo>
                  <a:pt x="4144" y="2828"/>
                  <a:pt x="4239" y="2799"/>
                  <a:pt x="4317" y="2799"/>
                </a:cubicBezTo>
                <a:cubicBezTo>
                  <a:pt x="4416" y="2799"/>
                  <a:pt x="4488" y="2845"/>
                  <a:pt x="4412" y="2934"/>
                </a:cubicBezTo>
                <a:lnTo>
                  <a:pt x="4367" y="2934"/>
                </a:lnTo>
                <a:cubicBezTo>
                  <a:pt x="4410" y="3009"/>
                  <a:pt x="4459" y="3036"/>
                  <a:pt x="4511" y="3036"/>
                </a:cubicBezTo>
                <a:cubicBezTo>
                  <a:pt x="4643" y="3036"/>
                  <a:pt x="4792" y="2864"/>
                  <a:pt x="4901" y="2864"/>
                </a:cubicBezTo>
                <a:cubicBezTo>
                  <a:pt x="4931" y="2864"/>
                  <a:pt x="4958" y="2877"/>
                  <a:pt x="4981" y="2911"/>
                </a:cubicBezTo>
                <a:cubicBezTo>
                  <a:pt x="5299" y="2683"/>
                  <a:pt x="5640" y="2502"/>
                  <a:pt x="6004" y="2365"/>
                </a:cubicBezTo>
                <a:cubicBezTo>
                  <a:pt x="6345" y="2206"/>
                  <a:pt x="6663" y="2138"/>
                  <a:pt x="6982" y="2024"/>
                </a:cubicBezTo>
                <a:lnTo>
                  <a:pt x="6822" y="1774"/>
                </a:lnTo>
                <a:lnTo>
                  <a:pt x="7050" y="1706"/>
                </a:lnTo>
                <a:lnTo>
                  <a:pt x="7050" y="1706"/>
                </a:lnTo>
                <a:cubicBezTo>
                  <a:pt x="7141" y="1751"/>
                  <a:pt x="7209" y="1888"/>
                  <a:pt x="7027" y="1933"/>
                </a:cubicBezTo>
                <a:cubicBezTo>
                  <a:pt x="7048" y="1950"/>
                  <a:pt x="7067" y="1957"/>
                  <a:pt x="7086" y="1957"/>
                </a:cubicBezTo>
                <a:cubicBezTo>
                  <a:pt x="7194" y="1957"/>
                  <a:pt x="7274" y="1718"/>
                  <a:pt x="7255" y="1660"/>
                </a:cubicBezTo>
                <a:lnTo>
                  <a:pt x="7255" y="1660"/>
                </a:lnTo>
                <a:cubicBezTo>
                  <a:pt x="7596" y="1681"/>
                  <a:pt x="7277" y="1983"/>
                  <a:pt x="7311" y="1983"/>
                </a:cubicBezTo>
                <a:cubicBezTo>
                  <a:pt x="7313" y="1983"/>
                  <a:pt x="7317" y="1981"/>
                  <a:pt x="7323" y="1979"/>
                </a:cubicBezTo>
                <a:lnTo>
                  <a:pt x="7459" y="1933"/>
                </a:lnTo>
                <a:lnTo>
                  <a:pt x="7414" y="1910"/>
                </a:lnTo>
                <a:cubicBezTo>
                  <a:pt x="7505" y="1774"/>
                  <a:pt x="7482" y="1637"/>
                  <a:pt x="7687" y="1615"/>
                </a:cubicBezTo>
                <a:cubicBezTo>
                  <a:pt x="7823" y="1637"/>
                  <a:pt x="7778" y="1774"/>
                  <a:pt x="7846" y="1774"/>
                </a:cubicBezTo>
                <a:cubicBezTo>
                  <a:pt x="7846" y="1774"/>
                  <a:pt x="7851" y="1780"/>
                  <a:pt x="7863" y="1780"/>
                </a:cubicBezTo>
                <a:cubicBezTo>
                  <a:pt x="7874" y="1780"/>
                  <a:pt x="7891" y="1774"/>
                  <a:pt x="7914" y="1751"/>
                </a:cubicBezTo>
                <a:lnTo>
                  <a:pt x="8232" y="1728"/>
                </a:lnTo>
                <a:lnTo>
                  <a:pt x="8073" y="1524"/>
                </a:lnTo>
                <a:cubicBezTo>
                  <a:pt x="8185" y="1390"/>
                  <a:pt x="8362" y="1497"/>
                  <a:pt x="8197" y="1286"/>
                </a:cubicBezTo>
                <a:lnTo>
                  <a:pt x="8197" y="1286"/>
                </a:lnTo>
                <a:cubicBezTo>
                  <a:pt x="8290" y="1397"/>
                  <a:pt x="8446" y="1425"/>
                  <a:pt x="8618" y="1425"/>
                </a:cubicBezTo>
                <a:cubicBezTo>
                  <a:pt x="8707" y="1425"/>
                  <a:pt x="8801" y="1418"/>
                  <a:pt x="8892" y="1410"/>
                </a:cubicBezTo>
                <a:cubicBezTo>
                  <a:pt x="9061" y="1410"/>
                  <a:pt x="9222" y="1395"/>
                  <a:pt x="9342" y="1395"/>
                </a:cubicBezTo>
                <a:cubicBezTo>
                  <a:pt x="9432" y="1395"/>
                  <a:pt x="9499" y="1404"/>
                  <a:pt x="9529" y="1433"/>
                </a:cubicBezTo>
                <a:cubicBezTo>
                  <a:pt x="9647" y="1329"/>
                  <a:pt x="9775" y="1293"/>
                  <a:pt x="9919" y="1293"/>
                </a:cubicBezTo>
                <a:cubicBezTo>
                  <a:pt x="9997" y="1293"/>
                  <a:pt x="10078" y="1303"/>
                  <a:pt x="10165" y="1319"/>
                </a:cubicBezTo>
                <a:cubicBezTo>
                  <a:pt x="10103" y="1277"/>
                  <a:pt x="10078" y="1063"/>
                  <a:pt x="10250" y="1063"/>
                </a:cubicBezTo>
                <a:cubicBezTo>
                  <a:pt x="10266" y="1063"/>
                  <a:pt x="10283" y="1065"/>
                  <a:pt x="10302" y="1069"/>
                </a:cubicBezTo>
                <a:cubicBezTo>
                  <a:pt x="10168" y="1559"/>
                  <a:pt x="10645" y="1351"/>
                  <a:pt x="10750" y="1705"/>
                </a:cubicBezTo>
                <a:lnTo>
                  <a:pt x="10750" y="1705"/>
                </a:lnTo>
                <a:cubicBezTo>
                  <a:pt x="10707" y="1474"/>
                  <a:pt x="11343" y="1762"/>
                  <a:pt x="11189" y="1387"/>
                </a:cubicBezTo>
                <a:lnTo>
                  <a:pt x="11189" y="1387"/>
                </a:lnTo>
                <a:cubicBezTo>
                  <a:pt x="11348" y="1478"/>
                  <a:pt x="11166" y="1569"/>
                  <a:pt x="11257" y="1728"/>
                </a:cubicBezTo>
                <a:cubicBezTo>
                  <a:pt x="11302" y="1716"/>
                  <a:pt x="11347" y="1711"/>
                  <a:pt x="11391" y="1711"/>
                </a:cubicBezTo>
                <a:cubicBezTo>
                  <a:pt x="11766" y="1711"/>
                  <a:pt x="12100" y="2107"/>
                  <a:pt x="12507" y="2229"/>
                </a:cubicBezTo>
                <a:cubicBezTo>
                  <a:pt x="12553" y="2183"/>
                  <a:pt x="12507" y="2047"/>
                  <a:pt x="12644" y="2001"/>
                </a:cubicBezTo>
                <a:cubicBezTo>
                  <a:pt x="12689" y="2138"/>
                  <a:pt x="12712" y="2274"/>
                  <a:pt x="12735" y="2411"/>
                </a:cubicBezTo>
                <a:cubicBezTo>
                  <a:pt x="12738" y="2411"/>
                  <a:pt x="12741" y="2412"/>
                  <a:pt x="12745" y="2412"/>
                </a:cubicBezTo>
                <a:cubicBezTo>
                  <a:pt x="12807" y="2412"/>
                  <a:pt x="12904" y="2284"/>
                  <a:pt x="12975" y="2284"/>
                </a:cubicBezTo>
                <a:cubicBezTo>
                  <a:pt x="13010" y="2284"/>
                  <a:pt x="13039" y="2316"/>
                  <a:pt x="13053" y="2411"/>
                </a:cubicBezTo>
                <a:cubicBezTo>
                  <a:pt x="13053" y="2350"/>
                  <a:pt x="13053" y="2271"/>
                  <a:pt x="13102" y="2271"/>
                </a:cubicBezTo>
                <a:cubicBezTo>
                  <a:pt x="13108" y="2271"/>
                  <a:pt x="13114" y="2272"/>
                  <a:pt x="13121" y="2274"/>
                </a:cubicBezTo>
                <a:cubicBezTo>
                  <a:pt x="13485" y="2661"/>
                  <a:pt x="13917" y="2888"/>
                  <a:pt x="14304" y="3206"/>
                </a:cubicBezTo>
                <a:cubicBezTo>
                  <a:pt x="14713" y="3525"/>
                  <a:pt x="15054" y="3934"/>
                  <a:pt x="15100" y="4503"/>
                </a:cubicBezTo>
                <a:cubicBezTo>
                  <a:pt x="15111" y="4412"/>
                  <a:pt x="15134" y="4378"/>
                  <a:pt x="15162" y="4378"/>
                </a:cubicBezTo>
                <a:cubicBezTo>
                  <a:pt x="15191" y="4378"/>
                  <a:pt x="15225" y="4412"/>
                  <a:pt x="15259" y="4457"/>
                </a:cubicBezTo>
                <a:cubicBezTo>
                  <a:pt x="15236" y="4389"/>
                  <a:pt x="15395" y="4366"/>
                  <a:pt x="15464" y="4298"/>
                </a:cubicBezTo>
                <a:cubicBezTo>
                  <a:pt x="15464" y="4457"/>
                  <a:pt x="15464" y="4616"/>
                  <a:pt x="15486" y="4776"/>
                </a:cubicBezTo>
                <a:cubicBezTo>
                  <a:pt x="15504" y="4771"/>
                  <a:pt x="15520" y="4769"/>
                  <a:pt x="15535" y="4769"/>
                </a:cubicBezTo>
                <a:cubicBezTo>
                  <a:pt x="15715" y="4769"/>
                  <a:pt x="15729" y="5083"/>
                  <a:pt x="15885" y="5083"/>
                </a:cubicBezTo>
                <a:cubicBezTo>
                  <a:pt x="15902" y="5083"/>
                  <a:pt x="15920" y="5079"/>
                  <a:pt x="15941" y="5071"/>
                </a:cubicBezTo>
                <a:lnTo>
                  <a:pt x="15850" y="4980"/>
                </a:lnTo>
                <a:lnTo>
                  <a:pt x="15850" y="4980"/>
                </a:lnTo>
                <a:cubicBezTo>
                  <a:pt x="15857" y="4981"/>
                  <a:pt x="15864" y="4981"/>
                  <a:pt x="15871" y="4981"/>
                </a:cubicBezTo>
                <a:cubicBezTo>
                  <a:pt x="16194" y="4981"/>
                  <a:pt x="16266" y="4453"/>
                  <a:pt x="16578" y="4275"/>
                </a:cubicBezTo>
                <a:cubicBezTo>
                  <a:pt x="16396" y="4252"/>
                  <a:pt x="16419" y="4071"/>
                  <a:pt x="16396" y="3889"/>
                </a:cubicBezTo>
                <a:cubicBezTo>
                  <a:pt x="16396" y="3684"/>
                  <a:pt x="16328" y="3479"/>
                  <a:pt x="16055" y="3457"/>
                </a:cubicBezTo>
                <a:cubicBezTo>
                  <a:pt x="16055" y="3411"/>
                  <a:pt x="16089" y="3411"/>
                  <a:pt x="16126" y="3411"/>
                </a:cubicBezTo>
                <a:cubicBezTo>
                  <a:pt x="16163" y="3411"/>
                  <a:pt x="16203" y="3411"/>
                  <a:pt x="16214" y="3366"/>
                </a:cubicBezTo>
                <a:lnTo>
                  <a:pt x="16214" y="3366"/>
                </a:lnTo>
                <a:cubicBezTo>
                  <a:pt x="16192" y="3368"/>
                  <a:pt x="16171" y="3370"/>
                  <a:pt x="16152" y="3370"/>
                </a:cubicBezTo>
                <a:cubicBezTo>
                  <a:pt x="16010" y="3370"/>
                  <a:pt x="15930" y="3295"/>
                  <a:pt x="15850" y="3116"/>
                </a:cubicBezTo>
                <a:lnTo>
                  <a:pt x="15896" y="3093"/>
                </a:lnTo>
                <a:cubicBezTo>
                  <a:pt x="15464" y="2683"/>
                  <a:pt x="15395" y="2388"/>
                  <a:pt x="14941" y="1865"/>
                </a:cubicBezTo>
                <a:lnTo>
                  <a:pt x="14850" y="2024"/>
                </a:lnTo>
                <a:cubicBezTo>
                  <a:pt x="14759" y="1910"/>
                  <a:pt x="14781" y="1865"/>
                  <a:pt x="14736" y="1774"/>
                </a:cubicBezTo>
                <a:lnTo>
                  <a:pt x="14736" y="1774"/>
                </a:lnTo>
                <a:cubicBezTo>
                  <a:pt x="14440" y="1888"/>
                  <a:pt x="15054" y="2047"/>
                  <a:pt x="14736" y="2183"/>
                </a:cubicBezTo>
                <a:cubicBezTo>
                  <a:pt x="14781" y="1979"/>
                  <a:pt x="14577" y="1819"/>
                  <a:pt x="14395" y="1660"/>
                </a:cubicBezTo>
                <a:cubicBezTo>
                  <a:pt x="14190" y="1524"/>
                  <a:pt x="13986" y="1387"/>
                  <a:pt x="14054" y="1160"/>
                </a:cubicBezTo>
                <a:cubicBezTo>
                  <a:pt x="14024" y="1143"/>
                  <a:pt x="14001" y="1136"/>
                  <a:pt x="13983" y="1136"/>
                </a:cubicBezTo>
                <a:cubicBezTo>
                  <a:pt x="13903" y="1136"/>
                  <a:pt x="13935" y="1284"/>
                  <a:pt x="13873" y="1284"/>
                </a:cubicBezTo>
                <a:cubicBezTo>
                  <a:pt x="13857" y="1284"/>
                  <a:pt x="13835" y="1274"/>
                  <a:pt x="13804" y="1251"/>
                </a:cubicBezTo>
                <a:lnTo>
                  <a:pt x="13804" y="1137"/>
                </a:lnTo>
                <a:lnTo>
                  <a:pt x="13690" y="1228"/>
                </a:lnTo>
                <a:cubicBezTo>
                  <a:pt x="13576" y="1137"/>
                  <a:pt x="13576" y="978"/>
                  <a:pt x="13599" y="887"/>
                </a:cubicBezTo>
                <a:lnTo>
                  <a:pt x="13599" y="887"/>
                </a:lnTo>
                <a:cubicBezTo>
                  <a:pt x="13622" y="910"/>
                  <a:pt x="13713" y="910"/>
                  <a:pt x="13758" y="932"/>
                </a:cubicBezTo>
                <a:cubicBezTo>
                  <a:pt x="13653" y="723"/>
                  <a:pt x="13297" y="706"/>
                  <a:pt x="13207" y="652"/>
                </a:cubicBezTo>
                <a:lnTo>
                  <a:pt x="13207" y="652"/>
                </a:lnTo>
                <a:lnTo>
                  <a:pt x="13372" y="796"/>
                </a:lnTo>
                <a:cubicBezTo>
                  <a:pt x="12831" y="636"/>
                  <a:pt x="12219" y="299"/>
                  <a:pt x="11646" y="299"/>
                </a:cubicBezTo>
                <a:cubicBezTo>
                  <a:pt x="11568" y="299"/>
                  <a:pt x="11492" y="305"/>
                  <a:pt x="11416" y="318"/>
                </a:cubicBezTo>
                <a:lnTo>
                  <a:pt x="11439" y="409"/>
                </a:lnTo>
                <a:cubicBezTo>
                  <a:pt x="11376" y="418"/>
                  <a:pt x="11325" y="422"/>
                  <a:pt x="11280" y="422"/>
                </a:cubicBezTo>
                <a:cubicBezTo>
                  <a:pt x="10986" y="422"/>
                  <a:pt x="11032" y="250"/>
                  <a:pt x="10597" y="250"/>
                </a:cubicBezTo>
                <a:lnTo>
                  <a:pt x="10620" y="228"/>
                </a:lnTo>
                <a:lnTo>
                  <a:pt x="10620" y="228"/>
                </a:lnTo>
                <a:cubicBezTo>
                  <a:pt x="10527" y="284"/>
                  <a:pt x="10418" y="324"/>
                  <a:pt x="10319" y="324"/>
                </a:cubicBezTo>
                <a:cubicBezTo>
                  <a:pt x="10297" y="324"/>
                  <a:pt x="10276" y="323"/>
                  <a:pt x="10256" y="318"/>
                </a:cubicBezTo>
                <a:cubicBezTo>
                  <a:pt x="10393" y="228"/>
                  <a:pt x="10029" y="91"/>
                  <a:pt x="10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5"/>
          <p:cNvSpPr/>
          <p:nvPr/>
        </p:nvSpPr>
        <p:spPr>
          <a:xfrm>
            <a:off x="7544459" y="1447230"/>
            <a:ext cx="11359" cy="25964"/>
          </a:xfrm>
          <a:custGeom>
            <a:avLst/>
            <a:gdLst/>
            <a:ahLst/>
            <a:cxnLst/>
            <a:rect l="l" t="t" r="r" b="b"/>
            <a:pathLst>
              <a:path w="70" h="160" extrusionOk="0">
                <a:moveTo>
                  <a:pt x="1" y="1"/>
                </a:moveTo>
                <a:cubicBezTo>
                  <a:pt x="1" y="46"/>
                  <a:pt x="1" y="114"/>
                  <a:pt x="1" y="160"/>
                </a:cubicBezTo>
                <a:lnTo>
                  <a:pt x="69" y="23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5"/>
          <p:cNvSpPr/>
          <p:nvPr/>
        </p:nvSpPr>
        <p:spPr>
          <a:xfrm>
            <a:off x="7573992" y="1465729"/>
            <a:ext cx="40732" cy="22232"/>
          </a:xfrm>
          <a:custGeom>
            <a:avLst/>
            <a:gdLst/>
            <a:ahLst/>
            <a:cxnLst/>
            <a:rect l="l" t="t" r="r" b="b"/>
            <a:pathLst>
              <a:path w="251" h="137" extrusionOk="0">
                <a:moveTo>
                  <a:pt x="206" y="0"/>
                </a:moveTo>
                <a:lnTo>
                  <a:pt x="1" y="137"/>
                </a:lnTo>
                <a:lnTo>
                  <a:pt x="251" y="114"/>
                </a:lnTo>
                <a:cubicBezTo>
                  <a:pt x="228" y="91"/>
                  <a:pt x="160" y="46"/>
                  <a:pt x="2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5"/>
          <p:cNvSpPr/>
          <p:nvPr/>
        </p:nvSpPr>
        <p:spPr>
          <a:xfrm rot="4140961">
            <a:off x="3621624" y="863890"/>
            <a:ext cx="1308948" cy="967739"/>
          </a:xfrm>
          <a:custGeom>
            <a:avLst/>
            <a:gdLst/>
            <a:ahLst/>
            <a:cxnLst/>
            <a:rect l="l" t="t" r="r" b="b"/>
            <a:pathLst>
              <a:path w="64878" h="47966" extrusionOk="0">
                <a:moveTo>
                  <a:pt x="48335" y="0"/>
                </a:moveTo>
                <a:cubicBezTo>
                  <a:pt x="45103" y="0"/>
                  <a:pt x="41875" y="1238"/>
                  <a:pt x="38817" y="2476"/>
                </a:cubicBezTo>
                <a:cubicBezTo>
                  <a:pt x="30677" y="5728"/>
                  <a:pt x="22558" y="9002"/>
                  <a:pt x="14417" y="12254"/>
                </a:cubicBezTo>
                <a:cubicBezTo>
                  <a:pt x="11552" y="13414"/>
                  <a:pt x="8619" y="14596"/>
                  <a:pt x="6299" y="16666"/>
                </a:cubicBezTo>
                <a:cubicBezTo>
                  <a:pt x="0" y="22305"/>
                  <a:pt x="2274" y="31424"/>
                  <a:pt x="6845" y="37359"/>
                </a:cubicBezTo>
                <a:cubicBezTo>
                  <a:pt x="12189" y="44249"/>
                  <a:pt x="20444" y="47797"/>
                  <a:pt x="29016" y="47956"/>
                </a:cubicBezTo>
                <a:cubicBezTo>
                  <a:pt x="29299" y="47962"/>
                  <a:pt x="29582" y="47965"/>
                  <a:pt x="29865" y="47965"/>
                </a:cubicBezTo>
                <a:cubicBezTo>
                  <a:pt x="39760" y="47965"/>
                  <a:pt x="49825" y="44103"/>
                  <a:pt x="56236" y="36609"/>
                </a:cubicBezTo>
                <a:cubicBezTo>
                  <a:pt x="62831" y="28877"/>
                  <a:pt x="64877" y="17143"/>
                  <a:pt x="60102" y="8161"/>
                </a:cubicBezTo>
                <a:cubicBezTo>
                  <a:pt x="58078" y="4341"/>
                  <a:pt x="54667" y="975"/>
                  <a:pt x="50392" y="179"/>
                </a:cubicBezTo>
                <a:cubicBezTo>
                  <a:pt x="49707" y="56"/>
                  <a:pt x="49021" y="0"/>
                  <a:pt x="483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9841"/>
            <a:ext cx="7886700" cy="3014204"/>
          </a:xfrm>
          <a:prstGeom prst="rect">
            <a:avLst/>
          </a:prstGeom>
        </p:spPr>
        <p:txBody>
          <a:bodyPr>
            <a:noAutofit/>
          </a:bodyPr>
          <a:lstStyle>
            <a:lvl1pPr marL="342591" indent="-342591">
              <a:buClr>
                <a:srgbClr val="7DC242"/>
              </a:buClr>
              <a:buSzPct val="75000"/>
              <a:buFont typeface="Wingdings" pitchFamily="2" charset="2"/>
              <a:buChar char="§"/>
              <a:defRPr sz="2398"/>
            </a:lvl1pPr>
            <a:lvl2pPr marL="685183" indent="-228394">
              <a:buSzPct val="75000"/>
              <a:buFont typeface="Wingdings" charset="2"/>
              <a:buChar char="§"/>
              <a:defRPr sz="1998"/>
            </a:lvl2pPr>
            <a:lvl3pPr marL="1141971" indent="-228394">
              <a:buSzPct val="75000"/>
              <a:buFont typeface="Wingdings" charset="2"/>
              <a:buChar char="§"/>
              <a:defRPr sz="1798"/>
            </a:lvl3pPr>
            <a:lvl4pPr marL="1598760" indent="-228394">
              <a:buSzPct val="75000"/>
              <a:buFont typeface="Wingdings" charset="2"/>
              <a:buChar char="§"/>
              <a:defRPr/>
            </a:lvl4pPr>
            <a:lvl5pPr marL="2055548" indent="-228394">
              <a:buSzPct val="75000"/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628651" y="177981"/>
            <a:ext cx="6364333" cy="6137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39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Bulleted list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20C75-9CAF-E31C-44F2-AB34DA0C68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BC0AB1-8084-698A-34AF-CD3B765EA252}"/>
              </a:ext>
            </a:extLst>
          </p:cNvPr>
          <p:cNvSpPr/>
          <p:nvPr userDrawn="1"/>
        </p:nvSpPr>
        <p:spPr>
          <a:xfrm>
            <a:off x="7339693" y="1"/>
            <a:ext cx="1649186" cy="89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"/>
          </a:p>
        </p:txBody>
      </p:sp>
    </p:spTree>
    <p:extLst>
      <p:ext uri="{BB962C8B-B14F-4D97-AF65-F5344CB8AC3E}">
        <p14:creationId xmlns:p14="http://schemas.microsoft.com/office/powerpoint/2010/main" val="346425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93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ple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19980"/>
            <a:ext cx="3867150" cy="2882582"/>
          </a:xfrm>
          <a:prstGeom prst="rect">
            <a:avLst/>
          </a:prstGeom>
        </p:spPr>
        <p:txBody>
          <a:bodyPr>
            <a:noAutofit/>
          </a:bodyPr>
          <a:lstStyle>
            <a:lvl1pPr marL="228394" indent="-228394">
              <a:buClr>
                <a:srgbClr val="7DC242"/>
              </a:buClr>
              <a:buSzPct val="75000"/>
              <a:buFont typeface="Wingdings" charset="2"/>
              <a:buChar char="§"/>
              <a:defRPr sz="2398"/>
            </a:lvl1pPr>
            <a:lvl2pPr marL="685183" indent="-228394">
              <a:buSzPct val="75000"/>
              <a:buFont typeface="Wingdings" charset="2"/>
              <a:buChar char="§"/>
              <a:defRPr sz="1998"/>
            </a:lvl2pPr>
            <a:lvl3pPr marL="1141971" indent="-228394">
              <a:buSzPct val="75000"/>
              <a:buFont typeface="Wingdings" charset="2"/>
              <a:buChar char="§"/>
              <a:defRPr sz="1798"/>
            </a:lvl3pPr>
            <a:lvl4pPr marL="1598760" indent="-228394">
              <a:buSzPct val="75000"/>
              <a:buFont typeface="Wingdings" charset="2"/>
              <a:buChar char="§"/>
              <a:defRPr/>
            </a:lvl4pPr>
            <a:lvl5pPr marL="2055548" indent="-228394">
              <a:buSzPct val="75000"/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0"/>
          <p:cNvSpPr>
            <a:spLocks noGrp="1"/>
          </p:cNvSpPr>
          <p:nvPr>
            <p:ph type="title" hasCustomPrompt="1"/>
          </p:nvPr>
        </p:nvSpPr>
        <p:spPr>
          <a:xfrm>
            <a:off x="628652" y="201880"/>
            <a:ext cx="7886700" cy="6810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39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 column list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41D3F57-07A0-064E-BB2B-11E429A16FE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48202" y="1419980"/>
            <a:ext cx="3867150" cy="2895045"/>
          </a:xfrm>
          <a:prstGeom prst="rect">
            <a:avLst/>
          </a:prstGeom>
        </p:spPr>
        <p:txBody>
          <a:bodyPr>
            <a:noAutofit/>
          </a:bodyPr>
          <a:lstStyle>
            <a:lvl1pPr marL="228394" indent="-228394">
              <a:buClr>
                <a:srgbClr val="7DC242"/>
              </a:buClr>
              <a:buSzPct val="75000"/>
              <a:buFont typeface="Wingdings" charset="2"/>
              <a:buChar char="§"/>
              <a:defRPr sz="2398"/>
            </a:lvl1pPr>
            <a:lvl2pPr marL="685183" indent="-228394">
              <a:buSzPct val="75000"/>
              <a:buFont typeface="Wingdings" charset="2"/>
              <a:buChar char="§"/>
              <a:defRPr sz="1998"/>
            </a:lvl2pPr>
            <a:lvl3pPr marL="1141971" indent="-228394">
              <a:buSzPct val="75000"/>
              <a:buFont typeface="Wingdings" charset="2"/>
              <a:buChar char="§"/>
              <a:defRPr sz="1798"/>
            </a:lvl3pPr>
            <a:lvl4pPr marL="1598760" indent="-228394">
              <a:buSzPct val="75000"/>
              <a:buFont typeface="Wingdings" charset="2"/>
              <a:buChar char="§"/>
              <a:defRPr/>
            </a:lvl4pPr>
            <a:lvl5pPr marL="2055548" indent="-228394">
              <a:buSzPct val="75000"/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E8485E-3198-309C-366B-20E80D4581FF}"/>
              </a:ext>
            </a:extLst>
          </p:cNvPr>
          <p:cNvSpPr/>
          <p:nvPr userDrawn="1"/>
        </p:nvSpPr>
        <p:spPr>
          <a:xfrm>
            <a:off x="7339693" y="1"/>
            <a:ext cx="1649186" cy="89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"/>
          </a:p>
        </p:txBody>
      </p:sp>
    </p:spTree>
    <p:extLst>
      <p:ext uri="{BB962C8B-B14F-4D97-AF65-F5344CB8AC3E}">
        <p14:creationId xmlns:p14="http://schemas.microsoft.com/office/powerpoint/2010/main" val="351159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3547B21-6BB8-F943-8E28-268F5DE43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8442" y="3532904"/>
            <a:ext cx="3415660" cy="146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anone Kaffeesatz SemiBold"/>
              <a:buNone/>
              <a:defRPr sz="3000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anone Kaffeesatz SemiBold"/>
              <a:buNone/>
              <a:defRPr sz="2800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anone Kaffeesatz SemiBold"/>
              <a:buNone/>
              <a:defRPr sz="2800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anone Kaffeesatz SemiBold"/>
              <a:buNone/>
              <a:defRPr sz="2800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anone Kaffeesatz SemiBold"/>
              <a:buNone/>
              <a:defRPr sz="2800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anone Kaffeesatz SemiBold"/>
              <a:buNone/>
              <a:defRPr sz="2800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anone Kaffeesatz SemiBold"/>
              <a:buNone/>
              <a:defRPr sz="2800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anone Kaffeesatz SemiBold"/>
              <a:buNone/>
              <a:defRPr sz="2800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anone Kaffeesatz SemiBold"/>
              <a:buNone/>
              <a:defRPr sz="2800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Char char="●"/>
              <a:defRPr sz="16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Char char="○"/>
              <a:defRPr sz="16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Char char="■"/>
              <a:defRPr sz="16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Char char="●"/>
              <a:defRPr sz="16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Char char="○"/>
              <a:defRPr sz="16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Char char="■"/>
              <a:defRPr sz="16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Char char="●"/>
              <a:defRPr sz="16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Char char="○"/>
              <a:defRPr sz="16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Yanone Kaffeesatz"/>
              <a:buChar char="■"/>
              <a:defRPr sz="16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70" r:id="rId4"/>
    <p:sldLayoutId id="2147483671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628650" y="1368746"/>
            <a:ext cx="7886700" cy="3264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C2C6F6-597D-9346-7670-70670BA5A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610"/>
            <a:ext cx="30861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7D48C00D-FC29-40A0-56FE-0A916971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384"/>
            <a:ext cx="7886700" cy="99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  <p:sldLayoutId id="2147483681" r:id="rId4"/>
    <p:sldLayoutId id="2147483682" r:id="rId5"/>
  </p:sldLayoutIdLst>
  <p:txStyles>
    <p:titleStyle>
      <a:lvl1pPr algn="l" defTabSz="913577" rtl="0" eaLnBrk="1" latinLnBrk="0" hangingPunct="1">
        <a:lnSpc>
          <a:spcPct val="90000"/>
        </a:lnSpc>
        <a:spcBef>
          <a:spcPct val="0"/>
        </a:spcBef>
        <a:buNone/>
        <a:defRPr sz="3996" kern="1200" baseline="0">
          <a:solidFill>
            <a:schemeClr val="accent2"/>
          </a:solidFill>
          <a:latin typeface="Calibri Light" charset="0"/>
          <a:ea typeface="+mj-ea"/>
          <a:cs typeface="+mj-cs"/>
        </a:defRPr>
      </a:lvl1pPr>
    </p:titleStyle>
    <p:bodyStyle>
      <a:lvl1pPr marL="0" indent="0" algn="l" defTabSz="913577" rtl="0" eaLnBrk="1" latinLnBrk="0" hangingPunct="1">
        <a:lnSpc>
          <a:spcPct val="90000"/>
        </a:lnSpc>
        <a:spcBef>
          <a:spcPts val="999"/>
        </a:spcBef>
        <a:buFont typeface="Arial"/>
        <a:buNone/>
        <a:defRPr sz="2598" kern="1200" baseline="0">
          <a:solidFill>
            <a:schemeClr val="tx1"/>
          </a:solidFill>
          <a:latin typeface="Calibri" charset="0"/>
          <a:ea typeface="+mn-ea"/>
          <a:cs typeface="+mn-cs"/>
        </a:defRPr>
      </a:lvl1pPr>
      <a:lvl2pPr marL="685183" indent="-228394" algn="l" defTabSz="9135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1" indent="-228394" algn="l" defTabSz="9135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60" indent="-228394" algn="l" defTabSz="9135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9135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9135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9135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9135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9135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313BCE-2ED1-E1EA-EB4F-E311BC88E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19584" y="2165230"/>
            <a:ext cx="4224413" cy="2978270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E48CC91A-B539-E64D-8345-E72BE5DA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411" y="305881"/>
            <a:ext cx="3034019" cy="124104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01AF06-D9C4-33AE-8553-8A7DAE1959E8}"/>
              </a:ext>
            </a:extLst>
          </p:cNvPr>
          <p:cNvSpPr/>
          <p:nvPr/>
        </p:nvSpPr>
        <p:spPr>
          <a:xfrm>
            <a:off x="377045" y="382215"/>
            <a:ext cx="3194397" cy="4688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>
              <a:buClrTx/>
            </a:pPr>
            <a:endParaRPr lang="en-US" sz="1798" kern="1200" dirty="0">
              <a:solidFill>
                <a:srgbClr val="6D3BE5"/>
              </a:solidFill>
              <a:latin typeface="Calibri" panose="020F050202020403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549B924-1B9E-D7FC-0970-68D131F33066}"/>
              </a:ext>
            </a:extLst>
          </p:cNvPr>
          <p:cNvSpPr txBox="1">
            <a:spLocks/>
          </p:cNvSpPr>
          <p:nvPr/>
        </p:nvSpPr>
        <p:spPr>
          <a:xfrm>
            <a:off x="600081" y="388513"/>
            <a:ext cx="2743696" cy="468820"/>
          </a:xfrm>
          <a:prstGeom prst="rect">
            <a:avLst/>
          </a:prstGeom>
        </p:spPr>
        <p:txBody>
          <a:bodyPr vert="horz" lIns="91355" tIns="45678" rIns="91355" bIns="45678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333333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r>
              <a:rPr lang="en-US" sz="1399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Hansini Sharma</a:t>
            </a:r>
            <a:r>
              <a:rPr lang="en-US" sz="1399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Practice Lead – Corporate Travel, </a:t>
            </a:r>
            <a:r>
              <a:rPr lang="en-US" sz="1399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Acquis Consulting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122DC-42F3-AC1A-344E-32CD593A5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20" y="3983594"/>
            <a:ext cx="5133446" cy="61241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FD8D444-62BC-14CD-5509-E89B6303C936}"/>
              </a:ext>
            </a:extLst>
          </p:cNvPr>
          <p:cNvSpPr txBox="1">
            <a:spLocks/>
          </p:cNvSpPr>
          <p:nvPr/>
        </p:nvSpPr>
        <p:spPr>
          <a:xfrm>
            <a:off x="67708" y="1795923"/>
            <a:ext cx="4952865" cy="1551654"/>
          </a:xfrm>
          <a:prstGeom prst="rect">
            <a:avLst/>
          </a:prstGeom>
        </p:spPr>
        <p:txBody>
          <a:bodyPr vert="horz" lIns="91355" tIns="45678" rIns="91355" bIns="456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333333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>
              <a:lnSpc>
                <a:spcPts val="4676"/>
              </a:lnSpc>
            </a:pPr>
            <a:r>
              <a:rPr lang="en-GB" sz="4796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Let’s Get Digital! </a:t>
            </a:r>
            <a:br>
              <a:rPr lang="en-GB" sz="4396" dirty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en-GB" sz="36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Giving</a:t>
            </a:r>
            <a:r>
              <a:rPr lang="en-GB" sz="3996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Your Travelers the Experience They Deserve</a:t>
            </a:r>
            <a:r>
              <a:rPr lang="en-US" sz="3996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645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45649C8-EF85-854D-A463-97C6C948A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7557" y="3532905"/>
            <a:ext cx="3412500" cy="1465391"/>
          </a:xfrm>
          <a:prstGeom prst="rect">
            <a:avLst/>
          </a:prstGeom>
        </p:spPr>
      </p:pic>
      <p:grpSp>
        <p:nvGrpSpPr>
          <p:cNvPr id="4" name="Google Shape;81;p11">
            <a:extLst>
              <a:ext uri="{FF2B5EF4-FFF2-40B4-BE49-F238E27FC236}">
                <a16:creationId xmlns:a16="http://schemas.microsoft.com/office/drawing/2014/main" id="{1FF9205A-5F7D-45F7-9AE8-B1A2CE384A61}"/>
              </a:ext>
            </a:extLst>
          </p:cNvPr>
          <p:cNvGrpSpPr/>
          <p:nvPr/>
        </p:nvGrpSpPr>
        <p:grpSpPr>
          <a:xfrm>
            <a:off x="-114100" y="908547"/>
            <a:ext cx="9372235" cy="2841547"/>
            <a:chOff x="-118439" y="1143263"/>
            <a:chExt cx="9380913" cy="2844178"/>
          </a:xfrm>
        </p:grpSpPr>
        <p:sp>
          <p:nvSpPr>
            <p:cNvPr id="6" name="Google Shape;82;p11">
              <a:extLst>
                <a:ext uri="{FF2B5EF4-FFF2-40B4-BE49-F238E27FC236}">
                  <a16:creationId xmlns:a16="http://schemas.microsoft.com/office/drawing/2014/main" id="{B836C0D6-6AF2-4D6C-B309-2BABE70120D7}"/>
                </a:ext>
              </a:extLst>
            </p:cNvPr>
            <p:cNvSpPr/>
            <p:nvPr/>
          </p:nvSpPr>
          <p:spPr>
            <a:xfrm rot="468633">
              <a:off x="-77797" y="2145932"/>
              <a:ext cx="9285852" cy="1841509"/>
            </a:xfrm>
            <a:custGeom>
              <a:avLst/>
              <a:gdLst/>
              <a:ahLst/>
              <a:cxnLst/>
              <a:rect l="l" t="t" r="r" b="b"/>
              <a:pathLst>
                <a:path w="107788" h="58193" extrusionOk="0">
                  <a:moveTo>
                    <a:pt x="52166" y="16101"/>
                  </a:moveTo>
                  <a:cubicBezTo>
                    <a:pt x="52256" y="16237"/>
                    <a:pt x="52302" y="16396"/>
                    <a:pt x="52347" y="16578"/>
                  </a:cubicBezTo>
                  <a:cubicBezTo>
                    <a:pt x="52279" y="16396"/>
                    <a:pt x="52256" y="16237"/>
                    <a:pt x="52166" y="16101"/>
                  </a:cubicBezTo>
                  <a:close/>
                  <a:moveTo>
                    <a:pt x="17486" y="33042"/>
                  </a:moveTo>
                  <a:cubicBezTo>
                    <a:pt x="17137" y="33201"/>
                    <a:pt x="17021" y="33260"/>
                    <a:pt x="16912" y="33367"/>
                  </a:cubicBezTo>
                  <a:lnTo>
                    <a:pt x="16912" y="33367"/>
                  </a:lnTo>
                  <a:cubicBezTo>
                    <a:pt x="17026" y="33252"/>
                    <a:pt x="17126" y="33206"/>
                    <a:pt x="17486" y="33042"/>
                  </a:cubicBezTo>
                  <a:close/>
                  <a:moveTo>
                    <a:pt x="24941" y="52737"/>
                  </a:moveTo>
                  <a:cubicBezTo>
                    <a:pt x="24892" y="52737"/>
                    <a:pt x="24841" y="52744"/>
                    <a:pt x="24787" y="52757"/>
                  </a:cubicBezTo>
                  <a:cubicBezTo>
                    <a:pt x="24855" y="52894"/>
                    <a:pt x="24946" y="53030"/>
                    <a:pt x="25037" y="53235"/>
                  </a:cubicBezTo>
                  <a:cubicBezTo>
                    <a:pt x="25196" y="53144"/>
                    <a:pt x="25332" y="53076"/>
                    <a:pt x="25491" y="52985"/>
                  </a:cubicBezTo>
                  <a:cubicBezTo>
                    <a:pt x="25291" y="52839"/>
                    <a:pt x="25135" y="52737"/>
                    <a:pt x="24941" y="52737"/>
                  </a:cubicBezTo>
                  <a:close/>
                  <a:moveTo>
                    <a:pt x="93256" y="1"/>
                  </a:moveTo>
                  <a:cubicBezTo>
                    <a:pt x="93075" y="46"/>
                    <a:pt x="92961" y="92"/>
                    <a:pt x="92824" y="115"/>
                  </a:cubicBezTo>
                  <a:cubicBezTo>
                    <a:pt x="92688" y="137"/>
                    <a:pt x="92529" y="137"/>
                    <a:pt x="92370" y="160"/>
                  </a:cubicBezTo>
                  <a:cubicBezTo>
                    <a:pt x="92029" y="183"/>
                    <a:pt x="91665" y="228"/>
                    <a:pt x="91301" y="274"/>
                  </a:cubicBezTo>
                  <a:cubicBezTo>
                    <a:pt x="91187" y="274"/>
                    <a:pt x="91073" y="319"/>
                    <a:pt x="90982" y="365"/>
                  </a:cubicBezTo>
                  <a:cubicBezTo>
                    <a:pt x="90801" y="433"/>
                    <a:pt x="90619" y="501"/>
                    <a:pt x="90437" y="569"/>
                  </a:cubicBezTo>
                  <a:cubicBezTo>
                    <a:pt x="90382" y="569"/>
                    <a:pt x="90328" y="540"/>
                    <a:pt x="90273" y="540"/>
                  </a:cubicBezTo>
                  <a:cubicBezTo>
                    <a:pt x="90259" y="540"/>
                    <a:pt x="90246" y="542"/>
                    <a:pt x="90232" y="547"/>
                  </a:cubicBezTo>
                  <a:cubicBezTo>
                    <a:pt x="90005" y="592"/>
                    <a:pt x="89800" y="683"/>
                    <a:pt x="89573" y="751"/>
                  </a:cubicBezTo>
                  <a:cubicBezTo>
                    <a:pt x="89254" y="865"/>
                    <a:pt x="88959" y="933"/>
                    <a:pt x="88663" y="1024"/>
                  </a:cubicBezTo>
                  <a:lnTo>
                    <a:pt x="88595" y="1024"/>
                  </a:lnTo>
                  <a:cubicBezTo>
                    <a:pt x="88527" y="956"/>
                    <a:pt x="88481" y="910"/>
                    <a:pt x="88481" y="910"/>
                  </a:cubicBezTo>
                  <a:cubicBezTo>
                    <a:pt x="88322" y="1092"/>
                    <a:pt x="88185" y="1252"/>
                    <a:pt x="88049" y="1433"/>
                  </a:cubicBezTo>
                  <a:lnTo>
                    <a:pt x="86730" y="1729"/>
                  </a:lnTo>
                  <a:lnTo>
                    <a:pt x="86753" y="1866"/>
                  </a:lnTo>
                  <a:cubicBezTo>
                    <a:pt x="86253" y="1979"/>
                    <a:pt x="85752" y="2093"/>
                    <a:pt x="85275" y="2229"/>
                  </a:cubicBezTo>
                  <a:cubicBezTo>
                    <a:pt x="85138" y="2275"/>
                    <a:pt x="85047" y="2389"/>
                    <a:pt x="84934" y="2480"/>
                  </a:cubicBezTo>
                  <a:lnTo>
                    <a:pt x="84070" y="2570"/>
                  </a:lnTo>
                  <a:lnTo>
                    <a:pt x="83933" y="2525"/>
                  </a:lnTo>
                  <a:lnTo>
                    <a:pt x="82705" y="2684"/>
                  </a:lnTo>
                  <a:lnTo>
                    <a:pt x="81977" y="2866"/>
                  </a:lnTo>
                  <a:cubicBezTo>
                    <a:pt x="81892" y="2713"/>
                    <a:pt x="81781" y="2636"/>
                    <a:pt x="81645" y="2636"/>
                  </a:cubicBezTo>
                  <a:cubicBezTo>
                    <a:pt x="81599" y="2636"/>
                    <a:pt x="81551" y="2644"/>
                    <a:pt x="81500" y="2661"/>
                  </a:cubicBezTo>
                  <a:cubicBezTo>
                    <a:pt x="81395" y="2692"/>
                    <a:pt x="81295" y="2706"/>
                    <a:pt x="81198" y="2706"/>
                  </a:cubicBezTo>
                  <a:cubicBezTo>
                    <a:pt x="80940" y="2706"/>
                    <a:pt x="80708" y="2606"/>
                    <a:pt x="80477" y="2457"/>
                  </a:cubicBezTo>
                  <a:lnTo>
                    <a:pt x="79772" y="2502"/>
                  </a:lnTo>
                  <a:cubicBezTo>
                    <a:pt x="79703" y="2502"/>
                    <a:pt x="79658" y="2502"/>
                    <a:pt x="79613" y="2525"/>
                  </a:cubicBezTo>
                  <a:lnTo>
                    <a:pt x="78271" y="3025"/>
                  </a:lnTo>
                  <a:lnTo>
                    <a:pt x="78294" y="3162"/>
                  </a:lnTo>
                  <a:cubicBezTo>
                    <a:pt x="78166" y="3174"/>
                    <a:pt x="78038" y="3223"/>
                    <a:pt x="77915" y="3223"/>
                  </a:cubicBezTo>
                  <a:cubicBezTo>
                    <a:pt x="77818" y="3223"/>
                    <a:pt x="77724" y="3193"/>
                    <a:pt x="77634" y="3093"/>
                  </a:cubicBezTo>
                  <a:cubicBezTo>
                    <a:pt x="77557" y="3006"/>
                    <a:pt x="77492" y="2965"/>
                    <a:pt x="77434" y="2965"/>
                  </a:cubicBezTo>
                  <a:cubicBezTo>
                    <a:pt x="77355" y="2965"/>
                    <a:pt x="77290" y="3041"/>
                    <a:pt x="77225" y="3184"/>
                  </a:cubicBezTo>
                  <a:cubicBezTo>
                    <a:pt x="77141" y="3311"/>
                    <a:pt x="76920" y="3437"/>
                    <a:pt x="76779" y="3437"/>
                  </a:cubicBezTo>
                  <a:cubicBezTo>
                    <a:pt x="76768" y="3437"/>
                    <a:pt x="76757" y="3436"/>
                    <a:pt x="76747" y="3435"/>
                  </a:cubicBezTo>
                  <a:cubicBezTo>
                    <a:pt x="76520" y="3344"/>
                    <a:pt x="76338" y="3139"/>
                    <a:pt x="76156" y="3025"/>
                  </a:cubicBezTo>
                  <a:cubicBezTo>
                    <a:pt x="76088" y="3116"/>
                    <a:pt x="75974" y="3275"/>
                    <a:pt x="75974" y="3275"/>
                  </a:cubicBezTo>
                  <a:cubicBezTo>
                    <a:pt x="75917" y="3238"/>
                    <a:pt x="75868" y="3222"/>
                    <a:pt x="75822" y="3222"/>
                  </a:cubicBezTo>
                  <a:cubicBezTo>
                    <a:pt x="75650" y="3222"/>
                    <a:pt x="75545" y="3444"/>
                    <a:pt x="75383" y="3480"/>
                  </a:cubicBezTo>
                  <a:cubicBezTo>
                    <a:pt x="75224" y="3526"/>
                    <a:pt x="75042" y="3594"/>
                    <a:pt x="74883" y="3617"/>
                  </a:cubicBezTo>
                  <a:cubicBezTo>
                    <a:pt x="74496" y="3685"/>
                    <a:pt x="74155" y="3776"/>
                    <a:pt x="74018" y="4208"/>
                  </a:cubicBezTo>
                  <a:cubicBezTo>
                    <a:pt x="73996" y="4321"/>
                    <a:pt x="73928" y="4390"/>
                    <a:pt x="73859" y="4503"/>
                  </a:cubicBezTo>
                  <a:cubicBezTo>
                    <a:pt x="73677" y="4435"/>
                    <a:pt x="73518" y="4390"/>
                    <a:pt x="73359" y="4299"/>
                  </a:cubicBezTo>
                  <a:cubicBezTo>
                    <a:pt x="73277" y="4253"/>
                    <a:pt x="73198" y="4229"/>
                    <a:pt x="73123" y="4229"/>
                  </a:cubicBezTo>
                  <a:cubicBezTo>
                    <a:pt x="73011" y="4229"/>
                    <a:pt x="72908" y="4281"/>
                    <a:pt x="72813" y="4390"/>
                  </a:cubicBezTo>
                  <a:cubicBezTo>
                    <a:pt x="72700" y="4526"/>
                    <a:pt x="72609" y="4663"/>
                    <a:pt x="72495" y="4799"/>
                  </a:cubicBezTo>
                  <a:cubicBezTo>
                    <a:pt x="72449" y="4685"/>
                    <a:pt x="72381" y="4594"/>
                    <a:pt x="72313" y="4481"/>
                  </a:cubicBezTo>
                  <a:cubicBezTo>
                    <a:pt x="72222" y="4549"/>
                    <a:pt x="72131" y="4594"/>
                    <a:pt x="72040" y="4663"/>
                  </a:cubicBezTo>
                  <a:cubicBezTo>
                    <a:pt x="72017" y="4526"/>
                    <a:pt x="71995" y="4412"/>
                    <a:pt x="71972" y="4253"/>
                  </a:cubicBezTo>
                  <a:cubicBezTo>
                    <a:pt x="71784" y="4441"/>
                    <a:pt x="71687" y="4532"/>
                    <a:pt x="71578" y="4532"/>
                  </a:cubicBezTo>
                  <a:cubicBezTo>
                    <a:pt x="71475" y="4532"/>
                    <a:pt x="71362" y="4453"/>
                    <a:pt x="71153" y="4299"/>
                  </a:cubicBezTo>
                  <a:cubicBezTo>
                    <a:pt x="70812" y="4049"/>
                    <a:pt x="70835" y="3730"/>
                    <a:pt x="70880" y="3366"/>
                  </a:cubicBezTo>
                  <a:cubicBezTo>
                    <a:pt x="70880" y="3298"/>
                    <a:pt x="70858" y="3207"/>
                    <a:pt x="70789" y="3162"/>
                  </a:cubicBezTo>
                  <a:cubicBezTo>
                    <a:pt x="70781" y="3144"/>
                    <a:pt x="70759" y="3137"/>
                    <a:pt x="70732" y="3137"/>
                  </a:cubicBezTo>
                  <a:cubicBezTo>
                    <a:pt x="70690" y="3137"/>
                    <a:pt x="70636" y="3156"/>
                    <a:pt x="70607" y="3184"/>
                  </a:cubicBezTo>
                  <a:cubicBezTo>
                    <a:pt x="70562" y="3230"/>
                    <a:pt x="70517" y="3321"/>
                    <a:pt x="70539" y="3412"/>
                  </a:cubicBezTo>
                  <a:cubicBezTo>
                    <a:pt x="70592" y="3692"/>
                    <a:pt x="70590" y="3770"/>
                    <a:pt x="70420" y="3770"/>
                  </a:cubicBezTo>
                  <a:cubicBezTo>
                    <a:pt x="70370" y="3770"/>
                    <a:pt x="70304" y="3763"/>
                    <a:pt x="70221" y="3753"/>
                  </a:cubicBezTo>
                  <a:cubicBezTo>
                    <a:pt x="70153" y="3730"/>
                    <a:pt x="70084" y="3730"/>
                    <a:pt x="70062" y="3730"/>
                  </a:cubicBezTo>
                  <a:cubicBezTo>
                    <a:pt x="70016" y="3935"/>
                    <a:pt x="69948" y="4117"/>
                    <a:pt x="69903" y="4321"/>
                  </a:cubicBezTo>
                  <a:lnTo>
                    <a:pt x="69812" y="4299"/>
                  </a:lnTo>
                  <a:cubicBezTo>
                    <a:pt x="69812" y="4185"/>
                    <a:pt x="69812" y="4071"/>
                    <a:pt x="69812" y="3867"/>
                  </a:cubicBezTo>
                  <a:cubicBezTo>
                    <a:pt x="69675" y="4003"/>
                    <a:pt x="69584" y="4094"/>
                    <a:pt x="69493" y="4185"/>
                  </a:cubicBezTo>
                  <a:cubicBezTo>
                    <a:pt x="69471" y="4026"/>
                    <a:pt x="69448" y="3889"/>
                    <a:pt x="69448" y="3753"/>
                  </a:cubicBezTo>
                  <a:lnTo>
                    <a:pt x="69289" y="3707"/>
                  </a:lnTo>
                  <a:cubicBezTo>
                    <a:pt x="69220" y="3821"/>
                    <a:pt x="69175" y="3958"/>
                    <a:pt x="69152" y="4071"/>
                  </a:cubicBezTo>
                  <a:cubicBezTo>
                    <a:pt x="69016" y="3935"/>
                    <a:pt x="68879" y="3776"/>
                    <a:pt x="68720" y="3594"/>
                  </a:cubicBezTo>
                  <a:cubicBezTo>
                    <a:pt x="68675" y="3685"/>
                    <a:pt x="68652" y="3753"/>
                    <a:pt x="68629" y="3821"/>
                  </a:cubicBezTo>
                  <a:cubicBezTo>
                    <a:pt x="68561" y="3776"/>
                    <a:pt x="68493" y="3730"/>
                    <a:pt x="68424" y="3685"/>
                  </a:cubicBezTo>
                  <a:cubicBezTo>
                    <a:pt x="68311" y="3821"/>
                    <a:pt x="68220" y="3935"/>
                    <a:pt x="68129" y="4049"/>
                  </a:cubicBezTo>
                  <a:lnTo>
                    <a:pt x="68152" y="4162"/>
                  </a:lnTo>
                  <a:cubicBezTo>
                    <a:pt x="67788" y="4208"/>
                    <a:pt x="67378" y="4185"/>
                    <a:pt x="67310" y="4572"/>
                  </a:cubicBezTo>
                  <a:cubicBezTo>
                    <a:pt x="67128" y="4594"/>
                    <a:pt x="66946" y="4572"/>
                    <a:pt x="66901" y="4640"/>
                  </a:cubicBezTo>
                  <a:cubicBezTo>
                    <a:pt x="66826" y="4724"/>
                    <a:pt x="66771" y="4758"/>
                    <a:pt x="66722" y="4758"/>
                  </a:cubicBezTo>
                  <a:cubicBezTo>
                    <a:pt x="66651" y="4758"/>
                    <a:pt x="66595" y="4688"/>
                    <a:pt x="66514" y="4594"/>
                  </a:cubicBezTo>
                  <a:cubicBezTo>
                    <a:pt x="66423" y="4503"/>
                    <a:pt x="66287" y="4481"/>
                    <a:pt x="66150" y="4435"/>
                  </a:cubicBezTo>
                  <a:cubicBezTo>
                    <a:pt x="66081" y="4393"/>
                    <a:pt x="66021" y="4375"/>
                    <a:pt x="65967" y="4375"/>
                  </a:cubicBezTo>
                  <a:cubicBezTo>
                    <a:pt x="65793" y="4375"/>
                    <a:pt x="65697" y="4563"/>
                    <a:pt x="65627" y="4685"/>
                  </a:cubicBezTo>
                  <a:cubicBezTo>
                    <a:pt x="65409" y="5141"/>
                    <a:pt x="65073" y="5392"/>
                    <a:pt x="64633" y="5392"/>
                  </a:cubicBezTo>
                  <a:cubicBezTo>
                    <a:pt x="64524" y="5392"/>
                    <a:pt x="64408" y="5376"/>
                    <a:pt x="64286" y="5345"/>
                  </a:cubicBezTo>
                  <a:cubicBezTo>
                    <a:pt x="64200" y="5318"/>
                    <a:pt x="64115" y="5305"/>
                    <a:pt x="64032" y="5305"/>
                  </a:cubicBezTo>
                  <a:cubicBezTo>
                    <a:pt x="63760" y="5305"/>
                    <a:pt x="63510" y="5442"/>
                    <a:pt x="63353" y="5686"/>
                  </a:cubicBezTo>
                  <a:lnTo>
                    <a:pt x="62739" y="5822"/>
                  </a:lnTo>
                  <a:lnTo>
                    <a:pt x="62080" y="6163"/>
                  </a:lnTo>
                  <a:lnTo>
                    <a:pt x="61352" y="6323"/>
                  </a:lnTo>
                  <a:cubicBezTo>
                    <a:pt x="61125" y="6368"/>
                    <a:pt x="60920" y="6436"/>
                    <a:pt x="60693" y="6459"/>
                  </a:cubicBezTo>
                  <a:cubicBezTo>
                    <a:pt x="60306" y="6527"/>
                    <a:pt x="59897" y="6573"/>
                    <a:pt x="59510" y="6618"/>
                  </a:cubicBezTo>
                  <a:cubicBezTo>
                    <a:pt x="59397" y="6641"/>
                    <a:pt x="59260" y="6686"/>
                    <a:pt x="59169" y="6755"/>
                  </a:cubicBezTo>
                  <a:cubicBezTo>
                    <a:pt x="59104" y="6809"/>
                    <a:pt x="59049" y="6837"/>
                    <a:pt x="59000" y="6837"/>
                  </a:cubicBezTo>
                  <a:cubicBezTo>
                    <a:pt x="58946" y="6837"/>
                    <a:pt x="58899" y="6803"/>
                    <a:pt x="58851" y="6732"/>
                  </a:cubicBezTo>
                  <a:lnTo>
                    <a:pt x="58123" y="6846"/>
                  </a:lnTo>
                  <a:cubicBezTo>
                    <a:pt x="58032" y="6914"/>
                    <a:pt x="57964" y="7005"/>
                    <a:pt x="57873" y="7050"/>
                  </a:cubicBezTo>
                  <a:cubicBezTo>
                    <a:pt x="56827" y="7346"/>
                    <a:pt x="55872" y="7778"/>
                    <a:pt x="54962" y="8369"/>
                  </a:cubicBezTo>
                  <a:cubicBezTo>
                    <a:pt x="54793" y="8482"/>
                    <a:pt x="54633" y="8525"/>
                    <a:pt x="54465" y="8525"/>
                  </a:cubicBezTo>
                  <a:cubicBezTo>
                    <a:pt x="54362" y="8525"/>
                    <a:pt x="54256" y="8509"/>
                    <a:pt x="54144" y="8483"/>
                  </a:cubicBezTo>
                  <a:lnTo>
                    <a:pt x="53803" y="8665"/>
                  </a:lnTo>
                  <a:lnTo>
                    <a:pt x="53666" y="8801"/>
                  </a:lnTo>
                  <a:cubicBezTo>
                    <a:pt x="53120" y="9097"/>
                    <a:pt x="52597" y="9392"/>
                    <a:pt x="52006" y="9711"/>
                  </a:cubicBezTo>
                  <a:cubicBezTo>
                    <a:pt x="51779" y="9734"/>
                    <a:pt x="51506" y="9893"/>
                    <a:pt x="51256" y="10052"/>
                  </a:cubicBezTo>
                  <a:lnTo>
                    <a:pt x="50369" y="10643"/>
                  </a:lnTo>
                  <a:cubicBezTo>
                    <a:pt x="50278" y="10711"/>
                    <a:pt x="50210" y="10780"/>
                    <a:pt x="50142" y="10848"/>
                  </a:cubicBezTo>
                  <a:cubicBezTo>
                    <a:pt x="49914" y="11052"/>
                    <a:pt x="49687" y="11234"/>
                    <a:pt x="49482" y="11439"/>
                  </a:cubicBezTo>
                  <a:cubicBezTo>
                    <a:pt x="49368" y="11507"/>
                    <a:pt x="49255" y="11598"/>
                    <a:pt x="49141" y="11644"/>
                  </a:cubicBezTo>
                  <a:cubicBezTo>
                    <a:pt x="48959" y="11735"/>
                    <a:pt x="48777" y="11826"/>
                    <a:pt x="48595" y="11826"/>
                  </a:cubicBezTo>
                  <a:cubicBezTo>
                    <a:pt x="48277" y="11826"/>
                    <a:pt x="48049" y="11871"/>
                    <a:pt x="47845" y="12144"/>
                  </a:cubicBezTo>
                  <a:cubicBezTo>
                    <a:pt x="47708" y="12349"/>
                    <a:pt x="47458" y="12440"/>
                    <a:pt x="47254" y="12599"/>
                  </a:cubicBezTo>
                  <a:lnTo>
                    <a:pt x="47072" y="12667"/>
                  </a:lnTo>
                  <a:cubicBezTo>
                    <a:pt x="46996" y="12667"/>
                    <a:pt x="46915" y="12641"/>
                    <a:pt x="46844" y="12641"/>
                  </a:cubicBezTo>
                  <a:cubicBezTo>
                    <a:pt x="46765" y="12641"/>
                    <a:pt x="46698" y="12672"/>
                    <a:pt x="46662" y="12803"/>
                  </a:cubicBezTo>
                  <a:cubicBezTo>
                    <a:pt x="46571" y="12758"/>
                    <a:pt x="46458" y="12690"/>
                    <a:pt x="46321" y="12622"/>
                  </a:cubicBezTo>
                  <a:cubicBezTo>
                    <a:pt x="46276" y="12712"/>
                    <a:pt x="46253" y="12781"/>
                    <a:pt x="46208" y="12849"/>
                  </a:cubicBezTo>
                  <a:cubicBezTo>
                    <a:pt x="46111" y="13043"/>
                    <a:pt x="45964" y="13104"/>
                    <a:pt x="45769" y="13104"/>
                  </a:cubicBezTo>
                  <a:cubicBezTo>
                    <a:pt x="45734" y="13104"/>
                    <a:pt x="45699" y="13102"/>
                    <a:pt x="45662" y="13099"/>
                  </a:cubicBezTo>
                  <a:lnTo>
                    <a:pt x="45230" y="13099"/>
                  </a:lnTo>
                  <a:cubicBezTo>
                    <a:pt x="45042" y="13005"/>
                    <a:pt x="44836" y="12960"/>
                    <a:pt x="44664" y="12960"/>
                  </a:cubicBezTo>
                  <a:cubicBezTo>
                    <a:pt x="44504" y="12960"/>
                    <a:pt x="44375" y="12999"/>
                    <a:pt x="44320" y="13076"/>
                  </a:cubicBezTo>
                  <a:lnTo>
                    <a:pt x="43160" y="13076"/>
                  </a:lnTo>
                  <a:cubicBezTo>
                    <a:pt x="43110" y="13036"/>
                    <a:pt x="43043" y="13009"/>
                    <a:pt x="42963" y="13009"/>
                  </a:cubicBezTo>
                  <a:cubicBezTo>
                    <a:pt x="42862" y="13009"/>
                    <a:pt x="42742" y="13053"/>
                    <a:pt x="42615" y="13167"/>
                  </a:cubicBezTo>
                  <a:cubicBezTo>
                    <a:pt x="42436" y="13307"/>
                    <a:pt x="42291" y="13498"/>
                    <a:pt x="42045" y="13498"/>
                  </a:cubicBezTo>
                  <a:cubicBezTo>
                    <a:pt x="42010" y="13498"/>
                    <a:pt x="41972" y="13494"/>
                    <a:pt x="41932" y="13486"/>
                  </a:cubicBezTo>
                  <a:cubicBezTo>
                    <a:pt x="41924" y="13484"/>
                    <a:pt x="41916" y="13483"/>
                    <a:pt x="41908" y="13483"/>
                  </a:cubicBezTo>
                  <a:cubicBezTo>
                    <a:pt x="41821" y="13483"/>
                    <a:pt x="41718" y="13583"/>
                    <a:pt x="41614" y="13645"/>
                  </a:cubicBezTo>
                  <a:cubicBezTo>
                    <a:pt x="41273" y="13872"/>
                    <a:pt x="40909" y="14054"/>
                    <a:pt x="40591" y="14304"/>
                  </a:cubicBezTo>
                  <a:cubicBezTo>
                    <a:pt x="40363" y="14486"/>
                    <a:pt x="39931" y="14441"/>
                    <a:pt x="39977" y="14918"/>
                  </a:cubicBezTo>
                  <a:cubicBezTo>
                    <a:pt x="40022" y="15237"/>
                    <a:pt x="39772" y="15282"/>
                    <a:pt x="39590" y="15419"/>
                  </a:cubicBezTo>
                  <a:cubicBezTo>
                    <a:pt x="39454" y="15509"/>
                    <a:pt x="39317" y="15623"/>
                    <a:pt x="39158" y="15714"/>
                  </a:cubicBezTo>
                  <a:lnTo>
                    <a:pt x="38703" y="16078"/>
                  </a:lnTo>
                  <a:cubicBezTo>
                    <a:pt x="38408" y="16328"/>
                    <a:pt x="38135" y="16578"/>
                    <a:pt x="37817" y="16806"/>
                  </a:cubicBezTo>
                  <a:cubicBezTo>
                    <a:pt x="37635" y="16965"/>
                    <a:pt x="37407" y="17079"/>
                    <a:pt x="37180" y="17215"/>
                  </a:cubicBezTo>
                  <a:cubicBezTo>
                    <a:pt x="36975" y="17306"/>
                    <a:pt x="36748" y="17351"/>
                    <a:pt x="36748" y="17670"/>
                  </a:cubicBezTo>
                  <a:cubicBezTo>
                    <a:pt x="36748" y="17693"/>
                    <a:pt x="36725" y="17738"/>
                    <a:pt x="36702" y="17738"/>
                  </a:cubicBezTo>
                  <a:cubicBezTo>
                    <a:pt x="36156" y="17852"/>
                    <a:pt x="36043" y="18443"/>
                    <a:pt x="35633" y="18716"/>
                  </a:cubicBezTo>
                  <a:cubicBezTo>
                    <a:pt x="35406" y="18875"/>
                    <a:pt x="35247" y="19171"/>
                    <a:pt x="35065" y="19398"/>
                  </a:cubicBezTo>
                  <a:cubicBezTo>
                    <a:pt x="34747" y="19807"/>
                    <a:pt x="34474" y="20239"/>
                    <a:pt x="34155" y="20649"/>
                  </a:cubicBezTo>
                  <a:cubicBezTo>
                    <a:pt x="34064" y="20740"/>
                    <a:pt x="33905" y="20785"/>
                    <a:pt x="33769" y="20853"/>
                  </a:cubicBezTo>
                  <a:cubicBezTo>
                    <a:pt x="33519" y="21194"/>
                    <a:pt x="33291" y="21536"/>
                    <a:pt x="33064" y="21899"/>
                  </a:cubicBezTo>
                  <a:cubicBezTo>
                    <a:pt x="32996" y="22013"/>
                    <a:pt x="32950" y="22150"/>
                    <a:pt x="32905" y="22286"/>
                  </a:cubicBezTo>
                  <a:lnTo>
                    <a:pt x="32791" y="22468"/>
                  </a:lnTo>
                  <a:lnTo>
                    <a:pt x="32677" y="22513"/>
                  </a:lnTo>
                  <a:cubicBezTo>
                    <a:pt x="32404" y="22923"/>
                    <a:pt x="32109" y="23287"/>
                    <a:pt x="31654" y="23491"/>
                  </a:cubicBezTo>
                  <a:cubicBezTo>
                    <a:pt x="31586" y="23514"/>
                    <a:pt x="31563" y="23650"/>
                    <a:pt x="31540" y="23719"/>
                  </a:cubicBezTo>
                  <a:cubicBezTo>
                    <a:pt x="31472" y="23946"/>
                    <a:pt x="31427" y="24196"/>
                    <a:pt x="31290" y="24378"/>
                  </a:cubicBezTo>
                  <a:cubicBezTo>
                    <a:pt x="31017" y="24719"/>
                    <a:pt x="30858" y="25174"/>
                    <a:pt x="30472" y="25401"/>
                  </a:cubicBezTo>
                  <a:cubicBezTo>
                    <a:pt x="30449" y="25424"/>
                    <a:pt x="30426" y="25447"/>
                    <a:pt x="30426" y="25447"/>
                  </a:cubicBezTo>
                  <a:cubicBezTo>
                    <a:pt x="30472" y="25947"/>
                    <a:pt x="30039" y="26084"/>
                    <a:pt x="29789" y="26379"/>
                  </a:cubicBezTo>
                  <a:cubicBezTo>
                    <a:pt x="29767" y="26402"/>
                    <a:pt x="29744" y="26425"/>
                    <a:pt x="29721" y="26447"/>
                  </a:cubicBezTo>
                  <a:cubicBezTo>
                    <a:pt x="29335" y="26493"/>
                    <a:pt x="29039" y="26629"/>
                    <a:pt x="28743" y="26948"/>
                  </a:cubicBezTo>
                  <a:cubicBezTo>
                    <a:pt x="29107" y="26948"/>
                    <a:pt x="29380" y="26857"/>
                    <a:pt x="29630" y="26675"/>
                  </a:cubicBezTo>
                  <a:cubicBezTo>
                    <a:pt x="29630" y="26743"/>
                    <a:pt x="29630" y="26811"/>
                    <a:pt x="29676" y="26902"/>
                  </a:cubicBezTo>
                  <a:lnTo>
                    <a:pt x="29607" y="27221"/>
                  </a:lnTo>
                  <a:cubicBezTo>
                    <a:pt x="29516" y="27198"/>
                    <a:pt x="29425" y="27152"/>
                    <a:pt x="29335" y="27130"/>
                  </a:cubicBezTo>
                  <a:lnTo>
                    <a:pt x="28607" y="27448"/>
                  </a:lnTo>
                  <a:cubicBezTo>
                    <a:pt x="28561" y="27584"/>
                    <a:pt x="28516" y="27698"/>
                    <a:pt x="28448" y="27835"/>
                  </a:cubicBezTo>
                  <a:lnTo>
                    <a:pt x="27743" y="28153"/>
                  </a:lnTo>
                  <a:cubicBezTo>
                    <a:pt x="27697" y="28244"/>
                    <a:pt x="27675" y="28335"/>
                    <a:pt x="27606" y="28471"/>
                  </a:cubicBezTo>
                  <a:lnTo>
                    <a:pt x="26628" y="28926"/>
                  </a:lnTo>
                  <a:cubicBezTo>
                    <a:pt x="26583" y="29062"/>
                    <a:pt x="26538" y="29153"/>
                    <a:pt x="26515" y="29244"/>
                  </a:cubicBezTo>
                  <a:cubicBezTo>
                    <a:pt x="26350" y="29419"/>
                    <a:pt x="26169" y="29461"/>
                    <a:pt x="25979" y="29461"/>
                  </a:cubicBezTo>
                  <a:cubicBezTo>
                    <a:pt x="25798" y="29461"/>
                    <a:pt x="25609" y="29423"/>
                    <a:pt x="25417" y="29423"/>
                  </a:cubicBezTo>
                  <a:cubicBezTo>
                    <a:pt x="25336" y="29423"/>
                    <a:pt x="25255" y="29430"/>
                    <a:pt x="25173" y="29449"/>
                  </a:cubicBezTo>
                  <a:cubicBezTo>
                    <a:pt x="25355" y="29244"/>
                    <a:pt x="25469" y="29108"/>
                    <a:pt x="25560" y="28994"/>
                  </a:cubicBezTo>
                  <a:cubicBezTo>
                    <a:pt x="25378" y="28881"/>
                    <a:pt x="25219" y="28812"/>
                    <a:pt x="25105" y="28767"/>
                  </a:cubicBezTo>
                  <a:cubicBezTo>
                    <a:pt x="24741" y="28790"/>
                    <a:pt x="24787" y="29085"/>
                    <a:pt x="24650" y="29244"/>
                  </a:cubicBezTo>
                  <a:cubicBezTo>
                    <a:pt x="24400" y="29404"/>
                    <a:pt x="24013" y="29381"/>
                    <a:pt x="23877" y="29722"/>
                  </a:cubicBezTo>
                  <a:cubicBezTo>
                    <a:pt x="23991" y="29767"/>
                    <a:pt x="24127" y="29813"/>
                    <a:pt x="24241" y="29881"/>
                  </a:cubicBezTo>
                  <a:cubicBezTo>
                    <a:pt x="24127" y="30063"/>
                    <a:pt x="24150" y="30313"/>
                    <a:pt x="23854" y="30495"/>
                  </a:cubicBezTo>
                  <a:cubicBezTo>
                    <a:pt x="23763" y="30472"/>
                    <a:pt x="23581" y="30427"/>
                    <a:pt x="23399" y="30381"/>
                  </a:cubicBezTo>
                  <a:lnTo>
                    <a:pt x="22876" y="30632"/>
                  </a:lnTo>
                  <a:cubicBezTo>
                    <a:pt x="22808" y="30836"/>
                    <a:pt x="22763" y="31086"/>
                    <a:pt x="22717" y="31268"/>
                  </a:cubicBezTo>
                  <a:lnTo>
                    <a:pt x="22194" y="31496"/>
                  </a:lnTo>
                  <a:cubicBezTo>
                    <a:pt x="21990" y="31427"/>
                    <a:pt x="21808" y="31382"/>
                    <a:pt x="21648" y="31336"/>
                  </a:cubicBezTo>
                  <a:cubicBezTo>
                    <a:pt x="21694" y="31200"/>
                    <a:pt x="21739" y="31086"/>
                    <a:pt x="21762" y="30995"/>
                  </a:cubicBezTo>
                  <a:cubicBezTo>
                    <a:pt x="21444" y="30859"/>
                    <a:pt x="21171" y="30745"/>
                    <a:pt x="20875" y="30609"/>
                  </a:cubicBezTo>
                  <a:cubicBezTo>
                    <a:pt x="20762" y="30700"/>
                    <a:pt x="20671" y="30791"/>
                    <a:pt x="20557" y="30882"/>
                  </a:cubicBezTo>
                  <a:cubicBezTo>
                    <a:pt x="20693" y="30950"/>
                    <a:pt x="20807" y="30995"/>
                    <a:pt x="20921" y="31064"/>
                  </a:cubicBezTo>
                  <a:cubicBezTo>
                    <a:pt x="20716" y="31359"/>
                    <a:pt x="20989" y="31723"/>
                    <a:pt x="20762" y="32041"/>
                  </a:cubicBezTo>
                  <a:cubicBezTo>
                    <a:pt x="20731" y="32102"/>
                    <a:pt x="20711" y="32153"/>
                    <a:pt x="20654" y="32153"/>
                  </a:cubicBezTo>
                  <a:cubicBezTo>
                    <a:pt x="20625" y="32153"/>
                    <a:pt x="20587" y="32140"/>
                    <a:pt x="20534" y="32110"/>
                  </a:cubicBezTo>
                  <a:lnTo>
                    <a:pt x="20193" y="31359"/>
                  </a:lnTo>
                  <a:cubicBezTo>
                    <a:pt x="20057" y="31359"/>
                    <a:pt x="19930" y="31379"/>
                    <a:pt x="19814" y="31379"/>
                  </a:cubicBezTo>
                  <a:cubicBezTo>
                    <a:pt x="19756" y="31379"/>
                    <a:pt x="19700" y="31374"/>
                    <a:pt x="19647" y="31359"/>
                  </a:cubicBezTo>
                  <a:cubicBezTo>
                    <a:pt x="19568" y="31339"/>
                    <a:pt x="19498" y="31324"/>
                    <a:pt x="19430" y="31324"/>
                  </a:cubicBezTo>
                  <a:cubicBezTo>
                    <a:pt x="19343" y="31324"/>
                    <a:pt x="19260" y="31350"/>
                    <a:pt x="19170" y="31427"/>
                  </a:cubicBezTo>
                  <a:cubicBezTo>
                    <a:pt x="19147" y="31609"/>
                    <a:pt x="19147" y="31791"/>
                    <a:pt x="19147" y="31996"/>
                  </a:cubicBezTo>
                  <a:cubicBezTo>
                    <a:pt x="19011" y="31950"/>
                    <a:pt x="18897" y="31928"/>
                    <a:pt x="18783" y="31905"/>
                  </a:cubicBezTo>
                  <a:cubicBezTo>
                    <a:pt x="18601" y="32201"/>
                    <a:pt x="18692" y="32519"/>
                    <a:pt x="18647" y="32815"/>
                  </a:cubicBezTo>
                  <a:lnTo>
                    <a:pt x="18078" y="33065"/>
                  </a:lnTo>
                  <a:cubicBezTo>
                    <a:pt x="18017" y="33085"/>
                    <a:pt x="17962" y="33093"/>
                    <a:pt x="17913" y="33093"/>
                  </a:cubicBezTo>
                  <a:cubicBezTo>
                    <a:pt x="17760" y="33093"/>
                    <a:pt x="17662" y="33017"/>
                    <a:pt x="17579" y="33017"/>
                  </a:cubicBezTo>
                  <a:cubicBezTo>
                    <a:pt x="17571" y="33017"/>
                    <a:pt x="17563" y="33018"/>
                    <a:pt x="17555" y="33019"/>
                  </a:cubicBezTo>
                  <a:cubicBezTo>
                    <a:pt x="17532" y="33019"/>
                    <a:pt x="17510" y="33019"/>
                    <a:pt x="17487" y="33042"/>
                  </a:cubicBezTo>
                  <a:cubicBezTo>
                    <a:pt x="17408" y="32947"/>
                    <a:pt x="17328" y="32907"/>
                    <a:pt x="17241" y="32907"/>
                  </a:cubicBezTo>
                  <a:cubicBezTo>
                    <a:pt x="17204" y="32907"/>
                    <a:pt x="17164" y="32914"/>
                    <a:pt x="17123" y="32928"/>
                  </a:cubicBezTo>
                  <a:cubicBezTo>
                    <a:pt x="16919" y="32996"/>
                    <a:pt x="16714" y="33110"/>
                    <a:pt x="16509" y="33178"/>
                  </a:cubicBezTo>
                  <a:cubicBezTo>
                    <a:pt x="16482" y="33189"/>
                    <a:pt x="16453" y="33195"/>
                    <a:pt x="16424" y="33195"/>
                  </a:cubicBezTo>
                  <a:cubicBezTo>
                    <a:pt x="16335" y="33195"/>
                    <a:pt x="16248" y="33140"/>
                    <a:pt x="16214" y="33019"/>
                  </a:cubicBezTo>
                  <a:cubicBezTo>
                    <a:pt x="16009" y="33065"/>
                    <a:pt x="16077" y="33315"/>
                    <a:pt x="15941" y="33429"/>
                  </a:cubicBezTo>
                  <a:cubicBezTo>
                    <a:pt x="15827" y="33383"/>
                    <a:pt x="15713" y="33360"/>
                    <a:pt x="15600" y="33315"/>
                  </a:cubicBezTo>
                  <a:cubicBezTo>
                    <a:pt x="15531" y="33451"/>
                    <a:pt x="15486" y="33588"/>
                    <a:pt x="15440" y="33679"/>
                  </a:cubicBezTo>
                  <a:cubicBezTo>
                    <a:pt x="14554" y="34065"/>
                    <a:pt x="13689" y="34452"/>
                    <a:pt x="12825" y="34838"/>
                  </a:cubicBezTo>
                  <a:cubicBezTo>
                    <a:pt x="12817" y="34843"/>
                    <a:pt x="12805" y="34845"/>
                    <a:pt x="12792" y="34845"/>
                  </a:cubicBezTo>
                  <a:cubicBezTo>
                    <a:pt x="12737" y="34845"/>
                    <a:pt x="12649" y="34811"/>
                    <a:pt x="12575" y="34793"/>
                  </a:cubicBezTo>
                  <a:cubicBezTo>
                    <a:pt x="12552" y="34679"/>
                    <a:pt x="12530" y="34543"/>
                    <a:pt x="12507" y="34429"/>
                  </a:cubicBezTo>
                  <a:cubicBezTo>
                    <a:pt x="12803" y="34270"/>
                    <a:pt x="13075" y="34133"/>
                    <a:pt x="13326" y="33997"/>
                  </a:cubicBezTo>
                  <a:cubicBezTo>
                    <a:pt x="13303" y="33701"/>
                    <a:pt x="13257" y="33451"/>
                    <a:pt x="12962" y="33315"/>
                  </a:cubicBezTo>
                  <a:lnTo>
                    <a:pt x="12484" y="33542"/>
                  </a:lnTo>
                  <a:cubicBezTo>
                    <a:pt x="12439" y="33633"/>
                    <a:pt x="12371" y="33770"/>
                    <a:pt x="12325" y="33883"/>
                  </a:cubicBezTo>
                  <a:lnTo>
                    <a:pt x="12098" y="33997"/>
                  </a:lnTo>
                  <a:cubicBezTo>
                    <a:pt x="12029" y="34156"/>
                    <a:pt x="11961" y="34338"/>
                    <a:pt x="11893" y="34497"/>
                  </a:cubicBezTo>
                  <a:cubicBezTo>
                    <a:pt x="11984" y="34702"/>
                    <a:pt x="12007" y="34929"/>
                    <a:pt x="12211" y="35066"/>
                  </a:cubicBezTo>
                  <a:cubicBezTo>
                    <a:pt x="12257" y="35134"/>
                    <a:pt x="12507" y="35043"/>
                    <a:pt x="12393" y="35339"/>
                  </a:cubicBezTo>
                  <a:cubicBezTo>
                    <a:pt x="11870" y="35566"/>
                    <a:pt x="11302" y="35816"/>
                    <a:pt x="10733" y="36089"/>
                  </a:cubicBezTo>
                  <a:cubicBezTo>
                    <a:pt x="10688" y="36112"/>
                    <a:pt x="10665" y="36226"/>
                    <a:pt x="10620" y="36294"/>
                  </a:cubicBezTo>
                  <a:lnTo>
                    <a:pt x="10733" y="36567"/>
                  </a:lnTo>
                  <a:cubicBezTo>
                    <a:pt x="10862" y="36548"/>
                    <a:pt x="11006" y="36515"/>
                    <a:pt x="11128" y="36515"/>
                  </a:cubicBezTo>
                  <a:cubicBezTo>
                    <a:pt x="11157" y="36515"/>
                    <a:pt x="11185" y="36517"/>
                    <a:pt x="11211" y="36521"/>
                  </a:cubicBezTo>
                  <a:cubicBezTo>
                    <a:pt x="11312" y="36547"/>
                    <a:pt x="11407" y="36579"/>
                    <a:pt x="11502" y="36579"/>
                  </a:cubicBezTo>
                  <a:cubicBezTo>
                    <a:pt x="11578" y="36579"/>
                    <a:pt x="11653" y="36559"/>
                    <a:pt x="11734" y="36498"/>
                  </a:cubicBezTo>
                  <a:cubicBezTo>
                    <a:pt x="11779" y="36407"/>
                    <a:pt x="11825" y="36271"/>
                    <a:pt x="11893" y="36157"/>
                  </a:cubicBezTo>
                  <a:cubicBezTo>
                    <a:pt x="11961" y="36112"/>
                    <a:pt x="12029" y="36066"/>
                    <a:pt x="12120" y="36044"/>
                  </a:cubicBezTo>
                  <a:cubicBezTo>
                    <a:pt x="12166" y="36044"/>
                    <a:pt x="12211" y="36066"/>
                    <a:pt x="12302" y="36112"/>
                  </a:cubicBezTo>
                  <a:cubicBezTo>
                    <a:pt x="12234" y="36294"/>
                    <a:pt x="12166" y="36498"/>
                    <a:pt x="12075" y="36680"/>
                  </a:cubicBezTo>
                  <a:cubicBezTo>
                    <a:pt x="12029" y="36794"/>
                    <a:pt x="11984" y="36885"/>
                    <a:pt x="11938" y="36999"/>
                  </a:cubicBezTo>
                  <a:cubicBezTo>
                    <a:pt x="11825" y="36953"/>
                    <a:pt x="11734" y="36908"/>
                    <a:pt x="11620" y="36862"/>
                  </a:cubicBezTo>
                  <a:cubicBezTo>
                    <a:pt x="11575" y="36976"/>
                    <a:pt x="11529" y="37090"/>
                    <a:pt x="11461" y="37249"/>
                  </a:cubicBezTo>
                  <a:cubicBezTo>
                    <a:pt x="11097" y="37317"/>
                    <a:pt x="10801" y="37613"/>
                    <a:pt x="10415" y="37658"/>
                  </a:cubicBezTo>
                  <a:cubicBezTo>
                    <a:pt x="10278" y="37499"/>
                    <a:pt x="10165" y="37385"/>
                    <a:pt x="10006" y="37203"/>
                  </a:cubicBezTo>
                  <a:cubicBezTo>
                    <a:pt x="9846" y="37408"/>
                    <a:pt x="9733" y="37567"/>
                    <a:pt x="9619" y="37726"/>
                  </a:cubicBezTo>
                  <a:cubicBezTo>
                    <a:pt x="9528" y="37704"/>
                    <a:pt x="9460" y="37681"/>
                    <a:pt x="9278" y="37613"/>
                  </a:cubicBezTo>
                  <a:cubicBezTo>
                    <a:pt x="8914" y="37795"/>
                    <a:pt x="8459" y="37977"/>
                    <a:pt x="8027" y="38181"/>
                  </a:cubicBezTo>
                  <a:cubicBezTo>
                    <a:pt x="7936" y="38227"/>
                    <a:pt x="7868" y="38272"/>
                    <a:pt x="7800" y="38318"/>
                  </a:cubicBezTo>
                  <a:cubicBezTo>
                    <a:pt x="7777" y="38340"/>
                    <a:pt x="7777" y="38409"/>
                    <a:pt x="7732" y="38522"/>
                  </a:cubicBezTo>
                  <a:cubicBezTo>
                    <a:pt x="8050" y="38431"/>
                    <a:pt x="8323" y="38386"/>
                    <a:pt x="8664" y="38295"/>
                  </a:cubicBezTo>
                  <a:lnTo>
                    <a:pt x="8664" y="38295"/>
                  </a:lnTo>
                  <a:cubicBezTo>
                    <a:pt x="8641" y="38704"/>
                    <a:pt x="8641" y="39045"/>
                    <a:pt x="8641" y="39364"/>
                  </a:cubicBezTo>
                  <a:cubicBezTo>
                    <a:pt x="8550" y="39409"/>
                    <a:pt x="8459" y="39455"/>
                    <a:pt x="8391" y="39500"/>
                  </a:cubicBezTo>
                  <a:cubicBezTo>
                    <a:pt x="8255" y="39455"/>
                    <a:pt x="8141" y="39409"/>
                    <a:pt x="8004" y="39364"/>
                  </a:cubicBezTo>
                  <a:lnTo>
                    <a:pt x="7254" y="39705"/>
                  </a:lnTo>
                  <a:cubicBezTo>
                    <a:pt x="7254" y="39864"/>
                    <a:pt x="7322" y="40046"/>
                    <a:pt x="7277" y="40182"/>
                  </a:cubicBezTo>
                  <a:cubicBezTo>
                    <a:pt x="7231" y="40410"/>
                    <a:pt x="7140" y="40614"/>
                    <a:pt x="7049" y="40819"/>
                  </a:cubicBezTo>
                  <a:cubicBezTo>
                    <a:pt x="7140" y="41115"/>
                    <a:pt x="7368" y="41342"/>
                    <a:pt x="7345" y="41683"/>
                  </a:cubicBezTo>
                  <a:cubicBezTo>
                    <a:pt x="7277" y="41729"/>
                    <a:pt x="7186" y="41774"/>
                    <a:pt x="7118" y="41820"/>
                  </a:cubicBezTo>
                  <a:cubicBezTo>
                    <a:pt x="7087" y="41825"/>
                    <a:pt x="7057" y="41828"/>
                    <a:pt x="7028" y="41828"/>
                  </a:cubicBezTo>
                  <a:cubicBezTo>
                    <a:pt x="6702" y="41828"/>
                    <a:pt x="6534" y="41494"/>
                    <a:pt x="6367" y="41410"/>
                  </a:cubicBezTo>
                  <a:cubicBezTo>
                    <a:pt x="6049" y="41387"/>
                    <a:pt x="5844" y="41365"/>
                    <a:pt x="5662" y="41365"/>
                  </a:cubicBezTo>
                  <a:cubicBezTo>
                    <a:pt x="5389" y="41706"/>
                    <a:pt x="5116" y="42047"/>
                    <a:pt x="4821" y="42411"/>
                  </a:cubicBezTo>
                  <a:lnTo>
                    <a:pt x="5162" y="42570"/>
                  </a:lnTo>
                  <a:cubicBezTo>
                    <a:pt x="5139" y="42615"/>
                    <a:pt x="5139" y="42684"/>
                    <a:pt x="5116" y="42684"/>
                  </a:cubicBezTo>
                  <a:cubicBezTo>
                    <a:pt x="4707" y="42888"/>
                    <a:pt x="4298" y="43070"/>
                    <a:pt x="3911" y="43229"/>
                  </a:cubicBezTo>
                  <a:cubicBezTo>
                    <a:pt x="3843" y="43389"/>
                    <a:pt x="3798" y="43502"/>
                    <a:pt x="3729" y="43639"/>
                  </a:cubicBezTo>
                  <a:lnTo>
                    <a:pt x="3252" y="43843"/>
                  </a:lnTo>
                  <a:cubicBezTo>
                    <a:pt x="3138" y="43821"/>
                    <a:pt x="3024" y="43775"/>
                    <a:pt x="2888" y="43730"/>
                  </a:cubicBezTo>
                  <a:cubicBezTo>
                    <a:pt x="2842" y="43889"/>
                    <a:pt x="2774" y="44071"/>
                    <a:pt x="2706" y="44253"/>
                  </a:cubicBezTo>
                  <a:cubicBezTo>
                    <a:pt x="2979" y="44275"/>
                    <a:pt x="3252" y="44321"/>
                    <a:pt x="3547" y="44321"/>
                  </a:cubicBezTo>
                  <a:cubicBezTo>
                    <a:pt x="3661" y="44321"/>
                    <a:pt x="3775" y="44207"/>
                    <a:pt x="3911" y="44162"/>
                  </a:cubicBezTo>
                  <a:cubicBezTo>
                    <a:pt x="3925" y="44157"/>
                    <a:pt x="3939" y="44155"/>
                    <a:pt x="3954" y="44155"/>
                  </a:cubicBezTo>
                  <a:cubicBezTo>
                    <a:pt x="4012" y="44155"/>
                    <a:pt x="4070" y="44185"/>
                    <a:pt x="4070" y="44185"/>
                  </a:cubicBezTo>
                  <a:cubicBezTo>
                    <a:pt x="4389" y="44412"/>
                    <a:pt x="4116" y="44617"/>
                    <a:pt x="4161" y="44821"/>
                  </a:cubicBezTo>
                  <a:cubicBezTo>
                    <a:pt x="4191" y="44826"/>
                    <a:pt x="4222" y="44828"/>
                    <a:pt x="4253" y="44828"/>
                  </a:cubicBezTo>
                  <a:cubicBezTo>
                    <a:pt x="4367" y="44828"/>
                    <a:pt x="4487" y="44804"/>
                    <a:pt x="4605" y="44804"/>
                  </a:cubicBezTo>
                  <a:cubicBezTo>
                    <a:pt x="4774" y="44804"/>
                    <a:pt x="4938" y="44853"/>
                    <a:pt x="5071" y="45094"/>
                  </a:cubicBezTo>
                  <a:cubicBezTo>
                    <a:pt x="4480" y="45367"/>
                    <a:pt x="3866" y="45640"/>
                    <a:pt x="3093" y="46004"/>
                  </a:cubicBezTo>
                  <a:cubicBezTo>
                    <a:pt x="3070" y="46140"/>
                    <a:pt x="3070" y="46413"/>
                    <a:pt x="3047" y="46572"/>
                  </a:cubicBezTo>
                  <a:cubicBezTo>
                    <a:pt x="2706" y="46822"/>
                    <a:pt x="2319" y="46777"/>
                    <a:pt x="2229" y="47118"/>
                  </a:cubicBezTo>
                  <a:cubicBezTo>
                    <a:pt x="2342" y="47186"/>
                    <a:pt x="2456" y="47232"/>
                    <a:pt x="2570" y="47277"/>
                  </a:cubicBezTo>
                  <a:cubicBezTo>
                    <a:pt x="2388" y="47618"/>
                    <a:pt x="2047" y="47618"/>
                    <a:pt x="1774" y="47755"/>
                  </a:cubicBezTo>
                  <a:cubicBezTo>
                    <a:pt x="1455" y="47937"/>
                    <a:pt x="1114" y="48050"/>
                    <a:pt x="796" y="48209"/>
                  </a:cubicBezTo>
                  <a:cubicBezTo>
                    <a:pt x="523" y="48346"/>
                    <a:pt x="205" y="48391"/>
                    <a:pt x="0" y="48664"/>
                  </a:cubicBezTo>
                  <a:cubicBezTo>
                    <a:pt x="136" y="48846"/>
                    <a:pt x="341" y="48846"/>
                    <a:pt x="523" y="48892"/>
                  </a:cubicBezTo>
                  <a:cubicBezTo>
                    <a:pt x="569" y="48505"/>
                    <a:pt x="887" y="48437"/>
                    <a:pt x="1160" y="48369"/>
                  </a:cubicBezTo>
                  <a:cubicBezTo>
                    <a:pt x="1319" y="48414"/>
                    <a:pt x="1433" y="48437"/>
                    <a:pt x="1501" y="48460"/>
                  </a:cubicBezTo>
                  <a:lnTo>
                    <a:pt x="3002" y="47777"/>
                  </a:lnTo>
                  <a:cubicBezTo>
                    <a:pt x="2979" y="47595"/>
                    <a:pt x="2979" y="47436"/>
                    <a:pt x="2956" y="47254"/>
                  </a:cubicBezTo>
                  <a:lnTo>
                    <a:pt x="3729" y="46913"/>
                  </a:lnTo>
                  <a:cubicBezTo>
                    <a:pt x="3820" y="46936"/>
                    <a:pt x="3934" y="46982"/>
                    <a:pt x="4093" y="47027"/>
                  </a:cubicBezTo>
                  <a:lnTo>
                    <a:pt x="4548" y="46800"/>
                  </a:lnTo>
                  <a:cubicBezTo>
                    <a:pt x="4652" y="46875"/>
                    <a:pt x="4755" y="46896"/>
                    <a:pt x="4858" y="46896"/>
                  </a:cubicBezTo>
                  <a:cubicBezTo>
                    <a:pt x="4982" y="46896"/>
                    <a:pt x="5103" y="46865"/>
                    <a:pt x="5220" y="46865"/>
                  </a:cubicBezTo>
                  <a:cubicBezTo>
                    <a:pt x="5239" y="46865"/>
                    <a:pt x="5257" y="46866"/>
                    <a:pt x="5276" y="46868"/>
                  </a:cubicBezTo>
                  <a:cubicBezTo>
                    <a:pt x="5458" y="47027"/>
                    <a:pt x="5594" y="47163"/>
                    <a:pt x="5799" y="47345"/>
                  </a:cubicBezTo>
                  <a:cubicBezTo>
                    <a:pt x="5708" y="47414"/>
                    <a:pt x="5571" y="47505"/>
                    <a:pt x="5503" y="47618"/>
                  </a:cubicBezTo>
                  <a:cubicBezTo>
                    <a:pt x="5412" y="47755"/>
                    <a:pt x="5389" y="47959"/>
                    <a:pt x="5185" y="48005"/>
                  </a:cubicBezTo>
                  <a:cubicBezTo>
                    <a:pt x="4935" y="48073"/>
                    <a:pt x="4844" y="48255"/>
                    <a:pt x="4753" y="48460"/>
                  </a:cubicBezTo>
                  <a:cubicBezTo>
                    <a:pt x="4684" y="48573"/>
                    <a:pt x="4434" y="48619"/>
                    <a:pt x="4298" y="48710"/>
                  </a:cubicBezTo>
                  <a:cubicBezTo>
                    <a:pt x="4252" y="48732"/>
                    <a:pt x="4252" y="48846"/>
                    <a:pt x="4230" y="48892"/>
                  </a:cubicBezTo>
                  <a:cubicBezTo>
                    <a:pt x="4457" y="48914"/>
                    <a:pt x="4730" y="48937"/>
                    <a:pt x="5048" y="48960"/>
                  </a:cubicBezTo>
                  <a:cubicBezTo>
                    <a:pt x="5298" y="48846"/>
                    <a:pt x="5617" y="48687"/>
                    <a:pt x="5958" y="48551"/>
                  </a:cubicBezTo>
                  <a:cubicBezTo>
                    <a:pt x="5981" y="48551"/>
                    <a:pt x="6026" y="48573"/>
                    <a:pt x="6163" y="48619"/>
                  </a:cubicBezTo>
                  <a:cubicBezTo>
                    <a:pt x="6094" y="48801"/>
                    <a:pt x="6026" y="48983"/>
                    <a:pt x="5981" y="49119"/>
                  </a:cubicBezTo>
                  <a:cubicBezTo>
                    <a:pt x="5708" y="49074"/>
                    <a:pt x="5549" y="49051"/>
                    <a:pt x="5389" y="49051"/>
                  </a:cubicBezTo>
                  <a:cubicBezTo>
                    <a:pt x="5298" y="49210"/>
                    <a:pt x="5253" y="49324"/>
                    <a:pt x="5185" y="49437"/>
                  </a:cubicBezTo>
                  <a:cubicBezTo>
                    <a:pt x="4684" y="49710"/>
                    <a:pt x="4184" y="49960"/>
                    <a:pt x="3684" y="50233"/>
                  </a:cubicBezTo>
                  <a:cubicBezTo>
                    <a:pt x="3661" y="50233"/>
                    <a:pt x="3684" y="50302"/>
                    <a:pt x="3684" y="50393"/>
                  </a:cubicBezTo>
                  <a:cubicBezTo>
                    <a:pt x="3934" y="50324"/>
                    <a:pt x="4184" y="50256"/>
                    <a:pt x="4548" y="50142"/>
                  </a:cubicBezTo>
                  <a:lnTo>
                    <a:pt x="4548" y="50142"/>
                  </a:lnTo>
                  <a:cubicBezTo>
                    <a:pt x="4412" y="50415"/>
                    <a:pt x="4366" y="50597"/>
                    <a:pt x="4275" y="50756"/>
                  </a:cubicBezTo>
                  <a:lnTo>
                    <a:pt x="3297" y="51211"/>
                  </a:lnTo>
                  <a:cubicBezTo>
                    <a:pt x="3206" y="51166"/>
                    <a:pt x="3115" y="51143"/>
                    <a:pt x="3002" y="51097"/>
                  </a:cubicBezTo>
                  <a:cubicBezTo>
                    <a:pt x="2661" y="51234"/>
                    <a:pt x="2319" y="51393"/>
                    <a:pt x="1956" y="51552"/>
                  </a:cubicBezTo>
                  <a:cubicBezTo>
                    <a:pt x="1933" y="51575"/>
                    <a:pt x="1933" y="51643"/>
                    <a:pt x="1910" y="51666"/>
                  </a:cubicBezTo>
                  <a:cubicBezTo>
                    <a:pt x="2319" y="51848"/>
                    <a:pt x="2729" y="52007"/>
                    <a:pt x="3161" y="52166"/>
                  </a:cubicBezTo>
                  <a:lnTo>
                    <a:pt x="4116" y="51734"/>
                  </a:lnTo>
                  <a:cubicBezTo>
                    <a:pt x="4252" y="51780"/>
                    <a:pt x="4389" y="51802"/>
                    <a:pt x="4525" y="51848"/>
                  </a:cubicBezTo>
                  <a:cubicBezTo>
                    <a:pt x="5003" y="51643"/>
                    <a:pt x="5480" y="51416"/>
                    <a:pt x="5958" y="51211"/>
                  </a:cubicBezTo>
                  <a:cubicBezTo>
                    <a:pt x="6117" y="51257"/>
                    <a:pt x="6231" y="51279"/>
                    <a:pt x="6367" y="51325"/>
                  </a:cubicBezTo>
                  <a:lnTo>
                    <a:pt x="7163" y="50961"/>
                  </a:lnTo>
                  <a:cubicBezTo>
                    <a:pt x="7686" y="51166"/>
                    <a:pt x="8095" y="51325"/>
                    <a:pt x="8505" y="51484"/>
                  </a:cubicBezTo>
                  <a:cubicBezTo>
                    <a:pt x="8437" y="51620"/>
                    <a:pt x="8209" y="51666"/>
                    <a:pt x="8095" y="51893"/>
                  </a:cubicBezTo>
                  <a:cubicBezTo>
                    <a:pt x="8027" y="52098"/>
                    <a:pt x="7709" y="52189"/>
                    <a:pt x="7527" y="52325"/>
                  </a:cubicBezTo>
                  <a:cubicBezTo>
                    <a:pt x="7572" y="52462"/>
                    <a:pt x="7595" y="52553"/>
                    <a:pt x="7641" y="52666"/>
                  </a:cubicBezTo>
                  <a:cubicBezTo>
                    <a:pt x="7914" y="52757"/>
                    <a:pt x="8209" y="52848"/>
                    <a:pt x="8618" y="52962"/>
                  </a:cubicBezTo>
                  <a:lnTo>
                    <a:pt x="9574" y="52553"/>
                  </a:lnTo>
                  <a:cubicBezTo>
                    <a:pt x="9654" y="52634"/>
                    <a:pt x="9733" y="52662"/>
                    <a:pt x="9809" y="52662"/>
                  </a:cubicBezTo>
                  <a:cubicBezTo>
                    <a:pt x="9992" y="52662"/>
                    <a:pt x="10165" y="52501"/>
                    <a:pt x="10341" y="52501"/>
                  </a:cubicBezTo>
                  <a:cubicBezTo>
                    <a:pt x="10403" y="52501"/>
                    <a:pt x="10465" y="52521"/>
                    <a:pt x="10529" y="52576"/>
                  </a:cubicBezTo>
                  <a:cubicBezTo>
                    <a:pt x="10460" y="52735"/>
                    <a:pt x="10392" y="52894"/>
                    <a:pt x="10324" y="53076"/>
                  </a:cubicBezTo>
                  <a:cubicBezTo>
                    <a:pt x="10232" y="52995"/>
                    <a:pt x="10140" y="52966"/>
                    <a:pt x="10048" y="52966"/>
                  </a:cubicBezTo>
                  <a:cubicBezTo>
                    <a:pt x="9837" y="52966"/>
                    <a:pt x="9627" y="53116"/>
                    <a:pt x="9423" y="53116"/>
                  </a:cubicBezTo>
                  <a:cubicBezTo>
                    <a:pt x="9343" y="53116"/>
                    <a:pt x="9265" y="53093"/>
                    <a:pt x="9187" y="53030"/>
                  </a:cubicBezTo>
                  <a:lnTo>
                    <a:pt x="8209" y="53440"/>
                  </a:lnTo>
                  <a:cubicBezTo>
                    <a:pt x="8164" y="53440"/>
                    <a:pt x="8141" y="53485"/>
                    <a:pt x="8118" y="53531"/>
                  </a:cubicBezTo>
                  <a:cubicBezTo>
                    <a:pt x="8073" y="53690"/>
                    <a:pt x="8004" y="53849"/>
                    <a:pt x="7959" y="53985"/>
                  </a:cubicBezTo>
                  <a:lnTo>
                    <a:pt x="8141" y="54395"/>
                  </a:lnTo>
                  <a:cubicBezTo>
                    <a:pt x="8505" y="54554"/>
                    <a:pt x="8778" y="54690"/>
                    <a:pt x="9028" y="54827"/>
                  </a:cubicBezTo>
                  <a:cubicBezTo>
                    <a:pt x="9140" y="54715"/>
                    <a:pt x="9099" y="54496"/>
                    <a:pt x="9243" y="54496"/>
                  </a:cubicBezTo>
                  <a:cubicBezTo>
                    <a:pt x="9275" y="54496"/>
                    <a:pt x="9316" y="54507"/>
                    <a:pt x="9369" y="54531"/>
                  </a:cubicBezTo>
                  <a:lnTo>
                    <a:pt x="9710" y="55282"/>
                  </a:lnTo>
                  <a:cubicBezTo>
                    <a:pt x="9896" y="55282"/>
                    <a:pt x="10056" y="55445"/>
                    <a:pt x="10239" y="55445"/>
                  </a:cubicBezTo>
                  <a:cubicBezTo>
                    <a:pt x="10302" y="55445"/>
                    <a:pt x="10367" y="55425"/>
                    <a:pt x="10438" y="55373"/>
                  </a:cubicBezTo>
                  <a:cubicBezTo>
                    <a:pt x="10529" y="55425"/>
                    <a:pt x="10625" y="55439"/>
                    <a:pt x="10724" y="55439"/>
                  </a:cubicBezTo>
                  <a:cubicBezTo>
                    <a:pt x="10855" y="55439"/>
                    <a:pt x="10989" y="55413"/>
                    <a:pt x="11118" y="55413"/>
                  </a:cubicBezTo>
                  <a:cubicBezTo>
                    <a:pt x="11231" y="55413"/>
                    <a:pt x="11340" y="55433"/>
                    <a:pt x="11438" y="55509"/>
                  </a:cubicBezTo>
                  <a:cubicBezTo>
                    <a:pt x="11506" y="55554"/>
                    <a:pt x="11552" y="55600"/>
                    <a:pt x="11597" y="55645"/>
                  </a:cubicBezTo>
                  <a:cubicBezTo>
                    <a:pt x="11461" y="55873"/>
                    <a:pt x="11234" y="55896"/>
                    <a:pt x="11029" y="55964"/>
                  </a:cubicBezTo>
                  <a:cubicBezTo>
                    <a:pt x="10943" y="55964"/>
                    <a:pt x="10848" y="55865"/>
                    <a:pt x="10767" y="55865"/>
                  </a:cubicBezTo>
                  <a:cubicBezTo>
                    <a:pt x="10719" y="55865"/>
                    <a:pt x="10676" y="55899"/>
                    <a:pt x="10642" y="56009"/>
                  </a:cubicBezTo>
                  <a:lnTo>
                    <a:pt x="10915" y="56623"/>
                  </a:lnTo>
                  <a:cubicBezTo>
                    <a:pt x="10779" y="56737"/>
                    <a:pt x="10551" y="56714"/>
                    <a:pt x="10483" y="56942"/>
                  </a:cubicBezTo>
                  <a:lnTo>
                    <a:pt x="10733" y="57487"/>
                  </a:lnTo>
                  <a:cubicBezTo>
                    <a:pt x="11347" y="57487"/>
                    <a:pt x="11916" y="57510"/>
                    <a:pt x="12484" y="57533"/>
                  </a:cubicBezTo>
                  <a:cubicBezTo>
                    <a:pt x="12712" y="57760"/>
                    <a:pt x="12484" y="57965"/>
                    <a:pt x="12507" y="58147"/>
                  </a:cubicBezTo>
                  <a:cubicBezTo>
                    <a:pt x="12757" y="58170"/>
                    <a:pt x="13007" y="58170"/>
                    <a:pt x="13326" y="58192"/>
                  </a:cubicBezTo>
                  <a:lnTo>
                    <a:pt x="13985" y="57897"/>
                  </a:lnTo>
                  <a:cubicBezTo>
                    <a:pt x="14031" y="57783"/>
                    <a:pt x="14076" y="57647"/>
                    <a:pt x="14122" y="57556"/>
                  </a:cubicBezTo>
                  <a:lnTo>
                    <a:pt x="14849" y="57237"/>
                  </a:lnTo>
                  <a:cubicBezTo>
                    <a:pt x="15008" y="57260"/>
                    <a:pt x="15122" y="57328"/>
                    <a:pt x="15258" y="57328"/>
                  </a:cubicBezTo>
                  <a:cubicBezTo>
                    <a:pt x="15372" y="57305"/>
                    <a:pt x="15486" y="57192"/>
                    <a:pt x="15622" y="57169"/>
                  </a:cubicBezTo>
                  <a:cubicBezTo>
                    <a:pt x="15736" y="57169"/>
                    <a:pt x="15872" y="57237"/>
                    <a:pt x="16009" y="57237"/>
                  </a:cubicBezTo>
                  <a:cubicBezTo>
                    <a:pt x="16123" y="57214"/>
                    <a:pt x="16214" y="57146"/>
                    <a:pt x="16327" y="57078"/>
                  </a:cubicBezTo>
                  <a:cubicBezTo>
                    <a:pt x="16350" y="57078"/>
                    <a:pt x="16350" y="57010"/>
                    <a:pt x="16373" y="56942"/>
                  </a:cubicBezTo>
                  <a:cubicBezTo>
                    <a:pt x="15668" y="56737"/>
                    <a:pt x="14940" y="56828"/>
                    <a:pt x="14235" y="56782"/>
                  </a:cubicBezTo>
                  <a:cubicBezTo>
                    <a:pt x="14190" y="56714"/>
                    <a:pt x="14144" y="56623"/>
                    <a:pt x="14122" y="56555"/>
                  </a:cubicBezTo>
                  <a:cubicBezTo>
                    <a:pt x="14099" y="56510"/>
                    <a:pt x="14122" y="56464"/>
                    <a:pt x="14144" y="56396"/>
                  </a:cubicBezTo>
                  <a:lnTo>
                    <a:pt x="15691" y="55691"/>
                  </a:lnTo>
                  <a:cubicBezTo>
                    <a:pt x="15782" y="55736"/>
                    <a:pt x="15850" y="55759"/>
                    <a:pt x="16009" y="55827"/>
                  </a:cubicBezTo>
                  <a:lnTo>
                    <a:pt x="16964" y="55395"/>
                  </a:lnTo>
                  <a:cubicBezTo>
                    <a:pt x="17257" y="55454"/>
                    <a:pt x="17450" y="55614"/>
                    <a:pt x="17686" y="55614"/>
                  </a:cubicBezTo>
                  <a:cubicBezTo>
                    <a:pt x="17725" y="55614"/>
                    <a:pt x="17764" y="55609"/>
                    <a:pt x="17805" y="55600"/>
                  </a:cubicBezTo>
                  <a:cubicBezTo>
                    <a:pt x="18101" y="55418"/>
                    <a:pt x="18056" y="55054"/>
                    <a:pt x="18260" y="54781"/>
                  </a:cubicBezTo>
                  <a:cubicBezTo>
                    <a:pt x="18351" y="54781"/>
                    <a:pt x="18488" y="54759"/>
                    <a:pt x="18601" y="54736"/>
                  </a:cubicBezTo>
                  <a:lnTo>
                    <a:pt x="18601" y="54736"/>
                  </a:lnTo>
                  <a:cubicBezTo>
                    <a:pt x="18624" y="55009"/>
                    <a:pt x="18260" y="55282"/>
                    <a:pt x="18783" y="55441"/>
                  </a:cubicBezTo>
                  <a:lnTo>
                    <a:pt x="20011" y="54895"/>
                  </a:lnTo>
                  <a:cubicBezTo>
                    <a:pt x="20170" y="54963"/>
                    <a:pt x="20239" y="54986"/>
                    <a:pt x="20307" y="55009"/>
                  </a:cubicBezTo>
                  <a:cubicBezTo>
                    <a:pt x="20514" y="54967"/>
                    <a:pt x="20702" y="54869"/>
                    <a:pt x="20889" y="54869"/>
                  </a:cubicBezTo>
                  <a:cubicBezTo>
                    <a:pt x="20907" y="54869"/>
                    <a:pt x="20925" y="54870"/>
                    <a:pt x="20943" y="54872"/>
                  </a:cubicBezTo>
                  <a:cubicBezTo>
                    <a:pt x="21376" y="54918"/>
                    <a:pt x="21808" y="54850"/>
                    <a:pt x="22058" y="55031"/>
                  </a:cubicBezTo>
                  <a:cubicBezTo>
                    <a:pt x="22106" y="55037"/>
                    <a:pt x="22150" y="55040"/>
                    <a:pt x="22192" y="55040"/>
                  </a:cubicBezTo>
                  <a:cubicBezTo>
                    <a:pt x="22616" y="55040"/>
                    <a:pt x="22686" y="54738"/>
                    <a:pt x="22831" y="54531"/>
                  </a:cubicBezTo>
                  <a:lnTo>
                    <a:pt x="23809" y="54099"/>
                  </a:lnTo>
                  <a:cubicBezTo>
                    <a:pt x="23877" y="54167"/>
                    <a:pt x="23945" y="54236"/>
                    <a:pt x="24013" y="54281"/>
                  </a:cubicBezTo>
                  <a:cubicBezTo>
                    <a:pt x="23877" y="54395"/>
                    <a:pt x="23650" y="54349"/>
                    <a:pt x="23581" y="54599"/>
                  </a:cubicBezTo>
                  <a:lnTo>
                    <a:pt x="23968" y="55418"/>
                  </a:lnTo>
                  <a:cubicBezTo>
                    <a:pt x="24218" y="55350"/>
                    <a:pt x="24468" y="55282"/>
                    <a:pt x="24741" y="55213"/>
                  </a:cubicBezTo>
                  <a:lnTo>
                    <a:pt x="25264" y="56373"/>
                  </a:lnTo>
                  <a:cubicBezTo>
                    <a:pt x="25810" y="56100"/>
                    <a:pt x="26356" y="55918"/>
                    <a:pt x="26856" y="55623"/>
                  </a:cubicBezTo>
                  <a:cubicBezTo>
                    <a:pt x="26879" y="55600"/>
                    <a:pt x="26879" y="55554"/>
                    <a:pt x="26901" y="55509"/>
                  </a:cubicBezTo>
                  <a:cubicBezTo>
                    <a:pt x="26856" y="55418"/>
                    <a:pt x="26833" y="55350"/>
                    <a:pt x="26788" y="55236"/>
                  </a:cubicBezTo>
                  <a:cubicBezTo>
                    <a:pt x="26515" y="55145"/>
                    <a:pt x="26219" y="55031"/>
                    <a:pt x="25901" y="54940"/>
                  </a:cubicBezTo>
                  <a:cubicBezTo>
                    <a:pt x="25787" y="55036"/>
                    <a:pt x="25816" y="55370"/>
                    <a:pt x="25589" y="55370"/>
                  </a:cubicBezTo>
                  <a:cubicBezTo>
                    <a:pt x="25544" y="55370"/>
                    <a:pt x="25490" y="55357"/>
                    <a:pt x="25423" y="55327"/>
                  </a:cubicBezTo>
                  <a:cubicBezTo>
                    <a:pt x="25173" y="55145"/>
                    <a:pt x="25264" y="54940"/>
                    <a:pt x="25378" y="54713"/>
                  </a:cubicBezTo>
                  <a:cubicBezTo>
                    <a:pt x="25150" y="54531"/>
                    <a:pt x="24787" y="54599"/>
                    <a:pt x="24605" y="54304"/>
                  </a:cubicBezTo>
                  <a:lnTo>
                    <a:pt x="25332" y="53985"/>
                  </a:lnTo>
                  <a:lnTo>
                    <a:pt x="25173" y="53622"/>
                  </a:lnTo>
                  <a:cubicBezTo>
                    <a:pt x="25035" y="53578"/>
                    <a:pt x="24892" y="53568"/>
                    <a:pt x="24745" y="53568"/>
                  </a:cubicBezTo>
                  <a:cubicBezTo>
                    <a:pt x="24637" y="53568"/>
                    <a:pt x="24527" y="53573"/>
                    <a:pt x="24415" y="53573"/>
                  </a:cubicBezTo>
                  <a:cubicBezTo>
                    <a:pt x="24128" y="53573"/>
                    <a:pt x="23832" y="53540"/>
                    <a:pt x="23536" y="53303"/>
                  </a:cubicBezTo>
                  <a:lnTo>
                    <a:pt x="24787" y="52757"/>
                  </a:lnTo>
                  <a:cubicBezTo>
                    <a:pt x="24752" y="52637"/>
                    <a:pt x="24679" y="52582"/>
                    <a:pt x="24586" y="52582"/>
                  </a:cubicBezTo>
                  <a:cubicBezTo>
                    <a:pt x="24556" y="52582"/>
                    <a:pt x="24524" y="52587"/>
                    <a:pt x="24491" y="52598"/>
                  </a:cubicBezTo>
                  <a:cubicBezTo>
                    <a:pt x="24342" y="52631"/>
                    <a:pt x="24217" y="52749"/>
                    <a:pt x="24064" y="52749"/>
                  </a:cubicBezTo>
                  <a:cubicBezTo>
                    <a:pt x="24006" y="52749"/>
                    <a:pt x="23945" y="52733"/>
                    <a:pt x="23877" y="52689"/>
                  </a:cubicBezTo>
                  <a:cubicBezTo>
                    <a:pt x="23991" y="52576"/>
                    <a:pt x="24150" y="52485"/>
                    <a:pt x="24218" y="52348"/>
                  </a:cubicBezTo>
                  <a:cubicBezTo>
                    <a:pt x="24309" y="52212"/>
                    <a:pt x="24332" y="52030"/>
                    <a:pt x="24559" y="51984"/>
                  </a:cubicBezTo>
                  <a:cubicBezTo>
                    <a:pt x="24923" y="51984"/>
                    <a:pt x="25128" y="52257"/>
                    <a:pt x="25401" y="52462"/>
                  </a:cubicBezTo>
                  <a:cubicBezTo>
                    <a:pt x="25969" y="52234"/>
                    <a:pt x="25969" y="52234"/>
                    <a:pt x="26196" y="51893"/>
                  </a:cubicBezTo>
                  <a:lnTo>
                    <a:pt x="26196" y="51893"/>
                  </a:lnTo>
                  <a:cubicBezTo>
                    <a:pt x="26037" y="51939"/>
                    <a:pt x="25924" y="51984"/>
                    <a:pt x="25787" y="52007"/>
                  </a:cubicBezTo>
                  <a:cubicBezTo>
                    <a:pt x="25698" y="52022"/>
                    <a:pt x="25610" y="52113"/>
                    <a:pt x="25521" y="52113"/>
                  </a:cubicBezTo>
                  <a:cubicBezTo>
                    <a:pt x="25473" y="52113"/>
                    <a:pt x="25426" y="52087"/>
                    <a:pt x="25378" y="52007"/>
                  </a:cubicBezTo>
                  <a:cubicBezTo>
                    <a:pt x="25446" y="51939"/>
                    <a:pt x="25491" y="51848"/>
                    <a:pt x="25560" y="51825"/>
                  </a:cubicBezTo>
                  <a:cubicBezTo>
                    <a:pt x="25774" y="51739"/>
                    <a:pt x="25968" y="51573"/>
                    <a:pt x="26237" y="51573"/>
                  </a:cubicBezTo>
                  <a:cubicBezTo>
                    <a:pt x="26253" y="51573"/>
                    <a:pt x="26270" y="51574"/>
                    <a:pt x="26287" y="51575"/>
                  </a:cubicBezTo>
                  <a:cubicBezTo>
                    <a:pt x="26356" y="51620"/>
                    <a:pt x="26447" y="51643"/>
                    <a:pt x="26515" y="51689"/>
                  </a:cubicBezTo>
                  <a:lnTo>
                    <a:pt x="27447" y="51257"/>
                  </a:lnTo>
                  <a:cubicBezTo>
                    <a:pt x="27652" y="51279"/>
                    <a:pt x="27811" y="51302"/>
                    <a:pt x="27970" y="51325"/>
                  </a:cubicBezTo>
                  <a:cubicBezTo>
                    <a:pt x="28040" y="51408"/>
                    <a:pt x="28092" y="51492"/>
                    <a:pt x="28149" y="51492"/>
                  </a:cubicBezTo>
                  <a:cubicBezTo>
                    <a:pt x="28184" y="51492"/>
                    <a:pt x="28222" y="51458"/>
                    <a:pt x="28266" y="51370"/>
                  </a:cubicBezTo>
                  <a:cubicBezTo>
                    <a:pt x="28175" y="51348"/>
                    <a:pt x="28107" y="51325"/>
                    <a:pt x="27970" y="51279"/>
                  </a:cubicBezTo>
                  <a:cubicBezTo>
                    <a:pt x="27834" y="50961"/>
                    <a:pt x="28311" y="50984"/>
                    <a:pt x="28311" y="50711"/>
                  </a:cubicBezTo>
                  <a:cubicBezTo>
                    <a:pt x="28334" y="50483"/>
                    <a:pt x="28561" y="50483"/>
                    <a:pt x="28721" y="50415"/>
                  </a:cubicBezTo>
                  <a:cubicBezTo>
                    <a:pt x="28789" y="50370"/>
                    <a:pt x="28880" y="50370"/>
                    <a:pt x="28993" y="50370"/>
                  </a:cubicBezTo>
                  <a:cubicBezTo>
                    <a:pt x="29039" y="50461"/>
                    <a:pt x="29130" y="50574"/>
                    <a:pt x="29130" y="50688"/>
                  </a:cubicBezTo>
                  <a:cubicBezTo>
                    <a:pt x="29130" y="50802"/>
                    <a:pt x="29062" y="50938"/>
                    <a:pt x="29039" y="51075"/>
                  </a:cubicBezTo>
                  <a:cubicBezTo>
                    <a:pt x="29039" y="51188"/>
                    <a:pt x="29062" y="51302"/>
                    <a:pt x="29084" y="51416"/>
                  </a:cubicBezTo>
                  <a:lnTo>
                    <a:pt x="27834" y="51962"/>
                  </a:lnTo>
                  <a:cubicBezTo>
                    <a:pt x="27697" y="51916"/>
                    <a:pt x="27584" y="51893"/>
                    <a:pt x="27447" y="51848"/>
                  </a:cubicBezTo>
                  <a:cubicBezTo>
                    <a:pt x="27265" y="51984"/>
                    <a:pt x="26992" y="51939"/>
                    <a:pt x="26924" y="52234"/>
                  </a:cubicBezTo>
                  <a:cubicBezTo>
                    <a:pt x="27038" y="52280"/>
                    <a:pt x="27151" y="52325"/>
                    <a:pt x="27174" y="52348"/>
                  </a:cubicBezTo>
                  <a:cubicBezTo>
                    <a:pt x="27470" y="52598"/>
                    <a:pt x="27424" y="52985"/>
                    <a:pt x="27788" y="53190"/>
                  </a:cubicBezTo>
                  <a:lnTo>
                    <a:pt x="29016" y="52621"/>
                  </a:lnTo>
                  <a:cubicBezTo>
                    <a:pt x="29175" y="52689"/>
                    <a:pt x="29244" y="52712"/>
                    <a:pt x="29335" y="52757"/>
                  </a:cubicBezTo>
                  <a:cubicBezTo>
                    <a:pt x="29630" y="52644"/>
                    <a:pt x="29926" y="52576"/>
                    <a:pt x="30130" y="52348"/>
                  </a:cubicBezTo>
                  <a:cubicBezTo>
                    <a:pt x="30176" y="52257"/>
                    <a:pt x="30199" y="52166"/>
                    <a:pt x="30244" y="52075"/>
                  </a:cubicBezTo>
                  <a:lnTo>
                    <a:pt x="30722" y="51871"/>
                  </a:lnTo>
                  <a:cubicBezTo>
                    <a:pt x="30767" y="51734"/>
                    <a:pt x="30813" y="51620"/>
                    <a:pt x="30881" y="51484"/>
                  </a:cubicBezTo>
                  <a:cubicBezTo>
                    <a:pt x="31124" y="51423"/>
                    <a:pt x="31349" y="51200"/>
                    <a:pt x="31620" y="51200"/>
                  </a:cubicBezTo>
                  <a:cubicBezTo>
                    <a:pt x="31653" y="51200"/>
                    <a:pt x="31687" y="51204"/>
                    <a:pt x="31722" y="51211"/>
                  </a:cubicBezTo>
                  <a:cubicBezTo>
                    <a:pt x="31836" y="51348"/>
                    <a:pt x="31950" y="51461"/>
                    <a:pt x="32063" y="51598"/>
                  </a:cubicBezTo>
                  <a:cubicBezTo>
                    <a:pt x="32200" y="51461"/>
                    <a:pt x="32291" y="51393"/>
                    <a:pt x="32404" y="51279"/>
                  </a:cubicBezTo>
                  <a:cubicBezTo>
                    <a:pt x="32245" y="51211"/>
                    <a:pt x="32132" y="51166"/>
                    <a:pt x="32018" y="51120"/>
                  </a:cubicBezTo>
                  <a:cubicBezTo>
                    <a:pt x="32132" y="50688"/>
                    <a:pt x="32814" y="50893"/>
                    <a:pt x="32882" y="50393"/>
                  </a:cubicBezTo>
                  <a:cubicBezTo>
                    <a:pt x="32814" y="50302"/>
                    <a:pt x="32746" y="50211"/>
                    <a:pt x="32677" y="50142"/>
                  </a:cubicBezTo>
                  <a:cubicBezTo>
                    <a:pt x="32663" y="50140"/>
                    <a:pt x="32648" y="50139"/>
                    <a:pt x="32634" y="50139"/>
                  </a:cubicBezTo>
                  <a:cubicBezTo>
                    <a:pt x="32447" y="50139"/>
                    <a:pt x="32302" y="50338"/>
                    <a:pt x="32141" y="50338"/>
                  </a:cubicBezTo>
                  <a:cubicBezTo>
                    <a:pt x="32087" y="50338"/>
                    <a:pt x="32032" y="50315"/>
                    <a:pt x="31972" y="50256"/>
                  </a:cubicBezTo>
                  <a:cubicBezTo>
                    <a:pt x="32041" y="50074"/>
                    <a:pt x="32086" y="49915"/>
                    <a:pt x="32132" y="49756"/>
                  </a:cubicBezTo>
                  <a:cubicBezTo>
                    <a:pt x="32177" y="49756"/>
                    <a:pt x="32245" y="49779"/>
                    <a:pt x="32291" y="49801"/>
                  </a:cubicBezTo>
                  <a:cubicBezTo>
                    <a:pt x="32313" y="49824"/>
                    <a:pt x="32336" y="49824"/>
                    <a:pt x="32336" y="49847"/>
                  </a:cubicBezTo>
                  <a:cubicBezTo>
                    <a:pt x="32495" y="49938"/>
                    <a:pt x="32677" y="50051"/>
                    <a:pt x="32836" y="50051"/>
                  </a:cubicBezTo>
                  <a:cubicBezTo>
                    <a:pt x="33000" y="50051"/>
                    <a:pt x="33193" y="50217"/>
                    <a:pt x="33364" y="50217"/>
                  </a:cubicBezTo>
                  <a:cubicBezTo>
                    <a:pt x="33454" y="50217"/>
                    <a:pt x="33539" y="50170"/>
                    <a:pt x="33610" y="50029"/>
                  </a:cubicBezTo>
                  <a:cubicBezTo>
                    <a:pt x="33610" y="50017"/>
                    <a:pt x="33627" y="50012"/>
                    <a:pt x="33649" y="50012"/>
                  </a:cubicBezTo>
                  <a:cubicBezTo>
                    <a:pt x="33672" y="50012"/>
                    <a:pt x="33701" y="50017"/>
                    <a:pt x="33723" y="50029"/>
                  </a:cubicBezTo>
                  <a:cubicBezTo>
                    <a:pt x="33951" y="50097"/>
                    <a:pt x="34178" y="50211"/>
                    <a:pt x="34428" y="50279"/>
                  </a:cubicBezTo>
                  <a:cubicBezTo>
                    <a:pt x="34519" y="50302"/>
                    <a:pt x="34633" y="50302"/>
                    <a:pt x="34724" y="50302"/>
                  </a:cubicBezTo>
                  <a:cubicBezTo>
                    <a:pt x="34792" y="50279"/>
                    <a:pt x="34838" y="50279"/>
                    <a:pt x="34906" y="50256"/>
                  </a:cubicBezTo>
                  <a:lnTo>
                    <a:pt x="35042" y="50552"/>
                  </a:lnTo>
                  <a:cubicBezTo>
                    <a:pt x="35224" y="50415"/>
                    <a:pt x="35338" y="50347"/>
                    <a:pt x="35474" y="50233"/>
                  </a:cubicBezTo>
                  <a:cubicBezTo>
                    <a:pt x="35452" y="50211"/>
                    <a:pt x="35429" y="50165"/>
                    <a:pt x="35406" y="50142"/>
                  </a:cubicBezTo>
                  <a:cubicBezTo>
                    <a:pt x="35429" y="50097"/>
                    <a:pt x="35474" y="50051"/>
                    <a:pt x="35497" y="50006"/>
                  </a:cubicBezTo>
                  <a:lnTo>
                    <a:pt x="35770" y="50029"/>
                  </a:lnTo>
                  <a:cubicBezTo>
                    <a:pt x="35793" y="49915"/>
                    <a:pt x="35770" y="49779"/>
                    <a:pt x="35838" y="49688"/>
                  </a:cubicBezTo>
                  <a:cubicBezTo>
                    <a:pt x="35975" y="49528"/>
                    <a:pt x="35997" y="49369"/>
                    <a:pt x="35929" y="49210"/>
                  </a:cubicBezTo>
                  <a:cubicBezTo>
                    <a:pt x="35952" y="49210"/>
                    <a:pt x="35975" y="49187"/>
                    <a:pt x="36020" y="49187"/>
                  </a:cubicBezTo>
                  <a:cubicBezTo>
                    <a:pt x="36043" y="49165"/>
                    <a:pt x="36043" y="49096"/>
                    <a:pt x="36066" y="49005"/>
                  </a:cubicBezTo>
                  <a:cubicBezTo>
                    <a:pt x="36009" y="48971"/>
                    <a:pt x="35958" y="48960"/>
                    <a:pt x="35909" y="48960"/>
                  </a:cubicBezTo>
                  <a:cubicBezTo>
                    <a:pt x="35861" y="48960"/>
                    <a:pt x="35815" y="48971"/>
                    <a:pt x="35770" y="48983"/>
                  </a:cubicBezTo>
                  <a:cubicBezTo>
                    <a:pt x="35747" y="48983"/>
                    <a:pt x="35747" y="48983"/>
                    <a:pt x="35747" y="48960"/>
                  </a:cubicBezTo>
                  <a:cubicBezTo>
                    <a:pt x="35702" y="48937"/>
                    <a:pt x="35656" y="48869"/>
                    <a:pt x="35633" y="48801"/>
                  </a:cubicBezTo>
                  <a:cubicBezTo>
                    <a:pt x="35633" y="48710"/>
                    <a:pt x="35633" y="48596"/>
                    <a:pt x="35633" y="48482"/>
                  </a:cubicBezTo>
                  <a:lnTo>
                    <a:pt x="35702" y="48460"/>
                  </a:lnTo>
                  <a:cubicBezTo>
                    <a:pt x="35793" y="48505"/>
                    <a:pt x="35906" y="48551"/>
                    <a:pt x="35997" y="48619"/>
                  </a:cubicBezTo>
                  <a:cubicBezTo>
                    <a:pt x="36066" y="48664"/>
                    <a:pt x="36088" y="48778"/>
                    <a:pt x="36134" y="48869"/>
                  </a:cubicBezTo>
                  <a:cubicBezTo>
                    <a:pt x="36452" y="48642"/>
                    <a:pt x="36520" y="48573"/>
                    <a:pt x="36429" y="48369"/>
                  </a:cubicBezTo>
                  <a:lnTo>
                    <a:pt x="36975" y="48119"/>
                  </a:lnTo>
                  <a:cubicBezTo>
                    <a:pt x="36998" y="48141"/>
                    <a:pt x="37021" y="48141"/>
                    <a:pt x="37021" y="48141"/>
                  </a:cubicBezTo>
                  <a:cubicBezTo>
                    <a:pt x="37306" y="48170"/>
                    <a:pt x="37592" y="48243"/>
                    <a:pt x="37866" y="48243"/>
                  </a:cubicBezTo>
                  <a:cubicBezTo>
                    <a:pt x="38029" y="48243"/>
                    <a:pt x="38187" y="48217"/>
                    <a:pt x="38340" y="48141"/>
                  </a:cubicBezTo>
                  <a:cubicBezTo>
                    <a:pt x="38467" y="48226"/>
                    <a:pt x="38595" y="48371"/>
                    <a:pt x="38685" y="48371"/>
                  </a:cubicBezTo>
                  <a:cubicBezTo>
                    <a:pt x="38691" y="48371"/>
                    <a:pt x="38697" y="48370"/>
                    <a:pt x="38703" y="48369"/>
                  </a:cubicBezTo>
                  <a:cubicBezTo>
                    <a:pt x="38999" y="48323"/>
                    <a:pt x="39272" y="48187"/>
                    <a:pt x="39545" y="48073"/>
                  </a:cubicBezTo>
                  <a:cubicBezTo>
                    <a:pt x="39727" y="48141"/>
                    <a:pt x="39886" y="48187"/>
                    <a:pt x="40045" y="48255"/>
                  </a:cubicBezTo>
                  <a:cubicBezTo>
                    <a:pt x="40331" y="48350"/>
                    <a:pt x="40611" y="48415"/>
                    <a:pt x="40882" y="48415"/>
                  </a:cubicBezTo>
                  <a:cubicBezTo>
                    <a:pt x="41127" y="48415"/>
                    <a:pt x="41364" y="48362"/>
                    <a:pt x="41591" y="48232"/>
                  </a:cubicBezTo>
                  <a:cubicBezTo>
                    <a:pt x="41650" y="48252"/>
                    <a:pt x="41709" y="48305"/>
                    <a:pt x="41767" y="48305"/>
                  </a:cubicBezTo>
                  <a:cubicBezTo>
                    <a:pt x="41777" y="48305"/>
                    <a:pt x="41786" y="48304"/>
                    <a:pt x="41796" y="48300"/>
                  </a:cubicBezTo>
                  <a:cubicBezTo>
                    <a:pt x="42137" y="48232"/>
                    <a:pt x="42478" y="48119"/>
                    <a:pt x="42842" y="48028"/>
                  </a:cubicBezTo>
                  <a:lnTo>
                    <a:pt x="43388" y="47982"/>
                  </a:lnTo>
                  <a:lnTo>
                    <a:pt x="43388" y="47982"/>
                  </a:lnTo>
                  <a:cubicBezTo>
                    <a:pt x="43388" y="48005"/>
                    <a:pt x="43365" y="48028"/>
                    <a:pt x="43342" y="48050"/>
                  </a:cubicBezTo>
                  <a:lnTo>
                    <a:pt x="43524" y="48437"/>
                  </a:lnTo>
                  <a:cubicBezTo>
                    <a:pt x="43774" y="48391"/>
                    <a:pt x="43911" y="48232"/>
                    <a:pt x="44093" y="48209"/>
                  </a:cubicBezTo>
                  <a:cubicBezTo>
                    <a:pt x="44184" y="48278"/>
                    <a:pt x="44275" y="48346"/>
                    <a:pt x="44366" y="48391"/>
                  </a:cubicBezTo>
                  <a:cubicBezTo>
                    <a:pt x="44434" y="48551"/>
                    <a:pt x="44457" y="48801"/>
                    <a:pt x="44707" y="48801"/>
                  </a:cubicBezTo>
                  <a:cubicBezTo>
                    <a:pt x="44866" y="48801"/>
                    <a:pt x="44934" y="48710"/>
                    <a:pt x="44980" y="48596"/>
                  </a:cubicBezTo>
                  <a:cubicBezTo>
                    <a:pt x="45116" y="48619"/>
                    <a:pt x="45230" y="48642"/>
                    <a:pt x="45366" y="48664"/>
                  </a:cubicBezTo>
                  <a:cubicBezTo>
                    <a:pt x="45821" y="48710"/>
                    <a:pt x="46253" y="48687"/>
                    <a:pt x="46708" y="48710"/>
                  </a:cubicBezTo>
                  <a:cubicBezTo>
                    <a:pt x="47026" y="48710"/>
                    <a:pt x="47345" y="48687"/>
                    <a:pt x="47640" y="48664"/>
                  </a:cubicBezTo>
                  <a:cubicBezTo>
                    <a:pt x="47773" y="48664"/>
                    <a:pt x="47905" y="48610"/>
                    <a:pt x="48043" y="48610"/>
                  </a:cubicBezTo>
                  <a:cubicBezTo>
                    <a:pt x="48141" y="48610"/>
                    <a:pt x="48241" y="48638"/>
                    <a:pt x="48345" y="48732"/>
                  </a:cubicBezTo>
                  <a:cubicBezTo>
                    <a:pt x="48460" y="48857"/>
                    <a:pt x="48569" y="48901"/>
                    <a:pt x="48679" y="48901"/>
                  </a:cubicBezTo>
                  <a:cubicBezTo>
                    <a:pt x="48808" y="48901"/>
                    <a:pt x="48937" y="48840"/>
                    <a:pt x="49073" y="48778"/>
                  </a:cubicBezTo>
                  <a:lnTo>
                    <a:pt x="49437" y="48960"/>
                  </a:lnTo>
                  <a:lnTo>
                    <a:pt x="49960" y="48732"/>
                  </a:lnTo>
                  <a:lnTo>
                    <a:pt x="50778" y="48551"/>
                  </a:lnTo>
                  <a:cubicBezTo>
                    <a:pt x="50892" y="48573"/>
                    <a:pt x="51006" y="48596"/>
                    <a:pt x="51119" y="48596"/>
                  </a:cubicBezTo>
                  <a:cubicBezTo>
                    <a:pt x="51153" y="48603"/>
                    <a:pt x="51188" y="48605"/>
                    <a:pt x="51225" y="48605"/>
                  </a:cubicBezTo>
                  <a:cubicBezTo>
                    <a:pt x="51313" y="48605"/>
                    <a:pt x="51409" y="48589"/>
                    <a:pt x="51506" y="48573"/>
                  </a:cubicBezTo>
                  <a:cubicBezTo>
                    <a:pt x="51779" y="48528"/>
                    <a:pt x="52074" y="48482"/>
                    <a:pt x="52347" y="48437"/>
                  </a:cubicBezTo>
                  <a:cubicBezTo>
                    <a:pt x="52393" y="48528"/>
                    <a:pt x="52416" y="48642"/>
                    <a:pt x="52416" y="48755"/>
                  </a:cubicBezTo>
                  <a:cubicBezTo>
                    <a:pt x="52416" y="48755"/>
                    <a:pt x="52461" y="48755"/>
                    <a:pt x="52552" y="48801"/>
                  </a:cubicBezTo>
                  <a:cubicBezTo>
                    <a:pt x="52529" y="48687"/>
                    <a:pt x="52529" y="48551"/>
                    <a:pt x="52507" y="48437"/>
                  </a:cubicBezTo>
                  <a:cubicBezTo>
                    <a:pt x="52643" y="48414"/>
                    <a:pt x="52779" y="48414"/>
                    <a:pt x="52939" y="48391"/>
                  </a:cubicBezTo>
                  <a:cubicBezTo>
                    <a:pt x="53120" y="48369"/>
                    <a:pt x="53348" y="48369"/>
                    <a:pt x="53530" y="48323"/>
                  </a:cubicBezTo>
                  <a:cubicBezTo>
                    <a:pt x="53689" y="48300"/>
                    <a:pt x="53848" y="48209"/>
                    <a:pt x="53985" y="48141"/>
                  </a:cubicBezTo>
                  <a:lnTo>
                    <a:pt x="54053" y="48278"/>
                  </a:lnTo>
                  <a:lnTo>
                    <a:pt x="54098" y="48255"/>
                  </a:lnTo>
                  <a:lnTo>
                    <a:pt x="54462" y="48096"/>
                  </a:lnTo>
                  <a:cubicBezTo>
                    <a:pt x="54638" y="48057"/>
                    <a:pt x="54814" y="47950"/>
                    <a:pt x="54990" y="47950"/>
                  </a:cubicBezTo>
                  <a:cubicBezTo>
                    <a:pt x="55019" y="47950"/>
                    <a:pt x="55048" y="47953"/>
                    <a:pt x="55076" y="47959"/>
                  </a:cubicBezTo>
                  <a:cubicBezTo>
                    <a:pt x="55173" y="47982"/>
                    <a:pt x="55265" y="47992"/>
                    <a:pt x="55355" y="47992"/>
                  </a:cubicBezTo>
                  <a:cubicBezTo>
                    <a:pt x="55623" y="47992"/>
                    <a:pt x="55866" y="47902"/>
                    <a:pt x="56122" y="47800"/>
                  </a:cubicBezTo>
                  <a:cubicBezTo>
                    <a:pt x="56304" y="47709"/>
                    <a:pt x="56509" y="47618"/>
                    <a:pt x="56713" y="47550"/>
                  </a:cubicBezTo>
                  <a:cubicBezTo>
                    <a:pt x="56766" y="47537"/>
                    <a:pt x="56834" y="47524"/>
                    <a:pt x="56890" y="47524"/>
                  </a:cubicBezTo>
                  <a:cubicBezTo>
                    <a:pt x="56932" y="47524"/>
                    <a:pt x="56967" y="47531"/>
                    <a:pt x="56986" y="47550"/>
                  </a:cubicBezTo>
                  <a:cubicBezTo>
                    <a:pt x="57088" y="47651"/>
                    <a:pt x="57174" y="47693"/>
                    <a:pt x="57252" y="47693"/>
                  </a:cubicBezTo>
                  <a:cubicBezTo>
                    <a:pt x="57365" y="47693"/>
                    <a:pt x="57460" y="47603"/>
                    <a:pt x="57555" y="47482"/>
                  </a:cubicBezTo>
                  <a:cubicBezTo>
                    <a:pt x="57600" y="47436"/>
                    <a:pt x="57714" y="47391"/>
                    <a:pt x="57782" y="47368"/>
                  </a:cubicBezTo>
                  <a:cubicBezTo>
                    <a:pt x="58282" y="47232"/>
                    <a:pt x="58783" y="47072"/>
                    <a:pt x="59283" y="46936"/>
                  </a:cubicBezTo>
                  <a:cubicBezTo>
                    <a:pt x="59363" y="46913"/>
                    <a:pt x="59454" y="46908"/>
                    <a:pt x="59545" y="46908"/>
                  </a:cubicBezTo>
                  <a:cubicBezTo>
                    <a:pt x="59635" y="46908"/>
                    <a:pt x="59726" y="46913"/>
                    <a:pt x="59806" y="46913"/>
                  </a:cubicBezTo>
                  <a:cubicBezTo>
                    <a:pt x="59818" y="46917"/>
                    <a:pt x="59829" y="46919"/>
                    <a:pt x="59840" y="46919"/>
                  </a:cubicBezTo>
                  <a:cubicBezTo>
                    <a:pt x="59890" y="46919"/>
                    <a:pt x="59928" y="46878"/>
                    <a:pt x="59965" y="46822"/>
                  </a:cubicBezTo>
                  <a:lnTo>
                    <a:pt x="60124" y="46618"/>
                  </a:lnTo>
                  <a:lnTo>
                    <a:pt x="60261" y="46572"/>
                  </a:lnTo>
                  <a:cubicBezTo>
                    <a:pt x="61011" y="46277"/>
                    <a:pt x="61739" y="46004"/>
                    <a:pt x="62489" y="45754"/>
                  </a:cubicBezTo>
                  <a:lnTo>
                    <a:pt x="62694" y="45685"/>
                  </a:lnTo>
                  <a:lnTo>
                    <a:pt x="64718" y="44958"/>
                  </a:lnTo>
                  <a:cubicBezTo>
                    <a:pt x="64854" y="44980"/>
                    <a:pt x="64968" y="45003"/>
                    <a:pt x="65059" y="45003"/>
                  </a:cubicBezTo>
                  <a:cubicBezTo>
                    <a:pt x="65150" y="44912"/>
                    <a:pt x="65241" y="44821"/>
                    <a:pt x="65377" y="44708"/>
                  </a:cubicBezTo>
                  <a:cubicBezTo>
                    <a:pt x="65446" y="44912"/>
                    <a:pt x="65491" y="45026"/>
                    <a:pt x="65559" y="45208"/>
                  </a:cubicBezTo>
                  <a:cubicBezTo>
                    <a:pt x="65627" y="44958"/>
                    <a:pt x="65650" y="44753"/>
                    <a:pt x="65764" y="44639"/>
                  </a:cubicBezTo>
                  <a:cubicBezTo>
                    <a:pt x="65855" y="44526"/>
                    <a:pt x="66060" y="44548"/>
                    <a:pt x="66264" y="44526"/>
                  </a:cubicBezTo>
                  <a:cubicBezTo>
                    <a:pt x="66286" y="44376"/>
                    <a:pt x="66388" y="44205"/>
                    <a:pt x="66628" y="44205"/>
                  </a:cubicBezTo>
                  <a:cubicBezTo>
                    <a:pt x="66643" y="44205"/>
                    <a:pt x="66658" y="44206"/>
                    <a:pt x="66673" y="44207"/>
                  </a:cubicBezTo>
                  <a:cubicBezTo>
                    <a:pt x="66683" y="44210"/>
                    <a:pt x="66692" y="44212"/>
                    <a:pt x="66700" y="44212"/>
                  </a:cubicBezTo>
                  <a:cubicBezTo>
                    <a:pt x="66754" y="44212"/>
                    <a:pt x="66793" y="44156"/>
                    <a:pt x="66833" y="44116"/>
                  </a:cubicBezTo>
                  <a:lnTo>
                    <a:pt x="67401" y="43684"/>
                  </a:lnTo>
                  <a:cubicBezTo>
                    <a:pt x="67697" y="43548"/>
                    <a:pt x="68061" y="43639"/>
                    <a:pt x="68265" y="43298"/>
                  </a:cubicBezTo>
                  <a:cubicBezTo>
                    <a:pt x="68334" y="43229"/>
                    <a:pt x="68470" y="43207"/>
                    <a:pt x="68584" y="43207"/>
                  </a:cubicBezTo>
                  <a:cubicBezTo>
                    <a:pt x="68766" y="43207"/>
                    <a:pt x="68970" y="43229"/>
                    <a:pt x="69152" y="43252"/>
                  </a:cubicBezTo>
                  <a:cubicBezTo>
                    <a:pt x="69175" y="43161"/>
                    <a:pt x="69198" y="43070"/>
                    <a:pt x="69220" y="43025"/>
                  </a:cubicBezTo>
                  <a:cubicBezTo>
                    <a:pt x="69334" y="43070"/>
                    <a:pt x="69448" y="43116"/>
                    <a:pt x="69539" y="43161"/>
                  </a:cubicBezTo>
                  <a:cubicBezTo>
                    <a:pt x="69539" y="43025"/>
                    <a:pt x="69539" y="42911"/>
                    <a:pt x="69539" y="42775"/>
                  </a:cubicBezTo>
                  <a:cubicBezTo>
                    <a:pt x="69539" y="42752"/>
                    <a:pt x="69516" y="42706"/>
                    <a:pt x="69493" y="42661"/>
                  </a:cubicBezTo>
                  <a:cubicBezTo>
                    <a:pt x="69652" y="42661"/>
                    <a:pt x="69789" y="42684"/>
                    <a:pt x="69948" y="42684"/>
                  </a:cubicBezTo>
                  <a:cubicBezTo>
                    <a:pt x="69994" y="42684"/>
                    <a:pt x="70062" y="42684"/>
                    <a:pt x="70107" y="42638"/>
                  </a:cubicBezTo>
                  <a:cubicBezTo>
                    <a:pt x="70220" y="42497"/>
                    <a:pt x="70359" y="42435"/>
                    <a:pt x="70513" y="42435"/>
                  </a:cubicBezTo>
                  <a:cubicBezTo>
                    <a:pt x="70608" y="42435"/>
                    <a:pt x="70708" y="42458"/>
                    <a:pt x="70812" y="42502"/>
                  </a:cubicBezTo>
                  <a:cubicBezTo>
                    <a:pt x="71040" y="42138"/>
                    <a:pt x="71290" y="41797"/>
                    <a:pt x="71744" y="41774"/>
                  </a:cubicBezTo>
                  <a:lnTo>
                    <a:pt x="72177" y="41660"/>
                  </a:lnTo>
                  <a:cubicBezTo>
                    <a:pt x="72472" y="41365"/>
                    <a:pt x="72836" y="41228"/>
                    <a:pt x="73200" y="41115"/>
                  </a:cubicBezTo>
                  <a:cubicBezTo>
                    <a:pt x="73473" y="41069"/>
                    <a:pt x="73723" y="40978"/>
                    <a:pt x="73973" y="40887"/>
                  </a:cubicBezTo>
                  <a:cubicBezTo>
                    <a:pt x="74269" y="40796"/>
                    <a:pt x="74564" y="40705"/>
                    <a:pt x="74860" y="40592"/>
                  </a:cubicBezTo>
                  <a:cubicBezTo>
                    <a:pt x="74951" y="40569"/>
                    <a:pt x="75042" y="40455"/>
                    <a:pt x="75133" y="40387"/>
                  </a:cubicBezTo>
                  <a:cubicBezTo>
                    <a:pt x="75269" y="40364"/>
                    <a:pt x="75406" y="40364"/>
                    <a:pt x="75542" y="40341"/>
                  </a:cubicBezTo>
                  <a:cubicBezTo>
                    <a:pt x="75632" y="40327"/>
                    <a:pt x="75724" y="40323"/>
                    <a:pt x="75815" y="40323"/>
                  </a:cubicBezTo>
                  <a:cubicBezTo>
                    <a:pt x="75957" y="40323"/>
                    <a:pt x="76101" y="40333"/>
                    <a:pt x="76244" y="40333"/>
                  </a:cubicBezTo>
                  <a:cubicBezTo>
                    <a:pt x="76451" y="40333"/>
                    <a:pt x="76659" y="40311"/>
                    <a:pt x="76861" y="40205"/>
                  </a:cubicBezTo>
                  <a:cubicBezTo>
                    <a:pt x="77066" y="40091"/>
                    <a:pt x="77248" y="39932"/>
                    <a:pt x="77452" y="39841"/>
                  </a:cubicBezTo>
                  <a:cubicBezTo>
                    <a:pt x="78134" y="39591"/>
                    <a:pt x="78817" y="39341"/>
                    <a:pt x="79499" y="39091"/>
                  </a:cubicBezTo>
                  <a:cubicBezTo>
                    <a:pt x="79544" y="39068"/>
                    <a:pt x="79590" y="39023"/>
                    <a:pt x="79635" y="39000"/>
                  </a:cubicBezTo>
                  <a:cubicBezTo>
                    <a:pt x="80090" y="38772"/>
                    <a:pt x="80545" y="38545"/>
                    <a:pt x="81000" y="38318"/>
                  </a:cubicBezTo>
                  <a:lnTo>
                    <a:pt x="81159" y="38272"/>
                  </a:lnTo>
                  <a:lnTo>
                    <a:pt x="81545" y="38181"/>
                  </a:lnTo>
                  <a:cubicBezTo>
                    <a:pt x="81659" y="38113"/>
                    <a:pt x="81750" y="38045"/>
                    <a:pt x="81864" y="37999"/>
                  </a:cubicBezTo>
                  <a:cubicBezTo>
                    <a:pt x="81884" y="37994"/>
                    <a:pt x="81906" y="37992"/>
                    <a:pt x="81928" y="37992"/>
                  </a:cubicBezTo>
                  <a:cubicBezTo>
                    <a:pt x="81967" y="37992"/>
                    <a:pt x="82006" y="37998"/>
                    <a:pt x="82040" y="37998"/>
                  </a:cubicBezTo>
                  <a:cubicBezTo>
                    <a:pt x="82071" y="37998"/>
                    <a:pt x="82097" y="37993"/>
                    <a:pt x="82114" y="37977"/>
                  </a:cubicBezTo>
                  <a:cubicBezTo>
                    <a:pt x="82478" y="37544"/>
                    <a:pt x="83001" y="37522"/>
                    <a:pt x="83433" y="37431"/>
                  </a:cubicBezTo>
                  <a:cubicBezTo>
                    <a:pt x="83547" y="37294"/>
                    <a:pt x="83615" y="37158"/>
                    <a:pt x="83728" y="37090"/>
                  </a:cubicBezTo>
                  <a:cubicBezTo>
                    <a:pt x="83956" y="36930"/>
                    <a:pt x="84229" y="36817"/>
                    <a:pt x="84479" y="36703"/>
                  </a:cubicBezTo>
                  <a:cubicBezTo>
                    <a:pt x="84684" y="36635"/>
                    <a:pt x="84843" y="36498"/>
                    <a:pt x="84911" y="36248"/>
                  </a:cubicBezTo>
                  <a:cubicBezTo>
                    <a:pt x="85275" y="36157"/>
                    <a:pt x="85593" y="35998"/>
                    <a:pt x="85752" y="35566"/>
                  </a:cubicBezTo>
                  <a:lnTo>
                    <a:pt x="86366" y="34952"/>
                  </a:lnTo>
                  <a:cubicBezTo>
                    <a:pt x="86707" y="34634"/>
                    <a:pt x="87026" y="34293"/>
                    <a:pt x="87253" y="33861"/>
                  </a:cubicBezTo>
                  <a:cubicBezTo>
                    <a:pt x="87299" y="33792"/>
                    <a:pt x="87344" y="33701"/>
                    <a:pt x="87390" y="33656"/>
                  </a:cubicBezTo>
                  <a:cubicBezTo>
                    <a:pt x="87594" y="33451"/>
                    <a:pt x="87776" y="33269"/>
                    <a:pt x="87844" y="32951"/>
                  </a:cubicBezTo>
                  <a:cubicBezTo>
                    <a:pt x="87859" y="32836"/>
                    <a:pt x="87909" y="32731"/>
                    <a:pt x="87996" y="32731"/>
                  </a:cubicBezTo>
                  <a:cubicBezTo>
                    <a:pt x="88046" y="32731"/>
                    <a:pt x="88110" y="32767"/>
                    <a:pt x="88185" y="32860"/>
                  </a:cubicBezTo>
                  <a:cubicBezTo>
                    <a:pt x="88253" y="32936"/>
                    <a:pt x="88331" y="32972"/>
                    <a:pt x="88404" y="32972"/>
                  </a:cubicBezTo>
                  <a:cubicBezTo>
                    <a:pt x="88529" y="32972"/>
                    <a:pt x="88643" y="32872"/>
                    <a:pt x="88686" y="32701"/>
                  </a:cubicBezTo>
                  <a:cubicBezTo>
                    <a:pt x="88711" y="32562"/>
                    <a:pt x="88750" y="32500"/>
                    <a:pt x="88808" y="32500"/>
                  </a:cubicBezTo>
                  <a:cubicBezTo>
                    <a:pt x="88854" y="32500"/>
                    <a:pt x="88911" y="32539"/>
                    <a:pt x="88981" y="32610"/>
                  </a:cubicBezTo>
                  <a:cubicBezTo>
                    <a:pt x="89000" y="32647"/>
                    <a:pt x="89064" y="32684"/>
                    <a:pt x="89099" y="32684"/>
                  </a:cubicBezTo>
                  <a:cubicBezTo>
                    <a:pt x="89107" y="32684"/>
                    <a:pt x="89114" y="32682"/>
                    <a:pt x="89118" y="32678"/>
                  </a:cubicBezTo>
                  <a:cubicBezTo>
                    <a:pt x="89322" y="32610"/>
                    <a:pt x="89504" y="32519"/>
                    <a:pt x="89686" y="32405"/>
                  </a:cubicBezTo>
                  <a:cubicBezTo>
                    <a:pt x="89914" y="32269"/>
                    <a:pt x="90118" y="32110"/>
                    <a:pt x="90346" y="31973"/>
                  </a:cubicBezTo>
                  <a:lnTo>
                    <a:pt x="90664" y="31564"/>
                  </a:lnTo>
                  <a:cubicBezTo>
                    <a:pt x="90892" y="31405"/>
                    <a:pt x="90982" y="31177"/>
                    <a:pt x="90937" y="30836"/>
                  </a:cubicBezTo>
                  <a:cubicBezTo>
                    <a:pt x="90937" y="30745"/>
                    <a:pt x="90960" y="30654"/>
                    <a:pt x="90982" y="30541"/>
                  </a:cubicBezTo>
                  <a:lnTo>
                    <a:pt x="91005" y="30177"/>
                  </a:lnTo>
                  <a:cubicBezTo>
                    <a:pt x="91392" y="30154"/>
                    <a:pt x="91210" y="29654"/>
                    <a:pt x="91460" y="29540"/>
                  </a:cubicBezTo>
                  <a:cubicBezTo>
                    <a:pt x="91415" y="29381"/>
                    <a:pt x="91346" y="29244"/>
                    <a:pt x="91369" y="29131"/>
                  </a:cubicBezTo>
                  <a:cubicBezTo>
                    <a:pt x="91369" y="29017"/>
                    <a:pt x="91460" y="28926"/>
                    <a:pt x="91528" y="28835"/>
                  </a:cubicBezTo>
                  <a:cubicBezTo>
                    <a:pt x="91596" y="28903"/>
                    <a:pt x="91665" y="28972"/>
                    <a:pt x="91733" y="29040"/>
                  </a:cubicBezTo>
                  <a:cubicBezTo>
                    <a:pt x="91778" y="29108"/>
                    <a:pt x="91824" y="29199"/>
                    <a:pt x="91915" y="29358"/>
                  </a:cubicBezTo>
                  <a:cubicBezTo>
                    <a:pt x="91869" y="28562"/>
                    <a:pt x="91892" y="28517"/>
                    <a:pt x="92324" y="28426"/>
                  </a:cubicBezTo>
                  <a:lnTo>
                    <a:pt x="92461" y="28949"/>
                  </a:lnTo>
                  <a:lnTo>
                    <a:pt x="92529" y="28926"/>
                  </a:lnTo>
                  <a:cubicBezTo>
                    <a:pt x="92552" y="28858"/>
                    <a:pt x="92552" y="28767"/>
                    <a:pt x="92597" y="28630"/>
                  </a:cubicBezTo>
                  <a:cubicBezTo>
                    <a:pt x="92754" y="28839"/>
                    <a:pt x="92888" y="28913"/>
                    <a:pt x="93009" y="28913"/>
                  </a:cubicBezTo>
                  <a:cubicBezTo>
                    <a:pt x="93258" y="28913"/>
                    <a:pt x="93452" y="28601"/>
                    <a:pt x="93666" y="28494"/>
                  </a:cubicBezTo>
                  <a:cubicBezTo>
                    <a:pt x="93779" y="28630"/>
                    <a:pt x="93848" y="28744"/>
                    <a:pt x="93961" y="28812"/>
                  </a:cubicBezTo>
                  <a:cubicBezTo>
                    <a:pt x="93963" y="28814"/>
                    <a:pt x="93965" y="28815"/>
                    <a:pt x="93968" y="28815"/>
                  </a:cubicBezTo>
                  <a:cubicBezTo>
                    <a:pt x="94004" y="28815"/>
                    <a:pt x="94122" y="28692"/>
                    <a:pt x="94143" y="28608"/>
                  </a:cubicBezTo>
                  <a:cubicBezTo>
                    <a:pt x="94257" y="28335"/>
                    <a:pt x="94348" y="28062"/>
                    <a:pt x="94439" y="27789"/>
                  </a:cubicBezTo>
                  <a:lnTo>
                    <a:pt x="94712" y="27721"/>
                  </a:lnTo>
                  <a:cubicBezTo>
                    <a:pt x="94871" y="27562"/>
                    <a:pt x="95007" y="27380"/>
                    <a:pt x="95167" y="27221"/>
                  </a:cubicBezTo>
                  <a:cubicBezTo>
                    <a:pt x="95349" y="27016"/>
                    <a:pt x="95530" y="26811"/>
                    <a:pt x="95735" y="26629"/>
                  </a:cubicBezTo>
                  <a:cubicBezTo>
                    <a:pt x="95781" y="26584"/>
                    <a:pt x="95826" y="26516"/>
                    <a:pt x="95894" y="26493"/>
                  </a:cubicBezTo>
                  <a:cubicBezTo>
                    <a:pt x="96599" y="26243"/>
                    <a:pt x="97190" y="25788"/>
                    <a:pt x="97759" y="25288"/>
                  </a:cubicBezTo>
                  <a:cubicBezTo>
                    <a:pt x="97804" y="25242"/>
                    <a:pt x="97827" y="25151"/>
                    <a:pt x="97850" y="25083"/>
                  </a:cubicBezTo>
                  <a:lnTo>
                    <a:pt x="98100" y="24901"/>
                  </a:lnTo>
                  <a:lnTo>
                    <a:pt x="98282" y="24856"/>
                  </a:lnTo>
                  <a:cubicBezTo>
                    <a:pt x="98464" y="24787"/>
                    <a:pt x="98805" y="24901"/>
                    <a:pt x="98714" y="24446"/>
                  </a:cubicBezTo>
                  <a:lnTo>
                    <a:pt x="98828" y="24424"/>
                  </a:lnTo>
                  <a:cubicBezTo>
                    <a:pt x="99078" y="24333"/>
                    <a:pt x="99351" y="24264"/>
                    <a:pt x="99624" y="24196"/>
                  </a:cubicBezTo>
                  <a:cubicBezTo>
                    <a:pt x="99533" y="23673"/>
                    <a:pt x="100033" y="23787"/>
                    <a:pt x="100192" y="23514"/>
                  </a:cubicBezTo>
                  <a:cubicBezTo>
                    <a:pt x="100260" y="23605"/>
                    <a:pt x="100306" y="23650"/>
                    <a:pt x="100374" y="23719"/>
                  </a:cubicBezTo>
                  <a:cubicBezTo>
                    <a:pt x="100465" y="23400"/>
                    <a:pt x="100465" y="23059"/>
                    <a:pt x="100624" y="22854"/>
                  </a:cubicBezTo>
                  <a:cubicBezTo>
                    <a:pt x="100783" y="22650"/>
                    <a:pt x="100761" y="22491"/>
                    <a:pt x="100715" y="22286"/>
                  </a:cubicBezTo>
                  <a:cubicBezTo>
                    <a:pt x="100874" y="21877"/>
                    <a:pt x="101124" y="21604"/>
                    <a:pt x="101511" y="21422"/>
                  </a:cubicBezTo>
                  <a:cubicBezTo>
                    <a:pt x="101738" y="21308"/>
                    <a:pt x="101943" y="21103"/>
                    <a:pt x="101852" y="20671"/>
                  </a:cubicBezTo>
                  <a:lnTo>
                    <a:pt x="101852" y="20671"/>
                  </a:lnTo>
                  <a:cubicBezTo>
                    <a:pt x="102011" y="20740"/>
                    <a:pt x="102102" y="20762"/>
                    <a:pt x="102193" y="20831"/>
                  </a:cubicBezTo>
                  <a:cubicBezTo>
                    <a:pt x="102296" y="20890"/>
                    <a:pt x="102404" y="20917"/>
                    <a:pt x="102511" y="20917"/>
                  </a:cubicBezTo>
                  <a:cubicBezTo>
                    <a:pt x="102733" y="20917"/>
                    <a:pt x="102949" y="20796"/>
                    <a:pt x="103103" y="20580"/>
                  </a:cubicBezTo>
                  <a:cubicBezTo>
                    <a:pt x="103262" y="20353"/>
                    <a:pt x="103467" y="20126"/>
                    <a:pt x="103694" y="19967"/>
                  </a:cubicBezTo>
                  <a:cubicBezTo>
                    <a:pt x="104058" y="19694"/>
                    <a:pt x="104217" y="19239"/>
                    <a:pt x="104490" y="18920"/>
                  </a:cubicBezTo>
                  <a:cubicBezTo>
                    <a:pt x="104513" y="18898"/>
                    <a:pt x="104490" y="18852"/>
                    <a:pt x="104490" y="18830"/>
                  </a:cubicBezTo>
                  <a:lnTo>
                    <a:pt x="104513" y="18625"/>
                  </a:lnTo>
                  <a:cubicBezTo>
                    <a:pt x="104535" y="18621"/>
                    <a:pt x="104555" y="18619"/>
                    <a:pt x="104574" y="18619"/>
                  </a:cubicBezTo>
                  <a:cubicBezTo>
                    <a:pt x="104783" y="18619"/>
                    <a:pt x="104768" y="18842"/>
                    <a:pt x="104831" y="18989"/>
                  </a:cubicBezTo>
                  <a:cubicBezTo>
                    <a:pt x="104854" y="19057"/>
                    <a:pt x="104945" y="19102"/>
                    <a:pt x="105013" y="19148"/>
                  </a:cubicBezTo>
                  <a:cubicBezTo>
                    <a:pt x="105013" y="19080"/>
                    <a:pt x="105013" y="18989"/>
                    <a:pt x="104990" y="18920"/>
                  </a:cubicBezTo>
                  <a:cubicBezTo>
                    <a:pt x="104990" y="18807"/>
                    <a:pt x="104922" y="18625"/>
                    <a:pt x="104968" y="18602"/>
                  </a:cubicBezTo>
                  <a:cubicBezTo>
                    <a:pt x="105127" y="18443"/>
                    <a:pt x="105104" y="18352"/>
                    <a:pt x="104968" y="18216"/>
                  </a:cubicBezTo>
                  <a:cubicBezTo>
                    <a:pt x="104945" y="18170"/>
                    <a:pt x="104968" y="18056"/>
                    <a:pt x="104990" y="17965"/>
                  </a:cubicBezTo>
                  <a:cubicBezTo>
                    <a:pt x="105059" y="17965"/>
                    <a:pt x="105127" y="17965"/>
                    <a:pt x="105195" y="18011"/>
                  </a:cubicBezTo>
                  <a:cubicBezTo>
                    <a:pt x="105240" y="18034"/>
                    <a:pt x="105263" y="18102"/>
                    <a:pt x="105309" y="18147"/>
                  </a:cubicBezTo>
                  <a:lnTo>
                    <a:pt x="105377" y="18147"/>
                  </a:lnTo>
                  <a:cubicBezTo>
                    <a:pt x="105354" y="18034"/>
                    <a:pt x="105377" y="17943"/>
                    <a:pt x="105354" y="17852"/>
                  </a:cubicBezTo>
                  <a:cubicBezTo>
                    <a:pt x="105331" y="17738"/>
                    <a:pt x="105263" y="17624"/>
                    <a:pt x="105286" y="17533"/>
                  </a:cubicBezTo>
                  <a:cubicBezTo>
                    <a:pt x="105354" y="17192"/>
                    <a:pt x="105195" y="16988"/>
                    <a:pt x="104968" y="16783"/>
                  </a:cubicBezTo>
                  <a:cubicBezTo>
                    <a:pt x="104899" y="16715"/>
                    <a:pt x="104808" y="16578"/>
                    <a:pt x="104831" y="16533"/>
                  </a:cubicBezTo>
                  <a:cubicBezTo>
                    <a:pt x="104877" y="16442"/>
                    <a:pt x="104990" y="16396"/>
                    <a:pt x="105081" y="16374"/>
                  </a:cubicBezTo>
                  <a:cubicBezTo>
                    <a:pt x="105104" y="16366"/>
                    <a:pt x="105127" y="16363"/>
                    <a:pt x="105150" y="16363"/>
                  </a:cubicBezTo>
                  <a:cubicBezTo>
                    <a:pt x="105197" y="16363"/>
                    <a:pt x="105248" y="16374"/>
                    <a:pt x="105309" y="16374"/>
                  </a:cubicBezTo>
                  <a:cubicBezTo>
                    <a:pt x="105286" y="16123"/>
                    <a:pt x="105263" y="15873"/>
                    <a:pt x="105263" y="15646"/>
                  </a:cubicBezTo>
                  <a:lnTo>
                    <a:pt x="105263" y="15646"/>
                  </a:lnTo>
                  <a:cubicBezTo>
                    <a:pt x="105627" y="15669"/>
                    <a:pt x="105491" y="16078"/>
                    <a:pt x="105741" y="16237"/>
                  </a:cubicBezTo>
                  <a:cubicBezTo>
                    <a:pt x="105650" y="15737"/>
                    <a:pt x="105741" y="15259"/>
                    <a:pt x="105377" y="14896"/>
                  </a:cubicBezTo>
                  <a:cubicBezTo>
                    <a:pt x="105309" y="14805"/>
                    <a:pt x="105286" y="14668"/>
                    <a:pt x="105263" y="14554"/>
                  </a:cubicBezTo>
                  <a:cubicBezTo>
                    <a:pt x="105337" y="14536"/>
                    <a:pt x="105440" y="14503"/>
                    <a:pt x="105525" y="14503"/>
                  </a:cubicBezTo>
                  <a:cubicBezTo>
                    <a:pt x="105545" y="14503"/>
                    <a:pt x="105564" y="14505"/>
                    <a:pt x="105582" y="14509"/>
                  </a:cubicBezTo>
                  <a:cubicBezTo>
                    <a:pt x="105763" y="14600"/>
                    <a:pt x="105923" y="14759"/>
                    <a:pt x="106105" y="14850"/>
                  </a:cubicBezTo>
                  <a:cubicBezTo>
                    <a:pt x="106218" y="14918"/>
                    <a:pt x="106332" y="14918"/>
                    <a:pt x="106468" y="14941"/>
                  </a:cubicBezTo>
                  <a:cubicBezTo>
                    <a:pt x="106468" y="14827"/>
                    <a:pt x="106514" y="14714"/>
                    <a:pt x="106514" y="14600"/>
                  </a:cubicBezTo>
                  <a:cubicBezTo>
                    <a:pt x="106491" y="14350"/>
                    <a:pt x="106514" y="14145"/>
                    <a:pt x="106741" y="14054"/>
                  </a:cubicBezTo>
                  <a:cubicBezTo>
                    <a:pt x="106900" y="14327"/>
                    <a:pt x="107082" y="14600"/>
                    <a:pt x="107264" y="14896"/>
                  </a:cubicBezTo>
                  <a:cubicBezTo>
                    <a:pt x="107188" y="14896"/>
                    <a:pt x="107143" y="14885"/>
                    <a:pt x="107108" y="14885"/>
                  </a:cubicBezTo>
                  <a:cubicBezTo>
                    <a:pt x="107090" y="14885"/>
                    <a:pt x="107075" y="14888"/>
                    <a:pt x="107060" y="14896"/>
                  </a:cubicBezTo>
                  <a:cubicBezTo>
                    <a:pt x="106991" y="14918"/>
                    <a:pt x="106923" y="14941"/>
                    <a:pt x="106923" y="14986"/>
                  </a:cubicBezTo>
                  <a:cubicBezTo>
                    <a:pt x="106900" y="15032"/>
                    <a:pt x="106946" y="15100"/>
                    <a:pt x="106991" y="15146"/>
                  </a:cubicBezTo>
                  <a:cubicBezTo>
                    <a:pt x="107151" y="15305"/>
                    <a:pt x="107332" y="15487"/>
                    <a:pt x="107537" y="15623"/>
                  </a:cubicBezTo>
                  <a:cubicBezTo>
                    <a:pt x="107571" y="15646"/>
                    <a:pt x="107611" y="15652"/>
                    <a:pt x="107654" y="15652"/>
                  </a:cubicBezTo>
                  <a:cubicBezTo>
                    <a:pt x="107696" y="15652"/>
                    <a:pt x="107742" y="15646"/>
                    <a:pt x="107787" y="15646"/>
                  </a:cubicBezTo>
                  <a:cubicBezTo>
                    <a:pt x="107765" y="15555"/>
                    <a:pt x="107787" y="15441"/>
                    <a:pt x="107742" y="15373"/>
                  </a:cubicBezTo>
                  <a:cubicBezTo>
                    <a:pt x="107583" y="15168"/>
                    <a:pt x="107355" y="14986"/>
                    <a:pt x="107537" y="14645"/>
                  </a:cubicBezTo>
                  <a:cubicBezTo>
                    <a:pt x="107560" y="14577"/>
                    <a:pt x="107446" y="14441"/>
                    <a:pt x="107423" y="14327"/>
                  </a:cubicBezTo>
                  <a:cubicBezTo>
                    <a:pt x="107378" y="14236"/>
                    <a:pt x="107355" y="14122"/>
                    <a:pt x="107378" y="14054"/>
                  </a:cubicBezTo>
                  <a:cubicBezTo>
                    <a:pt x="107423" y="13804"/>
                    <a:pt x="107560" y="13531"/>
                    <a:pt x="107514" y="13281"/>
                  </a:cubicBezTo>
                  <a:cubicBezTo>
                    <a:pt x="107446" y="12872"/>
                    <a:pt x="107719" y="12440"/>
                    <a:pt x="107401" y="12030"/>
                  </a:cubicBezTo>
                  <a:cubicBezTo>
                    <a:pt x="107378" y="12008"/>
                    <a:pt x="107423" y="11894"/>
                    <a:pt x="107423" y="11826"/>
                  </a:cubicBezTo>
                  <a:cubicBezTo>
                    <a:pt x="107423" y="11598"/>
                    <a:pt x="107492" y="11348"/>
                    <a:pt x="107423" y="11166"/>
                  </a:cubicBezTo>
                  <a:cubicBezTo>
                    <a:pt x="107310" y="10916"/>
                    <a:pt x="107287" y="10666"/>
                    <a:pt x="107310" y="10393"/>
                  </a:cubicBezTo>
                  <a:cubicBezTo>
                    <a:pt x="107332" y="10325"/>
                    <a:pt x="107287" y="10188"/>
                    <a:pt x="107219" y="10120"/>
                  </a:cubicBezTo>
                  <a:cubicBezTo>
                    <a:pt x="107037" y="9938"/>
                    <a:pt x="107014" y="9688"/>
                    <a:pt x="107173" y="9461"/>
                  </a:cubicBezTo>
                  <a:cubicBezTo>
                    <a:pt x="107242" y="9370"/>
                    <a:pt x="107310" y="9256"/>
                    <a:pt x="107310" y="9165"/>
                  </a:cubicBezTo>
                  <a:cubicBezTo>
                    <a:pt x="107287" y="8938"/>
                    <a:pt x="107242" y="8710"/>
                    <a:pt x="107196" y="8483"/>
                  </a:cubicBezTo>
                  <a:lnTo>
                    <a:pt x="107037" y="7573"/>
                  </a:lnTo>
                  <a:cubicBezTo>
                    <a:pt x="107014" y="7505"/>
                    <a:pt x="106991" y="7460"/>
                    <a:pt x="106969" y="7391"/>
                  </a:cubicBezTo>
                  <a:cubicBezTo>
                    <a:pt x="106832" y="7027"/>
                    <a:pt x="106673" y="6641"/>
                    <a:pt x="106514" y="6277"/>
                  </a:cubicBezTo>
                  <a:cubicBezTo>
                    <a:pt x="106400" y="6027"/>
                    <a:pt x="106241" y="5777"/>
                    <a:pt x="106127" y="5527"/>
                  </a:cubicBezTo>
                  <a:cubicBezTo>
                    <a:pt x="105991" y="5231"/>
                    <a:pt x="105832" y="4935"/>
                    <a:pt x="105718" y="4617"/>
                  </a:cubicBezTo>
                  <a:cubicBezTo>
                    <a:pt x="105672" y="4572"/>
                    <a:pt x="105786" y="4435"/>
                    <a:pt x="105832" y="4344"/>
                  </a:cubicBezTo>
                  <a:cubicBezTo>
                    <a:pt x="105900" y="4230"/>
                    <a:pt x="106059" y="4117"/>
                    <a:pt x="106036" y="4003"/>
                  </a:cubicBezTo>
                  <a:cubicBezTo>
                    <a:pt x="106036" y="3662"/>
                    <a:pt x="105991" y="3344"/>
                    <a:pt x="105923" y="3003"/>
                  </a:cubicBezTo>
                  <a:cubicBezTo>
                    <a:pt x="105923" y="2918"/>
                    <a:pt x="105806" y="2795"/>
                    <a:pt x="105716" y="2795"/>
                  </a:cubicBezTo>
                  <a:cubicBezTo>
                    <a:pt x="105709" y="2795"/>
                    <a:pt x="105702" y="2796"/>
                    <a:pt x="105695" y="2798"/>
                  </a:cubicBezTo>
                  <a:cubicBezTo>
                    <a:pt x="105309" y="2798"/>
                    <a:pt x="105240" y="2548"/>
                    <a:pt x="105195" y="2229"/>
                  </a:cubicBezTo>
                  <a:cubicBezTo>
                    <a:pt x="105195" y="2184"/>
                    <a:pt x="105172" y="2116"/>
                    <a:pt x="105149" y="2070"/>
                  </a:cubicBezTo>
                  <a:lnTo>
                    <a:pt x="105059" y="2070"/>
                  </a:lnTo>
                  <a:cubicBezTo>
                    <a:pt x="105036" y="2320"/>
                    <a:pt x="104990" y="2548"/>
                    <a:pt x="104968" y="2798"/>
                  </a:cubicBezTo>
                  <a:cubicBezTo>
                    <a:pt x="104649" y="2684"/>
                    <a:pt x="104581" y="2480"/>
                    <a:pt x="104672" y="2161"/>
                  </a:cubicBezTo>
                  <a:cubicBezTo>
                    <a:pt x="104695" y="2093"/>
                    <a:pt x="104695" y="2002"/>
                    <a:pt x="104717" y="1934"/>
                  </a:cubicBezTo>
                  <a:cubicBezTo>
                    <a:pt x="104649" y="1797"/>
                    <a:pt x="104604" y="1615"/>
                    <a:pt x="104490" y="1524"/>
                  </a:cubicBezTo>
                  <a:cubicBezTo>
                    <a:pt x="104035" y="1206"/>
                    <a:pt x="103558" y="910"/>
                    <a:pt x="103080" y="615"/>
                  </a:cubicBezTo>
                  <a:cubicBezTo>
                    <a:pt x="102926" y="872"/>
                    <a:pt x="102736" y="998"/>
                    <a:pt x="102501" y="998"/>
                  </a:cubicBezTo>
                  <a:cubicBezTo>
                    <a:pt x="102320" y="998"/>
                    <a:pt x="102113" y="923"/>
                    <a:pt x="101875" y="774"/>
                  </a:cubicBezTo>
                  <a:cubicBezTo>
                    <a:pt x="101738" y="819"/>
                    <a:pt x="101648" y="888"/>
                    <a:pt x="101534" y="888"/>
                  </a:cubicBezTo>
                  <a:cubicBezTo>
                    <a:pt x="101443" y="895"/>
                    <a:pt x="101354" y="898"/>
                    <a:pt x="101267" y="898"/>
                  </a:cubicBezTo>
                  <a:cubicBezTo>
                    <a:pt x="101092" y="898"/>
                    <a:pt x="100920" y="888"/>
                    <a:pt x="100738" y="888"/>
                  </a:cubicBezTo>
                  <a:lnTo>
                    <a:pt x="100147" y="1001"/>
                  </a:lnTo>
                  <a:cubicBezTo>
                    <a:pt x="100050" y="790"/>
                    <a:pt x="99889" y="773"/>
                    <a:pt x="99718" y="773"/>
                  </a:cubicBezTo>
                  <a:cubicBezTo>
                    <a:pt x="99687" y="773"/>
                    <a:pt x="99655" y="774"/>
                    <a:pt x="99624" y="774"/>
                  </a:cubicBezTo>
                  <a:cubicBezTo>
                    <a:pt x="99078" y="774"/>
                    <a:pt x="98555" y="751"/>
                    <a:pt x="98009" y="751"/>
                  </a:cubicBezTo>
                  <a:lnTo>
                    <a:pt x="97463" y="751"/>
                  </a:lnTo>
                  <a:cubicBezTo>
                    <a:pt x="97372" y="615"/>
                    <a:pt x="97304" y="387"/>
                    <a:pt x="97190" y="365"/>
                  </a:cubicBezTo>
                  <a:cubicBezTo>
                    <a:pt x="96786" y="259"/>
                    <a:pt x="96382" y="86"/>
                    <a:pt x="95968" y="86"/>
                  </a:cubicBezTo>
                  <a:cubicBezTo>
                    <a:pt x="95846" y="86"/>
                    <a:pt x="95723" y="101"/>
                    <a:pt x="95599" y="137"/>
                  </a:cubicBezTo>
                  <a:cubicBezTo>
                    <a:pt x="95517" y="164"/>
                    <a:pt x="95433" y="172"/>
                    <a:pt x="95348" y="172"/>
                  </a:cubicBezTo>
                  <a:cubicBezTo>
                    <a:pt x="95238" y="172"/>
                    <a:pt x="95126" y="159"/>
                    <a:pt x="95017" y="159"/>
                  </a:cubicBezTo>
                  <a:cubicBezTo>
                    <a:pt x="94860" y="159"/>
                    <a:pt x="94708" y="186"/>
                    <a:pt x="94575" y="319"/>
                  </a:cubicBezTo>
                  <a:lnTo>
                    <a:pt x="94553" y="319"/>
                  </a:lnTo>
                  <a:cubicBezTo>
                    <a:pt x="94434" y="272"/>
                    <a:pt x="94307" y="260"/>
                    <a:pt x="94179" y="260"/>
                  </a:cubicBezTo>
                  <a:cubicBezTo>
                    <a:pt x="94055" y="260"/>
                    <a:pt x="93930" y="271"/>
                    <a:pt x="93812" y="271"/>
                  </a:cubicBezTo>
                  <a:cubicBezTo>
                    <a:pt x="93588" y="271"/>
                    <a:pt x="93388" y="231"/>
                    <a:pt x="932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7" name="Google Shape;83;p11">
              <a:extLst>
                <a:ext uri="{FF2B5EF4-FFF2-40B4-BE49-F238E27FC236}">
                  <a16:creationId xmlns:a16="http://schemas.microsoft.com/office/drawing/2014/main" id="{E3641724-A267-4A7F-851F-7B33C19FBF28}"/>
                </a:ext>
              </a:extLst>
            </p:cNvPr>
            <p:cNvSpPr/>
            <p:nvPr/>
          </p:nvSpPr>
          <p:spPr>
            <a:xfrm rot="5400000">
              <a:off x="3803287" y="-2120330"/>
              <a:ext cx="1537462" cy="9380913"/>
            </a:xfrm>
            <a:custGeom>
              <a:avLst/>
              <a:gdLst/>
              <a:ahLst/>
              <a:cxnLst/>
              <a:rect l="l" t="t" r="r" b="b"/>
              <a:pathLst>
                <a:path w="23832" h="56469" extrusionOk="0">
                  <a:moveTo>
                    <a:pt x="21939" y="1"/>
                  </a:moveTo>
                  <a:cubicBezTo>
                    <a:pt x="21882" y="1"/>
                    <a:pt x="21823" y="1"/>
                    <a:pt x="21763" y="3"/>
                  </a:cubicBezTo>
                  <a:cubicBezTo>
                    <a:pt x="15077" y="162"/>
                    <a:pt x="8414" y="231"/>
                    <a:pt x="1752" y="276"/>
                  </a:cubicBezTo>
                  <a:cubicBezTo>
                    <a:pt x="546" y="276"/>
                    <a:pt x="137" y="663"/>
                    <a:pt x="114" y="1891"/>
                  </a:cubicBezTo>
                  <a:cubicBezTo>
                    <a:pt x="1" y="7416"/>
                    <a:pt x="46" y="12942"/>
                    <a:pt x="46" y="18468"/>
                  </a:cubicBezTo>
                  <a:cubicBezTo>
                    <a:pt x="92" y="26177"/>
                    <a:pt x="501" y="33908"/>
                    <a:pt x="524" y="41617"/>
                  </a:cubicBezTo>
                  <a:cubicBezTo>
                    <a:pt x="546" y="45892"/>
                    <a:pt x="615" y="50167"/>
                    <a:pt x="569" y="54443"/>
                  </a:cubicBezTo>
                  <a:cubicBezTo>
                    <a:pt x="569" y="55693"/>
                    <a:pt x="910" y="56148"/>
                    <a:pt x="2252" y="56239"/>
                  </a:cubicBezTo>
                  <a:cubicBezTo>
                    <a:pt x="3875" y="56378"/>
                    <a:pt x="5502" y="56401"/>
                    <a:pt x="7060" y="56401"/>
                  </a:cubicBezTo>
                  <a:cubicBezTo>
                    <a:pt x="7858" y="56401"/>
                    <a:pt x="8637" y="56395"/>
                    <a:pt x="9388" y="56395"/>
                  </a:cubicBezTo>
                  <a:cubicBezTo>
                    <a:pt x="10293" y="56395"/>
                    <a:pt x="11157" y="56404"/>
                    <a:pt x="11962" y="56444"/>
                  </a:cubicBezTo>
                  <a:cubicBezTo>
                    <a:pt x="14131" y="56444"/>
                    <a:pt x="16063" y="56419"/>
                    <a:pt x="17895" y="56419"/>
                  </a:cubicBezTo>
                  <a:cubicBezTo>
                    <a:pt x="19117" y="56419"/>
                    <a:pt x="20294" y="56430"/>
                    <a:pt x="21467" y="56466"/>
                  </a:cubicBezTo>
                  <a:cubicBezTo>
                    <a:pt x="21520" y="56468"/>
                    <a:pt x="21572" y="56469"/>
                    <a:pt x="21623" y="56469"/>
                  </a:cubicBezTo>
                  <a:cubicBezTo>
                    <a:pt x="22996" y="56469"/>
                    <a:pt x="23378" y="55869"/>
                    <a:pt x="23400" y="54465"/>
                  </a:cubicBezTo>
                  <a:cubicBezTo>
                    <a:pt x="23491" y="37001"/>
                    <a:pt x="23627" y="19537"/>
                    <a:pt x="23809" y="2073"/>
                  </a:cubicBezTo>
                  <a:cubicBezTo>
                    <a:pt x="23831" y="563"/>
                    <a:pt x="23390" y="1"/>
                    <a:pt x="21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8" name="Google Shape;84;p11">
              <a:extLst>
                <a:ext uri="{FF2B5EF4-FFF2-40B4-BE49-F238E27FC236}">
                  <a16:creationId xmlns:a16="http://schemas.microsoft.com/office/drawing/2014/main" id="{D9FEBA48-3407-442C-9952-17C2BDF12F01}"/>
                </a:ext>
              </a:extLst>
            </p:cNvPr>
            <p:cNvSpPr/>
            <p:nvPr/>
          </p:nvSpPr>
          <p:spPr>
            <a:xfrm rot="468633">
              <a:off x="-77797" y="1143263"/>
              <a:ext cx="9285852" cy="1841509"/>
            </a:xfrm>
            <a:custGeom>
              <a:avLst/>
              <a:gdLst/>
              <a:ahLst/>
              <a:cxnLst/>
              <a:rect l="l" t="t" r="r" b="b"/>
              <a:pathLst>
                <a:path w="107788" h="58193" extrusionOk="0">
                  <a:moveTo>
                    <a:pt x="52166" y="16101"/>
                  </a:moveTo>
                  <a:cubicBezTo>
                    <a:pt x="52256" y="16237"/>
                    <a:pt x="52302" y="16396"/>
                    <a:pt x="52347" y="16578"/>
                  </a:cubicBezTo>
                  <a:cubicBezTo>
                    <a:pt x="52279" y="16396"/>
                    <a:pt x="52256" y="16237"/>
                    <a:pt x="52166" y="16101"/>
                  </a:cubicBezTo>
                  <a:close/>
                  <a:moveTo>
                    <a:pt x="17486" y="33042"/>
                  </a:moveTo>
                  <a:cubicBezTo>
                    <a:pt x="17137" y="33201"/>
                    <a:pt x="17021" y="33260"/>
                    <a:pt x="16912" y="33367"/>
                  </a:cubicBezTo>
                  <a:lnTo>
                    <a:pt x="16912" y="33367"/>
                  </a:lnTo>
                  <a:cubicBezTo>
                    <a:pt x="17026" y="33252"/>
                    <a:pt x="17126" y="33206"/>
                    <a:pt x="17486" y="33042"/>
                  </a:cubicBezTo>
                  <a:close/>
                  <a:moveTo>
                    <a:pt x="24941" y="52737"/>
                  </a:moveTo>
                  <a:cubicBezTo>
                    <a:pt x="24892" y="52737"/>
                    <a:pt x="24841" y="52744"/>
                    <a:pt x="24787" y="52757"/>
                  </a:cubicBezTo>
                  <a:cubicBezTo>
                    <a:pt x="24855" y="52894"/>
                    <a:pt x="24946" y="53030"/>
                    <a:pt x="25037" y="53235"/>
                  </a:cubicBezTo>
                  <a:cubicBezTo>
                    <a:pt x="25196" y="53144"/>
                    <a:pt x="25332" y="53076"/>
                    <a:pt x="25491" y="52985"/>
                  </a:cubicBezTo>
                  <a:cubicBezTo>
                    <a:pt x="25291" y="52839"/>
                    <a:pt x="25135" y="52737"/>
                    <a:pt x="24941" y="52737"/>
                  </a:cubicBezTo>
                  <a:close/>
                  <a:moveTo>
                    <a:pt x="93256" y="1"/>
                  </a:moveTo>
                  <a:cubicBezTo>
                    <a:pt x="93075" y="46"/>
                    <a:pt x="92961" y="92"/>
                    <a:pt x="92824" y="115"/>
                  </a:cubicBezTo>
                  <a:cubicBezTo>
                    <a:pt x="92688" y="137"/>
                    <a:pt x="92529" y="137"/>
                    <a:pt x="92370" y="160"/>
                  </a:cubicBezTo>
                  <a:cubicBezTo>
                    <a:pt x="92029" y="183"/>
                    <a:pt x="91665" y="228"/>
                    <a:pt x="91301" y="274"/>
                  </a:cubicBezTo>
                  <a:cubicBezTo>
                    <a:pt x="91187" y="274"/>
                    <a:pt x="91073" y="319"/>
                    <a:pt x="90982" y="365"/>
                  </a:cubicBezTo>
                  <a:cubicBezTo>
                    <a:pt x="90801" y="433"/>
                    <a:pt x="90619" y="501"/>
                    <a:pt x="90437" y="569"/>
                  </a:cubicBezTo>
                  <a:cubicBezTo>
                    <a:pt x="90382" y="569"/>
                    <a:pt x="90328" y="540"/>
                    <a:pt x="90273" y="540"/>
                  </a:cubicBezTo>
                  <a:cubicBezTo>
                    <a:pt x="90259" y="540"/>
                    <a:pt x="90246" y="542"/>
                    <a:pt x="90232" y="547"/>
                  </a:cubicBezTo>
                  <a:cubicBezTo>
                    <a:pt x="90005" y="592"/>
                    <a:pt x="89800" y="683"/>
                    <a:pt x="89573" y="751"/>
                  </a:cubicBezTo>
                  <a:cubicBezTo>
                    <a:pt x="89254" y="865"/>
                    <a:pt x="88959" y="933"/>
                    <a:pt x="88663" y="1024"/>
                  </a:cubicBezTo>
                  <a:lnTo>
                    <a:pt x="88595" y="1024"/>
                  </a:lnTo>
                  <a:cubicBezTo>
                    <a:pt x="88527" y="956"/>
                    <a:pt x="88481" y="910"/>
                    <a:pt x="88481" y="910"/>
                  </a:cubicBezTo>
                  <a:cubicBezTo>
                    <a:pt x="88322" y="1092"/>
                    <a:pt x="88185" y="1252"/>
                    <a:pt x="88049" y="1433"/>
                  </a:cubicBezTo>
                  <a:lnTo>
                    <a:pt x="86730" y="1729"/>
                  </a:lnTo>
                  <a:lnTo>
                    <a:pt x="86753" y="1866"/>
                  </a:lnTo>
                  <a:cubicBezTo>
                    <a:pt x="86253" y="1979"/>
                    <a:pt x="85752" y="2093"/>
                    <a:pt x="85275" y="2229"/>
                  </a:cubicBezTo>
                  <a:cubicBezTo>
                    <a:pt x="85138" y="2275"/>
                    <a:pt x="85047" y="2389"/>
                    <a:pt x="84934" y="2480"/>
                  </a:cubicBezTo>
                  <a:lnTo>
                    <a:pt x="84070" y="2570"/>
                  </a:lnTo>
                  <a:lnTo>
                    <a:pt x="83933" y="2525"/>
                  </a:lnTo>
                  <a:lnTo>
                    <a:pt x="82705" y="2684"/>
                  </a:lnTo>
                  <a:lnTo>
                    <a:pt x="81977" y="2866"/>
                  </a:lnTo>
                  <a:cubicBezTo>
                    <a:pt x="81892" y="2713"/>
                    <a:pt x="81781" y="2636"/>
                    <a:pt x="81645" y="2636"/>
                  </a:cubicBezTo>
                  <a:cubicBezTo>
                    <a:pt x="81599" y="2636"/>
                    <a:pt x="81551" y="2644"/>
                    <a:pt x="81500" y="2661"/>
                  </a:cubicBezTo>
                  <a:cubicBezTo>
                    <a:pt x="81395" y="2692"/>
                    <a:pt x="81295" y="2706"/>
                    <a:pt x="81198" y="2706"/>
                  </a:cubicBezTo>
                  <a:cubicBezTo>
                    <a:pt x="80940" y="2706"/>
                    <a:pt x="80708" y="2606"/>
                    <a:pt x="80477" y="2457"/>
                  </a:cubicBezTo>
                  <a:lnTo>
                    <a:pt x="79772" y="2502"/>
                  </a:lnTo>
                  <a:cubicBezTo>
                    <a:pt x="79703" y="2502"/>
                    <a:pt x="79658" y="2502"/>
                    <a:pt x="79613" y="2525"/>
                  </a:cubicBezTo>
                  <a:lnTo>
                    <a:pt x="78271" y="3025"/>
                  </a:lnTo>
                  <a:lnTo>
                    <a:pt x="78294" y="3162"/>
                  </a:lnTo>
                  <a:cubicBezTo>
                    <a:pt x="78166" y="3174"/>
                    <a:pt x="78038" y="3223"/>
                    <a:pt x="77915" y="3223"/>
                  </a:cubicBezTo>
                  <a:cubicBezTo>
                    <a:pt x="77818" y="3223"/>
                    <a:pt x="77724" y="3193"/>
                    <a:pt x="77634" y="3093"/>
                  </a:cubicBezTo>
                  <a:cubicBezTo>
                    <a:pt x="77557" y="3006"/>
                    <a:pt x="77492" y="2965"/>
                    <a:pt x="77434" y="2965"/>
                  </a:cubicBezTo>
                  <a:cubicBezTo>
                    <a:pt x="77355" y="2965"/>
                    <a:pt x="77290" y="3041"/>
                    <a:pt x="77225" y="3184"/>
                  </a:cubicBezTo>
                  <a:cubicBezTo>
                    <a:pt x="77141" y="3311"/>
                    <a:pt x="76920" y="3437"/>
                    <a:pt x="76779" y="3437"/>
                  </a:cubicBezTo>
                  <a:cubicBezTo>
                    <a:pt x="76768" y="3437"/>
                    <a:pt x="76757" y="3436"/>
                    <a:pt x="76747" y="3435"/>
                  </a:cubicBezTo>
                  <a:cubicBezTo>
                    <a:pt x="76520" y="3344"/>
                    <a:pt x="76338" y="3139"/>
                    <a:pt x="76156" y="3025"/>
                  </a:cubicBezTo>
                  <a:cubicBezTo>
                    <a:pt x="76088" y="3116"/>
                    <a:pt x="75974" y="3275"/>
                    <a:pt x="75974" y="3275"/>
                  </a:cubicBezTo>
                  <a:cubicBezTo>
                    <a:pt x="75917" y="3238"/>
                    <a:pt x="75868" y="3222"/>
                    <a:pt x="75822" y="3222"/>
                  </a:cubicBezTo>
                  <a:cubicBezTo>
                    <a:pt x="75650" y="3222"/>
                    <a:pt x="75545" y="3444"/>
                    <a:pt x="75383" y="3480"/>
                  </a:cubicBezTo>
                  <a:cubicBezTo>
                    <a:pt x="75224" y="3526"/>
                    <a:pt x="75042" y="3594"/>
                    <a:pt x="74883" y="3617"/>
                  </a:cubicBezTo>
                  <a:cubicBezTo>
                    <a:pt x="74496" y="3685"/>
                    <a:pt x="74155" y="3776"/>
                    <a:pt x="74018" y="4208"/>
                  </a:cubicBezTo>
                  <a:cubicBezTo>
                    <a:pt x="73996" y="4321"/>
                    <a:pt x="73928" y="4390"/>
                    <a:pt x="73859" y="4503"/>
                  </a:cubicBezTo>
                  <a:cubicBezTo>
                    <a:pt x="73677" y="4435"/>
                    <a:pt x="73518" y="4390"/>
                    <a:pt x="73359" y="4299"/>
                  </a:cubicBezTo>
                  <a:cubicBezTo>
                    <a:pt x="73277" y="4253"/>
                    <a:pt x="73198" y="4229"/>
                    <a:pt x="73123" y="4229"/>
                  </a:cubicBezTo>
                  <a:cubicBezTo>
                    <a:pt x="73011" y="4229"/>
                    <a:pt x="72908" y="4281"/>
                    <a:pt x="72813" y="4390"/>
                  </a:cubicBezTo>
                  <a:cubicBezTo>
                    <a:pt x="72700" y="4526"/>
                    <a:pt x="72609" y="4663"/>
                    <a:pt x="72495" y="4799"/>
                  </a:cubicBezTo>
                  <a:cubicBezTo>
                    <a:pt x="72449" y="4685"/>
                    <a:pt x="72381" y="4594"/>
                    <a:pt x="72313" y="4481"/>
                  </a:cubicBezTo>
                  <a:cubicBezTo>
                    <a:pt x="72222" y="4549"/>
                    <a:pt x="72131" y="4594"/>
                    <a:pt x="72040" y="4663"/>
                  </a:cubicBezTo>
                  <a:cubicBezTo>
                    <a:pt x="72017" y="4526"/>
                    <a:pt x="71995" y="4412"/>
                    <a:pt x="71972" y="4253"/>
                  </a:cubicBezTo>
                  <a:cubicBezTo>
                    <a:pt x="71784" y="4441"/>
                    <a:pt x="71687" y="4532"/>
                    <a:pt x="71578" y="4532"/>
                  </a:cubicBezTo>
                  <a:cubicBezTo>
                    <a:pt x="71475" y="4532"/>
                    <a:pt x="71362" y="4453"/>
                    <a:pt x="71153" y="4299"/>
                  </a:cubicBezTo>
                  <a:cubicBezTo>
                    <a:pt x="70812" y="4049"/>
                    <a:pt x="70835" y="3730"/>
                    <a:pt x="70880" y="3366"/>
                  </a:cubicBezTo>
                  <a:cubicBezTo>
                    <a:pt x="70880" y="3298"/>
                    <a:pt x="70858" y="3207"/>
                    <a:pt x="70789" y="3162"/>
                  </a:cubicBezTo>
                  <a:cubicBezTo>
                    <a:pt x="70781" y="3144"/>
                    <a:pt x="70759" y="3137"/>
                    <a:pt x="70732" y="3137"/>
                  </a:cubicBezTo>
                  <a:cubicBezTo>
                    <a:pt x="70690" y="3137"/>
                    <a:pt x="70636" y="3156"/>
                    <a:pt x="70607" y="3184"/>
                  </a:cubicBezTo>
                  <a:cubicBezTo>
                    <a:pt x="70562" y="3230"/>
                    <a:pt x="70517" y="3321"/>
                    <a:pt x="70539" y="3412"/>
                  </a:cubicBezTo>
                  <a:cubicBezTo>
                    <a:pt x="70592" y="3692"/>
                    <a:pt x="70590" y="3770"/>
                    <a:pt x="70420" y="3770"/>
                  </a:cubicBezTo>
                  <a:cubicBezTo>
                    <a:pt x="70370" y="3770"/>
                    <a:pt x="70304" y="3763"/>
                    <a:pt x="70221" y="3753"/>
                  </a:cubicBezTo>
                  <a:cubicBezTo>
                    <a:pt x="70153" y="3730"/>
                    <a:pt x="70084" y="3730"/>
                    <a:pt x="70062" y="3730"/>
                  </a:cubicBezTo>
                  <a:cubicBezTo>
                    <a:pt x="70016" y="3935"/>
                    <a:pt x="69948" y="4117"/>
                    <a:pt x="69903" y="4321"/>
                  </a:cubicBezTo>
                  <a:lnTo>
                    <a:pt x="69812" y="4299"/>
                  </a:lnTo>
                  <a:cubicBezTo>
                    <a:pt x="69812" y="4185"/>
                    <a:pt x="69812" y="4071"/>
                    <a:pt x="69812" y="3867"/>
                  </a:cubicBezTo>
                  <a:cubicBezTo>
                    <a:pt x="69675" y="4003"/>
                    <a:pt x="69584" y="4094"/>
                    <a:pt x="69493" y="4185"/>
                  </a:cubicBezTo>
                  <a:cubicBezTo>
                    <a:pt x="69471" y="4026"/>
                    <a:pt x="69448" y="3889"/>
                    <a:pt x="69448" y="3753"/>
                  </a:cubicBezTo>
                  <a:lnTo>
                    <a:pt x="69289" y="3707"/>
                  </a:lnTo>
                  <a:cubicBezTo>
                    <a:pt x="69220" y="3821"/>
                    <a:pt x="69175" y="3958"/>
                    <a:pt x="69152" y="4071"/>
                  </a:cubicBezTo>
                  <a:cubicBezTo>
                    <a:pt x="69016" y="3935"/>
                    <a:pt x="68879" y="3776"/>
                    <a:pt x="68720" y="3594"/>
                  </a:cubicBezTo>
                  <a:cubicBezTo>
                    <a:pt x="68675" y="3685"/>
                    <a:pt x="68652" y="3753"/>
                    <a:pt x="68629" y="3821"/>
                  </a:cubicBezTo>
                  <a:cubicBezTo>
                    <a:pt x="68561" y="3776"/>
                    <a:pt x="68493" y="3730"/>
                    <a:pt x="68424" y="3685"/>
                  </a:cubicBezTo>
                  <a:cubicBezTo>
                    <a:pt x="68311" y="3821"/>
                    <a:pt x="68220" y="3935"/>
                    <a:pt x="68129" y="4049"/>
                  </a:cubicBezTo>
                  <a:lnTo>
                    <a:pt x="68152" y="4162"/>
                  </a:lnTo>
                  <a:cubicBezTo>
                    <a:pt x="67788" y="4208"/>
                    <a:pt x="67378" y="4185"/>
                    <a:pt x="67310" y="4572"/>
                  </a:cubicBezTo>
                  <a:cubicBezTo>
                    <a:pt x="67128" y="4594"/>
                    <a:pt x="66946" y="4572"/>
                    <a:pt x="66901" y="4640"/>
                  </a:cubicBezTo>
                  <a:cubicBezTo>
                    <a:pt x="66826" y="4724"/>
                    <a:pt x="66771" y="4758"/>
                    <a:pt x="66722" y="4758"/>
                  </a:cubicBezTo>
                  <a:cubicBezTo>
                    <a:pt x="66651" y="4758"/>
                    <a:pt x="66595" y="4688"/>
                    <a:pt x="66514" y="4594"/>
                  </a:cubicBezTo>
                  <a:cubicBezTo>
                    <a:pt x="66423" y="4503"/>
                    <a:pt x="66287" y="4481"/>
                    <a:pt x="66150" y="4435"/>
                  </a:cubicBezTo>
                  <a:cubicBezTo>
                    <a:pt x="66081" y="4393"/>
                    <a:pt x="66021" y="4375"/>
                    <a:pt x="65967" y="4375"/>
                  </a:cubicBezTo>
                  <a:cubicBezTo>
                    <a:pt x="65793" y="4375"/>
                    <a:pt x="65697" y="4563"/>
                    <a:pt x="65627" y="4685"/>
                  </a:cubicBezTo>
                  <a:cubicBezTo>
                    <a:pt x="65409" y="5141"/>
                    <a:pt x="65073" y="5392"/>
                    <a:pt x="64633" y="5392"/>
                  </a:cubicBezTo>
                  <a:cubicBezTo>
                    <a:pt x="64524" y="5392"/>
                    <a:pt x="64408" y="5376"/>
                    <a:pt x="64286" y="5345"/>
                  </a:cubicBezTo>
                  <a:cubicBezTo>
                    <a:pt x="64200" y="5318"/>
                    <a:pt x="64115" y="5305"/>
                    <a:pt x="64032" y="5305"/>
                  </a:cubicBezTo>
                  <a:cubicBezTo>
                    <a:pt x="63760" y="5305"/>
                    <a:pt x="63510" y="5442"/>
                    <a:pt x="63353" y="5686"/>
                  </a:cubicBezTo>
                  <a:lnTo>
                    <a:pt x="62739" y="5822"/>
                  </a:lnTo>
                  <a:lnTo>
                    <a:pt x="62080" y="6163"/>
                  </a:lnTo>
                  <a:lnTo>
                    <a:pt x="61352" y="6323"/>
                  </a:lnTo>
                  <a:cubicBezTo>
                    <a:pt x="61125" y="6368"/>
                    <a:pt x="60920" y="6436"/>
                    <a:pt x="60693" y="6459"/>
                  </a:cubicBezTo>
                  <a:cubicBezTo>
                    <a:pt x="60306" y="6527"/>
                    <a:pt x="59897" y="6573"/>
                    <a:pt x="59510" y="6618"/>
                  </a:cubicBezTo>
                  <a:cubicBezTo>
                    <a:pt x="59397" y="6641"/>
                    <a:pt x="59260" y="6686"/>
                    <a:pt x="59169" y="6755"/>
                  </a:cubicBezTo>
                  <a:cubicBezTo>
                    <a:pt x="59104" y="6809"/>
                    <a:pt x="59049" y="6837"/>
                    <a:pt x="59000" y="6837"/>
                  </a:cubicBezTo>
                  <a:cubicBezTo>
                    <a:pt x="58946" y="6837"/>
                    <a:pt x="58899" y="6803"/>
                    <a:pt x="58851" y="6732"/>
                  </a:cubicBezTo>
                  <a:lnTo>
                    <a:pt x="58123" y="6846"/>
                  </a:lnTo>
                  <a:cubicBezTo>
                    <a:pt x="58032" y="6914"/>
                    <a:pt x="57964" y="7005"/>
                    <a:pt x="57873" y="7050"/>
                  </a:cubicBezTo>
                  <a:cubicBezTo>
                    <a:pt x="56827" y="7346"/>
                    <a:pt x="55872" y="7778"/>
                    <a:pt x="54962" y="8369"/>
                  </a:cubicBezTo>
                  <a:cubicBezTo>
                    <a:pt x="54793" y="8482"/>
                    <a:pt x="54633" y="8525"/>
                    <a:pt x="54465" y="8525"/>
                  </a:cubicBezTo>
                  <a:cubicBezTo>
                    <a:pt x="54362" y="8525"/>
                    <a:pt x="54256" y="8509"/>
                    <a:pt x="54144" y="8483"/>
                  </a:cubicBezTo>
                  <a:lnTo>
                    <a:pt x="53803" y="8665"/>
                  </a:lnTo>
                  <a:lnTo>
                    <a:pt x="53666" y="8801"/>
                  </a:lnTo>
                  <a:cubicBezTo>
                    <a:pt x="53120" y="9097"/>
                    <a:pt x="52597" y="9392"/>
                    <a:pt x="52006" y="9711"/>
                  </a:cubicBezTo>
                  <a:cubicBezTo>
                    <a:pt x="51779" y="9734"/>
                    <a:pt x="51506" y="9893"/>
                    <a:pt x="51256" y="10052"/>
                  </a:cubicBezTo>
                  <a:lnTo>
                    <a:pt x="50369" y="10643"/>
                  </a:lnTo>
                  <a:cubicBezTo>
                    <a:pt x="50278" y="10711"/>
                    <a:pt x="50210" y="10780"/>
                    <a:pt x="50142" y="10848"/>
                  </a:cubicBezTo>
                  <a:cubicBezTo>
                    <a:pt x="49914" y="11052"/>
                    <a:pt x="49687" y="11234"/>
                    <a:pt x="49482" y="11439"/>
                  </a:cubicBezTo>
                  <a:cubicBezTo>
                    <a:pt x="49368" y="11507"/>
                    <a:pt x="49255" y="11598"/>
                    <a:pt x="49141" y="11644"/>
                  </a:cubicBezTo>
                  <a:cubicBezTo>
                    <a:pt x="48959" y="11735"/>
                    <a:pt x="48777" y="11826"/>
                    <a:pt x="48595" y="11826"/>
                  </a:cubicBezTo>
                  <a:cubicBezTo>
                    <a:pt x="48277" y="11826"/>
                    <a:pt x="48049" y="11871"/>
                    <a:pt x="47845" y="12144"/>
                  </a:cubicBezTo>
                  <a:cubicBezTo>
                    <a:pt x="47708" y="12349"/>
                    <a:pt x="47458" y="12440"/>
                    <a:pt x="47254" y="12599"/>
                  </a:cubicBezTo>
                  <a:lnTo>
                    <a:pt x="47072" y="12667"/>
                  </a:lnTo>
                  <a:cubicBezTo>
                    <a:pt x="46996" y="12667"/>
                    <a:pt x="46915" y="12641"/>
                    <a:pt x="46844" y="12641"/>
                  </a:cubicBezTo>
                  <a:cubicBezTo>
                    <a:pt x="46765" y="12641"/>
                    <a:pt x="46698" y="12672"/>
                    <a:pt x="46662" y="12803"/>
                  </a:cubicBezTo>
                  <a:cubicBezTo>
                    <a:pt x="46571" y="12758"/>
                    <a:pt x="46458" y="12690"/>
                    <a:pt x="46321" y="12622"/>
                  </a:cubicBezTo>
                  <a:cubicBezTo>
                    <a:pt x="46276" y="12712"/>
                    <a:pt x="46253" y="12781"/>
                    <a:pt x="46208" y="12849"/>
                  </a:cubicBezTo>
                  <a:cubicBezTo>
                    <a:pt x="46111" y="13043"/>
                    <a:pt x="45964" y="13104"/>
                    <a:pt x="45769" y="13104"/>
                  </a:cubicBezTo>
                  <a:cubicBezTo>
                    <a:pt x="45734" y="13104"/>
                    <a:pt x="45699" y="13102"/>
                    <a:pt x="45662" y="13099"/>
                  </a:cubicBezTo>
                  <a:lnTo>
                    <a:pt x="45230" y="13099"/>
                  </a:lnTo>
                  <a:cubicBezTo>
                    <a:pt x="45042" y="13005"/>
                    <a:pt x="44836" y="12960"/>
                    <a:pt x="44664" y="12960"/>
                  </a:cubicBezTo>
                  <a:cubicBezTo>
                    <a:pt x="44504" y="12960"/>
                    <a:pt x="44375" y="12999"/>
                    <a:pt x="44320" y="13076"/>
                  </a:cubicBezTo>
                  <a:lnTo>
                    <a:pt x="43160" y="13076"/>
                  </a:lnTo>
                  <a:cubicBezTo>
                    <a:pt x="43110" y="13036"/>
                    <a:pt x="43043" y="13009"/>
                    <a:pt x="42963" y="13009"/>
                  </a:cubicBezTo>
                  <a:cubicBezTo>
                    <a:pt x="42862" y="13009"/>
                    <a:pt x="42742" y="13053"/>
                    <a:pt x="42615" y="13167"/>
                  </a:cubicBezTo>
                  <a:cubicBezTo>
                    <a:pt x="42436" y="13307"/>
                    <a:pt x="42291" y="13498"/>
                    <a:pt x="42045" y="13498"/>
                  </a:cubicBezTo>
                  <a:cubicBezTo>
                    <a:pt x="42010" y="13498"/>
                    <a:pt x="41972" y="13494"/>
                    <a:pt x="41932" y="13486"/>
                  </a:cubicBezTo>
                  <a:cubicBezTo>
                    <a:pt x="41924" y="13484"/>
                    <a:pt x="41916" y="13483"/>
                    <a:pt x="41908" y="13483"/>
                  </a:cubicBezTo>
                  <a:cubicBezTo>
                    <a:pt x="41821" y="13483"/>
                    <a:pt x="41718" y="13583"/>
                    <a:pt x="41614" y="13645"/>
                  </a:cubicBezTo>
                  <a:cubicBezTo>
                    <a:pt x="41273" y="13872"/>
                    <a:pt x="40909" y="14054"/>
                    <a:pt x="40591" y="14304"/>
                  </a:cubicBezTo>
                  <a:cubicBezTo>
                    <a:pt x="40363" y="14486"/>
                    <a:pt x="39931" y="14441"/>
                    <a:pt x="39977" y="14918"/>
                  </a:cubicBezTo>
                  <a:cubicBezTo>
                    <a:pt x="40022" y="15237"/>
                    <a:pt x="39772" y="15282"/>
                    <a:pt x="39590" y="15419"/>
                  </a:cubicBezTo>
                  <a:cubicBezTo>
                    <a:pt x="39454" y="15509"/>
                    <a:pt x="39317" y="15623"/>
                    <a:pt x="39158" y="15714"/>
                  </a:cubicBezTo>
                  <a:lnTo>
                    <a:pt x="38703" y="16078"/>
                  </a:lnTo>
                  <a:cubicBezTo>
                    <a:pt x="38408" y="16328"/>
                    <a:pt x="38135" y="16578"/>
                    <a:pt x="37817" y="16806"/>
                  </a:cubicBezTo>
                  <a:cubicBezTo>
                    <a:pt x="37635" y="16965"/>
                    <a:pt x="37407" y="17079"/>
                    <a:pt x="37180" y="17215"/>
                  </a:cubicBezTo>
                  <a:cubicBezTo>
                    <a:pt x="36975" y="17306"/>
                    <a:pt x="36748" y="17351"/>
                    <a:pt x="36748" y="17670"/>
                  </a:cubicBezTo>
                  <a:cubicBezTo>
                    <a:pt x="36748" y="17693"/>
                    <a:pt x="36725" y="17738"/>
                    <a:pt x="36702" y="17738"/>
                  </a:cubicBezTo>
                  <a:cubicBezTo>
                    <a:pt x="36156" y="17852"/>
                    <a:pt x="36043" y="18443"/>
                    <a:pt x="35633" y="18716"/>
                  </a:cubicBezTo>
                  <a:cubicBezTo>
                    <a:pt x="35406" y="18875"/>
                    <a:pt x="35247" y="19171"/>
                    <a:pt x="35065" y="19398"/>
                  </a:cubicBezTo>
                  <a:cubicBezTo>
                    <a:pt x="34747" y="19807"/>
                    <a:pt x="34474" y="20239"/>
                    <a:pt x="34155" y="20649"/>
                  </a:cubicBezTo>
                  <a:cubicBezTo>
                    <a:pt x="34064" y="20740"/>
                    <a:pt x="33905" y="20785"/>
                    <a:pt x="33769" y="20853"/>
                  </a:cubicBezTo>
                  <a:cubicBezTo>
                    <a:pt x="33519" y="21194"/>
                    <a:pt x="33291" y="21536"/>
                    <a:pt x="33064" y="21899"/>
                  </a:cubicBezTo>
                  <a:cubicBezTo>
                    <a:pt x="32996" y="22013"/>
                    <a:pt x="32950" y="22150"/>
                    <a:pt x="32905" y="22286"/>
                  </a:cubicBezTo>
                  <a:lnTo>
                    <a:pt x="32791" y="22468"/>
                  </a:lnTo>
                  <a:lnTo>
                    <a:pt x="32677" y="22513"/>
                  </a:lnTo>
                  <a:cubicBezTo>
                    <a:pt x="32404" y="22923"/>
                    <a:pt x="32109" y="23287"/>
                    <a:pt x="31654" y="23491"/>
                  </a:cubicBezTo>
                  <a:cubicBezTo>
                    <a:pt x="31586" y="23514"/>
                    <a:pt x="31563" y="23650"/>
                    <a:pt x="31540" y="23719"/>
                  </a:cubicBezTo>
                  <a:cubicBezTo>
                    <a:pt x="31472" y="23946"/>
                    <a:pt x="31427" y="24196"/>
                    <a:pt x="31290" y="24378"/>
                  </a:cubicBezTo>
                  <a:cubicBezTo>
                    <a:pt x="31017" y="24719"/>
                    <a:pt x="30858" y="25174"/>
                    <a:pt x="30472" y="25401"/>
                  </a:cubicBezTo>
                  <a:cubicBezTo>
                    <a:pt x="30449" y="25424"/>
                    <a:pt x="30426" y="25447"/>
                    <a:pt x="30426" y="25447"/>
                  </a:cubicBezTo>
                  <a:cubicBezTo>
                    <a:pt x="30472" y="25947"/>
                    <a:pt x="30039" y="26084"/>
                    <a:pt x="29789" y="26379"/>
                  </a:cubicBezTo>
                  <a:cubicBezTo>
                    <a:pt x="29767" y="26402"/>
                    <a:pt x="29744" y="26425"/>
                    <a:pt x="29721" y="26447"/>
                  </a:cubicBezTo>
                  <a:cubicBezTo>
                    <a:pt x="29335" y="26493"/>
                    <a:pt x="29039" y="26629"/>
                    <a:pt x="28743" y="26948"/>
                  </a:cubicBezTo>
                  <a:cubicBezTo>
                    <a:pt x="29107" y="26948"/>
                    <a:pt x="29380" y="26857"/>
                    <a:pt x="29630" y="26675"/>
                  </a:cubicBezTo>
                  <a:cubicBezTo>
                    <a:pt x="29630" y="26743"/>
                    <a:pt x="29630" y="26811"/>
                    <a:pt x="29676" y="26902"/>
                  </a:cubicBezTo>
                  <a:lnTo>
                    <a:pt x="29607" y="27221"/>
                  </a:lnTo>
                  <a:cubicBezTo>
                    <a:pt x="29516" y="27198"/>
                    <a:pt x="29425" y="27152"/>
                    <a:pt x="29335" y="27130"/>
                  </a:cubicBezTo>
                  <a:lnTo>
                    <a:pt x="28607" y="27448"/>
                  </a:lnTo>
                  <a:cubicBezTo>
                    <a:pt x="28561" y="27584"/>
                    <a:pt x="28516" y="27698"/>
                    <a:pt x="28448" y="27835"/>
                  </a:cubicBezTo>
                  <a:lnTo>
                    <a:pt x="27743" y="28153"/>
                  </a:lnTo>
                  <a:cubicBezTo>
                    <a:pt x="27697" y="28244"/>
                    <a:pt x="27675" y="28335"/>
                    <a:pt x="27606" y="28471"/>
                  </a:cubicBezTo>
                  <a:lnTo>
                    <a:pt x="26628" y="28926"/>
                  </a:lnTo>
                  <a:cubicBezTo>
                    <a:pt x="26583" y="29062"/>
                    <a:pt x="26538" y="29153"/>
                    <a:pt x="26515" y="29244"/>
                  </a:cubicBezTo>
                  <a:cubicBezTo>
                    <a:pt x="26350" y="29419"/>
                    <a:pt x="26169" y="29461"/>
                    <a:pt x="25979" y="29461"/>
                  </a:cubicBezTo>
                  <a:cubicBezTo>
                    <a:pt x="25798" y="29461"/>
                    <a:pt x="25609" y="29423"/>
                    <a:pt x="25417" y="29423"/>
                  </a:cubicBezTo>
                  <a:cubicBezTo>
                    <a:pt x="25336" y="29423"/>
                    <a:pt x="25255" y="29430"/>
                    <a:pt x="25173" y="29449"/>
                  </a:cubicBezTo>
                  <a:cubicBezTo>
                    <a:pt x="25355" y="29244"/>
                    <a:pt x="25469" y="29108"/>
                    <a:pt x="25560" y="28994"/>
                  </a:cubicBezTo>
                  <a:cubicBezTo>
                    <a:pt x="25378" y="28881"/>
                    <a:pt x="25219" y="28812"/>
                    <a:pt x="25105" y="28767"/>
                  </a:cubicBezTo>
                  <a:cubicBezTo>
                    <a:pt x="24741" y="28790"/>
                    <a:pt x="24787" y="29085"/>
                    <a:pt x="24650" y="29244"/>
                  </a:cubicBezTo>
                  <a:cubicBezTo>
                    <a:pt x="24400" y="29404"/>
                    <a:pt x="24013" y="29381"/>
                    <a:pt x="23877" y="29722"/>
                  </a:cubicBezTo>
                  <a:cubicBezTo>
                    <a:pt x="23991" y="29767"/>
                    <a:pt x="24127" y="29813"/>
                    <a:pt x="24241" y="29881"/>
                  </a:cubicBezTo>
                  <a:cubicBezTo>
                    <a:pt x="24127" y="30063"/>
                    <a:pt x="24150" y="30313"/>
                    <a:pt x="23854" y="30495"/>
                  </a:cubicBezTo>
                  <a:cubicBezTo>
                    <a:pt x="23763" y="30472"/>
                    <a:pt x="23581" y="30427"/>
                    <a:pt x="23399" y="30381"/>
                  </a:cubicBezTo>
                  <a:lnTo>
                    <a:pt x="22876" y="30632"/>
                  </a:lnTo>
                  <a:cubicBezTo>
                    <a:pt x="22808" y="30836"/>
                    <a:pt x="22763" y="31086"/>
                    <a:pt x="22717" y="31268"/>
                  </a:cubicBezTo>
                  <a:lnTo>
                    <a:pt x="22194" y="31496"/>
                  </a:lnTo>
                  <a:cubicBezTo>
                    <a:pt x="21990" y="31427"/>
                    <a:pt x="21808" y="31382"/>
                    <a:pt x="21648" y="31336"/>
                  </a:cubicBezTo>
                  <a:cubicBezTo>
                    <a:pt x="21694" y="31200"/>
                    <a:pt x="21739" y="31086"/>
                    <a:pt x="21762" y="30995"/>
                  </a:cubicBezTo>
                  <a:cubicBezTo>
                    <a:pt x="21444" y="30859"/>
                    <a:pt x="21171" y="30745"/>
                    <a:pt x="20875" y="30609"/>
                  </a:cubicBezTo>
                  <a:cubicBezTo>
                    <a:pt x="20762" y="30700"/>
                    <a:pt x="20671" y="30791"/>
                    <a:pt x="20557" y="30882"/>
                  </a:cubicBezTo>
                  <a:cubicBezTo>
                    <a:pt x="20693" y="30950"/>
                    <a:pt x="20807" y="30995"/>
                    <a:pt x="20921" y="31064"/>
                  </a:cubicBezTo>
                  <a:cubicBezTo>
                    <a:pt x="20716" y="31359"/>
                    <a:pt x="20989" y="31723"/>
                    <a:pt x="20762" y="32041"/>
                  </a:cubicBezTo>
                  <a:cubicBezTo>
                    <a:pt x="20731" y="32102"/>
                    <a:pt x="20711" y="32153"/>
                    <a:pt x="20654" y="32153"/>
                  </a:cubicBezTo>
                  <a:cubicBezTo>
                    <a:pt x="20625" y="32153"/>
                    <a:pt x="20587" y="32140"/>
                    <a:pt x="20534" y="32110"/>
                  </a:cubicBezTo>
                  <a:lnTo>
                    <a:pt x="20193" y="31359"/>
                  </a:lnTo>
                  <a:cubicBezTo>
                    <a:pt x="20057" y="31359"/>
                    <a:pt x="19930" y="31379"/>
                    <a:pt x="19814" y="31379"/>
                  </a:cubicBezTo>
                  <a:cubicBezTo>
                    <a:pt x="19756" y="31379"/>
                    <a:pt x="19700" y="31374"/>
                    <a:pt x="19647" y="31359"/>
                  </a:cubicBezTo>
                  <a:cubicBezTo>
                    <a:pt x="19568" y="31339"/>
                    <a:pt x="19498" y="31324"/>
                    <a:pt x="19430" y="31324"/>
                  </a:cubicBezTo>
                  <a:cubicBezTo>
                    <a:pt x="19343" y="31324"/>
                    <a:pt x="19260" y="31350"/>
                    <a:pt x="19170" y="31427"/>
                  </a:cubicBezTo>
                  <a:cubicBezTo>
                    <a:pt x="19147" y="31609"/>
                    <a:pt x="19147" y="31791"/>
                    <a:pt x="19147" y="31996"/>
                  </a:cubicBezTo>
                  <a:cubicBezTo>
                    <a:pt x="19011" y="31950"/>
                    <a:pt x="18897" y="31928"/>
                    <a:pt x="18783" y="31905"/>
                  </a:cubicBezTo>
                  <a:cubicBezTo>
                    <a:pt x="18601" y="32201"/>
                    <a:pt x="18692" y="32519"/>
                    <a:pt x="18647" y="32815"/>
                  </a:cubicBezTo>
                  <a:lnTo>
                    <a:pt x="18078" y="33065"/>
                  </a:lnTo>
                  <a:cubicBezTo>
                    <a:pt x="18017" y="33085"/>
                    <a:pt x="17962" y="33093"/>
                    <a:pt x="17913" y="33093"/>
                  </a:cubicBezTo>
                  <a:cubicBezTo>
                    <a:pt x="17760" y="33093"/>
                    <a:pt x="17662" y="33017"/>
                    <a:pt x="17579" y="33017"/>
                  </a:cubicBezTo>
                  <a:cubicBezTo>
                    <a:pt x="17571" y="33017"/>
                    <a:pt x="17563" y="33018"/>
                    <a:pt x="17555" y="33019"/>
                  </a:cubicBezTo>
                  <a:cubicBezTo>
                    <a:pt x="17532" y="33019"/>
                    <a:pt x="17510" y="33019"/>
                    <a:pt x="17487" y="33042"/>
                  </a:cubicBezTo>
                  <a:cubicBezTo>
                    <a:pt x="17408" y="32947"/>
                    <a:pt x="17328" y="32907"/>
                    <a:pt x="17241" y="32907"/>
                  </a:cubicBezTo>
                  <a:cubicBezTo>
                    <a:pt x="17204" y="32907"/>
                    <a:pt x="17164" y="32914"/>
                    <a:pt x="17123" y="32928"/>
                  </a:cubicBezTo>
                  <a:cubicBezTo>
                    <a:pt x="16919" y="32996"/>
                    <a:pt x="16714" y="33110"/>
                    <a:pt x="16509" y="33178"/>
                  </a:cubicBezTo>
                  <a:cubicBezTo>
                    <a:pt x="16482" y="33189"/>
                    <a:pt x="16453" y="33195"/>
                    <a:pt x="16424" y="33195"/>
                  </a:cubicBezTo>
                  <a:cubicBezTo>
                    <a:pt x="16335" y="33195"/>
                    <a:pt x="16248" y="33140"/>
                    <a:pt x="16214" y="33019"/>
                  </a:cubicBezTo>
                  <a:cubicBezTo>
                    <a:pt x="16009" y="33065"/>
                    <a:pt x="16077" y="33315"/>
                    <a:pt x="15941" y="33429"/>
                  </a:cubicBezTo>
                  <a:cubicBezTo>
                    <a:pt x="15827" y="33383"/>
                    <a:pt x="15713" y="33360"/>
                    <a:pt x="15600" y="33315"/>
                  </a:cubicBezTo>
                  <a:cubicBezTo>
                    <a:pt x="15531" y="33451"/>
                    <a:pt x="15486" y="33588"/>
                    <a:pt x="15440" y="33679"/>
                  </a:cubicBezTo>
                  <a:cubicBezTo>
                    <a:pt x="14554" y="34065"/>
                    <a:pt x="13689" y="34452"/>
                    <a:pt x="12825" y="34838"/>
                  </a:cubicBezTo>
                  <a:cubicBezTo>
                    <a:pt x="12817" y="34843"/>
                    <a:pt x="12805" y="34845"/>
                    <a:pt x="12792" y="34845"/>
                  </a:cubicBezTo>
                  <a:cubicBezTo>
                    <a:pt x="12737" y="34845"/>
                    <a:pt x="12649" y="34811"/>
                    <a:pt x="12575" y="34793"/>
                  </a:cubicBezTo>
                  <a:cubicBezTo>
                    <a:pt x="12552" y="34679"/>
                    <a:pt x="12530" y="34543"/>
                    <a:pt x="12507" y="34429"/>
                  </a:cubicBezTo>
                  <a:cubicBezTo>
                    <a:pt x="12803" y="34270"/>
                    <a:pt x="13075" y="34133"/>
                    <a:pt x="13326" y="33997"/>
                  </a:cubicBezTo>
                  <a:cubicBezTo>
                    <a:pt x="13303" y="33701"/>
                    <a:pt x="13257" y="33451"/>
                    <a:pt x="12962" y="33315"/>
                  </a:cubicBezTo>
                  <a:lnTo>
                    <a:pt x="12484" y="33542"/>
                  </a:lnTo>
                  <a:cubicBezTo>
                    <a:pt x="12439" y="33633"/>
                    <a:pt x="12371" y="33770"/>
                    <a:pt x="12325" y="33883"/>
                  </a:cubicBezTo>
                  <a:lnTo>
                    <a:pt x="12098" y="33997"/>
                  </a:lnTo>
                  <a:cubicBezTo>
                    <a:pt x="12029" y="34156"/>
                    <a:pt x="11961" y="34338"/>
                    <a:pt x="11893" y="34497"/>
                  </a:cubicBezTo>
                  <a:cubicBezTo>
                    <a:pt x="11984" y="34702"/>
                    <a:pt x="12007" y="34929"/>
                    <a:pt x="12211" y="35066"/>
                  </a:cubicBezTo>
                  <a:cubicBezTo>
                    <a:pt x="12257" y="35134"/>
                    <a:pt x="12507" y="35043"/>
                    <a:pt x="12393" y="35339"/>
                  </a:cubicBezTo>
                  <a:cubicBezTo>
                    <a:pt x="11870" y="35566"/>
                    <a:pt x="11302" y="35816"/>
                    <a:pt x="10733" y="36089"/>
                  </a:cubicBezTo>
                  <a:cubicBezTo>
                    <a:pt x="10688" y="36112"/>
                    <a:pt x="10665" y="36226"/>
                    <a:pt x="10620" y="36294"/>
                  </a:cubicBezTo>
                  <a:lnTo>
                    <a:pt x="10733" y="36567"/>
                  </a:lnTo>
                  <a:cubicBezTo>
                    <a:pt x="10862" y="36548"/>
                    <a:pt x="11006" y="36515"/>
                    <a:pt x="11128" y="36515"/>
                  </a:cubicBezTo>
                  <a:cubicBezTo>
                    <a:pt x="11157" y="36515"/>
                    <a:pt x="11185" y="36517"/>
                    <a:pt x="11211" y="36521"/>
                  </a:cubicBezTo>
                  <a:cubicBezTo>
                    <a:pt x="11312" y="36547"/>
                    <a:pt x="11407" y="36579"/>
                    <a:pt x="11502" y="36579"/>
                  </a:cubicBezTo>
                  <a:cubicBezTo>
                    <a:pt x="11578" y="36579"/>
                    <a:pt x="11653" y="36559"/>
                    <a:pt x="11734" y="36498"/>
                  </a:cubicBezTo>
                  <a:cubicBezTo>
                    <a:pt x="11779" y="36407"/>
                    <a:pt x="11825" y="36271"/>
                    <a:pt x="11893" y="36157"/>
                  </a:cubicBezTo>
                  <a:cubicBezTo>
                    <a:pt x="11961" y="36112"/>
                    <a:pt x="12029" y="36066"/>
                    <a:pt x="12120" y="36044"/>
                  </a:cubicBezTo>
                  <a:cubicBezTo>
                    <a:pt x="12166" y="36044"/>
                    <a:pt x="12211" y="36066"/>
                    <a:pt x="12302" y="36112"/>
                  </a:cubicBezTo>
                  <a:cubicBezTo>
                    <a:pt x="12234" y="36294"/>
                    <a:pt x="12166" y="36498"/>
                    <a:pt x="12075" y="36680"/>
                  </a:cubicBezTo>
                  <a:cubicBezTo>
                    <a:pt x="12029" y="36794"/>
                    <a:pt x="11984" y="36885"/>
                    <a:pt x="11938" y="36999"/>
                  </a:cubicBezTo>
                  <a:cubicBezTo>
                    <a:pt x="11825" y="36953"/>
                    <a:pt x="11734" y="36908"/>
                    <a:pt x="11620" y="36862"/>
                  </a:cubicBezTo>
                  <a:cubicBezTo>
                    <a:pt x="11575" y="36976"/>
                    <a:pt x="11529" y="37090"/>
                    <a:pt x="11461" y="37249"/>
                  </a:cubicBezTo>
                  <a:cubicBezTo>
                    <a:pt x="11097" y="37317"/>
                    <a:pt x="10801" y="37613"/>
                    <a:pt x="10415" y="37658"/>
                  </a:cubicBezTo>
                  <a:cubicBezTo>
                    <a:pt x="10278" y="37499"/>
                    <a:pt x="10165" y="37385"/>
                    <a:pt x="10006" y="37203"/>
                  </a:cubicBezTo>
                  <a:cubicBezTo>
                    <a:pt x="9846" y="37408"/>
                    <a:pt x="9733" y="37567"/>
                    <a:pt x="9619" y="37726"/>
                  </a:cubicBezTo>
                  <a:cubicBezTo>
                    <a:pt x="9528" y="37704"/>
                    <a:pt x="9460" y="37681"/>
                    <a:pt x="9278" y="37613"/>
                  </a:cubicBezTo>
                  <a:cubicBezTo>
                    <a:pt x="8914" y="37795"/>
                    <a:pt x="8459" y="37977"/>
                    <a:pt x="8027" y="38181"/>
                  </a:cubicBezTo>
                  <a:cubicBezTo>
                    <a:pt x="7936" y="38227"/>
                    <a:pt x="7868" y="38272"/>
                    <a:pt x="7800" y="38318"/>
                  </a:cubicBezTo>
                  <a:cubicBezTo>
                    <a:pt x="7777" y="38340"/>
                    <a:pt x="7777" y="38409"/>
                    <a:pt x="7732" y="38522"/>
                  </a:cubicBezTo>
                  <a:cubicBezTo>
                    <a:pt x="8050" y="38431"/>
                    <a:pt x="8323" y="38386"/>
                    <a:pt x="8664" y="38295"/>
                  </a:cubicBezTo>
                  <a:lnTo>
                    <a:pt x="8664" y="38295"/>
                  </a:lnTo>
                  <a:cubicBezTo>
                    <a:pt x="8641" y="38704"/>
                    <a:pt x="8641" y="39045"/>
                    <a:pt x="8641" y="39364"/>
                  </a:cubicBezTo>
                  <a:cubicBezTo>
                    <a:pt x="8550" y="39409"/>
                    <a:pt x="8459" y="39455"/>
                    <a:pt x="8391" y="39500"/>
                  </a:cubicBezTo>
                  <a:cubicBezTo>
                    <a:pt x="8255" y="39455"/>
                    <a:pt x="8141" y="39409"/>
                    <a:pt x="8004" y="39364"/>
                  </a:cubicBezTo>
                  <a:lnTo>
                    <a:pt x="7254" y="39705"/>
                  </a:lnTo>
                  <a:cubicBezTo>
                    <a:pt x="7254" y="39864"/>
                    <a:pt x="7322" y="40046"/>
                    <a:pt x="7277" y="40182"/>
                  </a:cubicBezTo>
                  <a:cubicBezTo>
                    <a:pt x="7231" y="40410"/>
                    <a:pt x="7140" y="40614"/>
                    <a:pt x="7049" y="40819"/>
                  </a:cubicBezTo>
                  <a:cubicBezTo>
                    <a:pt x="7140" y="41115"/>
                    <a:pt x="7368" y="41342"/>
                    <a:pt x="7345" y="41683"/>
                  </a:cubicBezTo>
                  <a:cubicBezTo>
                    <a:pt x="7277" y="41729"/>
                    <a:pt x="7186" y="41774"/>
                    <a:pt x="7118" y="41820"/>
                  </a:cubicBezTo>
                  <a:cubicBezTo>
                    <a:pt x="7087" y="41825"/>
                    <a:pt x="7057" y="41828"/>
                    <a:pt x="7028" y="41828"/>
                  </a:cubicBezTo>
                  <a:cubicBezTo>
                    <a:pt x="6702" y="41828"/>
                    <a:pt x="6534" y="41494"/>
                    <a:pt x="6367" y="41410"/>
                  </a:cubicBezTo>
                  <a:cubicBezTo>
                    <a:pt x="6049" y="41387"/>
                    <a:pt x="5844" y="41365"/>
                    <a:pt x="5662" y="41365"/>
                  </a:cubicBezTo>
                  <a:cubicBezTo>
                    <a:pt x="5389" y="41706"/>
                    <a:pt x="5116" y="42047"/>
                    <a:pt x="4821" y="42411"/>
                  </a:cubicBezTo>
                  <a:lnTo>
                    <a:pt x="5162" y="42570"/>
                  </a:lnTo>
                  <a:cubicBezTo>
                    <a:pt x="5139" y="42615"/>
                    <a:pt x="5139" y="42684"/>
                    <a:pt x="5116" y="42684"/>
                  </a:cubicBezTo>
                  <a:cubicBezTo>
                    <a:pt x="4707" y="42888"/>
                    <a:pt x="4298" y="43070"/>
                    <a:pt x="3911" y="43229"/>
                  </a:cubicBezTo>
                  <a:cubicBezTo>
                    <a:pt x="3843" y="43389"/>
                    <a:pt x="3798" y="43502"/>
                    <a:pt x="3729" y="43639"/>
                  </a:cubicBezTo>
                  <a:lnTo>
                    <a:pt x="3252" y="43843"/>
                  </a:lnTo>
                  <a:cubicBezTo>
                    <a:pt x="3138" y="43821"/>
                    <a:pt x="3024" y="43775"/>
                    <a:pt x="2888" y="43730"/>
                  </a:cubicBezTo>
                  <a:cubicBezTo>
                    <a:pt x="2842" y="43889"/>
                    <a:pt x="2774" y="44071"/>
                    <a:pt x="2706" y="44253"/>
                  </a:cubicBezTo>
                  <a:cubicBezTo>
                    <a:pt x="2979" y="44275"/>
                    <a:pt x="3252" y="44321"/>
                    <a:pt x="3547" y="44321"/>
                  </a:cubicBezTo>
                  <a:cubicBezTo>
                    <a:pt x="3661" y="44321"/>
                    <a:pt x="3775" y="44207"/>
                    <a:pt x="3911" y="44162"/>
                  </a:cubicBezTo>
                  <a:cubicBezTo>
                    <a:pt x="3925" y="44157"/>
                    <a:pt x="3939" y="44155"/>
                    <a:pt x="3954" y="44155"/>
                  </a:cubicBezTo>
                  <a:cubicBezTo>
                    <a:pt x="4012" y="44155"/>
                    <a:pt x="4070" y="44185"/>
                    <a:pt x="4070" y="44185"/>
                  </a:cubicBezTo>
                  <a:cubicBezTo>
                    <a:pt x="4389" y="44412"/>
                    <a:pt x="4116" y="44617"/>
                    <a:pt x="4161" y="44821"/>
                  </a:cubicBezTo>
                  <a:cubicBezTo>
                    <a:pt x="4191" y="44826"/>
                    <a:pt x="4222" y="44828"/>
                    <a:pt x="4253" y="44828"/>
                  </a:cubicBezTo>
                  <a:cubicBezTo>
                    <a:pt x="4367" y="44828"/>
                    <a:pt x="4487" y="44804"/>
                    <a:pt x="4605" y="44804"/>
                  </a:cubicBezTo>
                  <a:cubicBezTo>
                    <a:pt x="4774" y="44804"/>
                    <a:pt x="4938" y="44853"/>
                    <a:pt x="5071" y="45094"/>
                  </a:cubicBezTo>
                  <a:cubicBezTo>
                    <a:pt x="4480" y="45367"/>
                    <a:pt x="3866" y="45640"/>
                    <a:pt x="3093" y="46004"/>
                  </a:cubicBezTo>
                  <a:cubicBezTo>
                    <a:pt x="3070" y="46140"/>
                    <a:pt x="3070" y="46413"/>
                    <a:pt x="3047" y="46572"/>
                  </a:cubicBezTo>
                  <a:cubicBezTo>
                    <a:pt x="2706" y="46822"/>
                    <a:pt x="2319" y="46777"/>
                    <a:pt x="2229" y="47118"/>
                  </a:cubicBezTo>
                  <a:cubicBezTo>
                    <a:pt x="2342" y="47186"/>
                    <a:pt x="2456" y="47232"/>
                    <a:pt x="2570" y="47277"/>
                  </a:cubicBezTo>
                  <a:cubicBezTo>
                    <a:pt x="2388" y="47618"/>
                    <a:pt x="2047" y="47618"/>
                    <a:pt x="1774" y="47755"/>
                  </a:cubicBezTo>
                  <a:cubicBezTo>
                    <a:pt x="1455" y="47937"/>
                    <a:pt x="1114" y="48050"/>
                    <a:pt x="796" y="48209"/>
                  </a:cubicBezTo>
                  <a:cubicBezTo>
                    <a:pt x="523" y="48346"/>
                    <a:pt x="205" y="48391"/>
                    <a:pt x="0" y="48664"/>
                  </a:cubicBezTo>
                  <a:cubicBezTo>
                    <a:pt x="136" y="48846"/>
                    <a:pt x="341" y="48846"/>
                    <a:pt x="523" y="48892"/>
                  </a:cubicBezTo>
                  <a:cubicBezTo>
                    <a:pt x="569" y="48505"/>
                    <a:pt x="887" y="48437"/>
                    <a:pt x="1160" y="48369"/>
                  </a:cubicBezTo>
                  <a:cubicBezTo>
                    <a:pt x="1319" y="48414"/>
                    <a:pt x="1433" y="48437"/>
                    <a:pt x="1501" y="48460"/>
                  </a:cubicBezTo>
                  <a:lnTo>
                    <a:pt x="3002" y="47777"/>
                  </a:lnTo>
                  <a:cubicBezTo>
                    <a:pt x="2979" y="47595"/>
                    <a:pt x="2979" y="47436"/>
                    <a:pt x="2956" y="47254"/>
                  </a:cubicBezTo>
                  <a:lnTo>
                    <a:pt x="3729" y="46913"/>
                  </a:lnTo>
                  <a:cubicBezTo>
                    <a:pt x="3820" y="46936"/>
                    <a:pt x="3934" y="46982"/>
                    <a:pt x="4093" y="47027"/>
                  </a:cubicBezTo>
                  <a:lnTo>
                    <a:pt x="4548" y="46800"/>
                  </a:lnTo>
                  <a:cubicBezTo>
                    <a:pt x="4652" y="46875"/>
                    <a:pt x="4755" y="46896"/>
                    <a:pt x="4858" y="46896"/>
                  </a:cubicBezTo>
                  <a:cubicBezTo>
                    <a:pt x="4982" y="46896"/>
                    <a:pt x="5103" y="46865"/>
                    <a:pt x="5220" y="46865"/>
                  </a:cubicBezTo>
                  <a:cubicBezTo>
                    <a:pt x="5239" y="46865"/>
                    <a:pt x="5257" y="46866"/>
                    <a:pt x="5276" y="46868"/>
                  </a:cubicBezTo>
                  <a:cubicBezTo>
                    <a:pt x="5458" y="47027"/>
                    <a:pt x="5594" y="47163"/>
                    <a:pt x="5799" y="47345"/>
                  </a:cubicBezTo>
                  <a:cubicBezTo>
                    <a:pt x="5708" y="47414"/>
                    <a:pt x="5571" y="47505"/>
                    <a:pt x="5503" y="47618"/>
                  </a:cubicBezTo>
                  <a:cubicBezTo>
                    <a:pt x="5412" y="47755"/>
                    <a:pt x="5389" y="47959"/>
                    <a:pt x="5185" y="48005"/>
                  </a:cubicBezTo>
                  <a:cubicBezTo>
                    <a:pt x="4935" y="48073"/>
                    <a:pt x="4844" y="48255"/>
                    <a:pt x="4753" y="48460"/>
                  </a:cubicBezTo>
                  <a:cubicBezTo>
                    <a:pt x="4684" y="48573"/>
                    <a:pt x="4434" y="48619"/>
                    <a:pt x="4298" y="48710"/>
                  </a:cubicBezTo>
                  <a:cubicBezTo>
                    <a:pt x="4252" y="48732"/>
                    <a:pt x="4252" y="48846"/>
                    <a:pt x="4230" y="48892"/>
                  </a:cubicBezTo>
                  <a:cubicBezTo>
                    <a:pt x="4457" y="48914"/>
                    <a:pt x="4730" y="48937"/>
                    <a:pt x="5048" y="48960"/>
                  </a:cubicBezTo>
                  <a:cubicBezTo>
                    <a:pt x="5298" y="48846"/>
                    <a:pt x="5617" y="48687"/>
                    <a:pt x="5958" y="48551"/>
                  </a:cubicBezTo>
                  <a:cubicBezTo>
                    <a:pt x="5981" y="48551"/>
                    <a:pt x="6026" y="48573"/>
                    <a:pt x="6163" y="48619"/>
                  </a:cubicBezTo>
                  <a:cubicBezTo>
                    <a:pt x="6094" y="48801"/>
                    <a:pt x="6026" y="48983"/>
                    <a:pt x="5981" y="49119"/>
                  </a:cubicBezTo>
                  <a:cubicBezTo>
                    <a:pt x="5708" y="49074"/>
                    <a:pt x="5549" y="49051"/>
                    <a:pt x="5389" y="49051"/>
                  </a:cubicBezTo>
                  <a:cubicBezTo>
                    <a:pt x="5298" y="49210"/>
                    <a:pt x="5253" y="49324"/>
                    <a:pt x="5185" y="49437"/>
                  </a:cubicBezTo>
                  <a:cubicBezTo>
                    <a:pt x="4684" y="49710"/>
                    <a:pt x="4184" y="49960"/>
                    <a:pt x="3684" y="50233"/>
                  </a:cubicBezTo>
                  <a:cubicBezTo>
                    <a:pt x="3661" y="50233"/>
                    <a:pt x="3684" y="50302"/>
                    <a:pt x="3684" y="50393"/>
                  </a:cubicBezTo>
                  <a:cubicBezTo>
                    <a:pt x="3934" y="50324"/>
                    <a:pt x="4184" y="50256"/>
                    <a:pt x="4548" y="50142"/>
                  </a:cubicBezTo>
                  <a:lnTo>
                    <a:pt x="4548" y="50142"/>
                  </a:lnTo>
                  <a:cubicBezTo>
                    <a:pt x="4412" y="50415"/>
                    <a:pt x="4366" y="50597"/>
                    <a:pt x="4275" y="50756"/>
                  </a:cubicBezTo>
                  <a:lnTo>
                    <a:pt x="3297" y="51211"/>
                  </a:lnTo>
                  <a:cubicBezTo>
                    <a:pt x="3206" y="51166"/>
                    <a:pt x="3115" y="51143"/>
                    <a:pt x="3002" y="51097"/>
                  </a:cubicBezTo>
                  <a:cubicBezTo>
                    <a:pt x="2661" y="51234"/>
                    <a:pt x="2319" y="51393"/>
                    <a:pt x="1956" y="51552"/>
                  </a:cubicBezTo>
                  <a:cubicBezTo>
                    <a:pt x="1933" y="51575"/>
                    <a:pt x="1933" y="51643"/>
                    <a:pt x="1910" y="51666"/>
                  </a:cubicBezTo>
                  <a:cubicBezTo>
                    <a:pt x="2319" y="51848"/>
                    <a:pt x="2729" y="52007"/>
                    <a:pt x="3161" y="52166"/>
                  </a:cubicBezTo>
                  <a:lnTo>
                    <a:pt x="4116" y="51734"/>
                  </a:lnTo>
                  <a:cubicBezTo>
                    <a:pt x="4252" y="51780"/>
                    <a:pt x="4389" y="51802"/>
                    <a:pt x="4525" y="51848"/>
                  </a:cubicBezTo>
                  <a:cubicBezTo>
                    <a:pt x="5003" y="51643"/>
                    <a:pt x="5480" y="51416"/>
                    <a:pt x="5958" y="51211"/>
                  </a:cubicBezTo>
                  <a:cubicBezTo>
                    <a:pt x="6117" y="51257"/>
                    <a:pt x="6231" y="51279"/>
                    <a:pt x="6367" y="51325"/>
                  </a:cubicBezTo>
                  <a:lnTo>
                    <a:pt x="7163" y="50961"/>
                  </a:lnTo>
                  <a:cubicBezTo>
                    <a:pt x="7686" y="51166"/>
                    <a:pt x="8095" y="51325"/>
                    <a:pt x="8505" y="51484"/>
                  </a:cubicBezTo>
                  <a:cubicBezTo>
                    <a:pt x="8437" y="51620"/>
                    <a:pt x="8209" y="51666"/>
                    <a:pt x="8095" y="51893"/>
                  </a:cubicBezTo>
                  <a:cubicBezTo>
                    <a:pt x="8027" y="52098"/>
                    <a:pt x="7709" y="52189"/>
                    <a:pt x="7527" y="52325"/>
                  </a:cubicBezTo>
                  <a:cubicBezTo>
                    <a:pt x="7572" y="52462"/>
                    <a:pt x="7595" y="52553"/>
                    <a:pt x="7641" y="52666"/>
                  </a:cubicBezTo>
                  <a:cubicBezTo>
                    <a:pt x="7914" y="52757"/>
                    <a:pt x="8209" y="52848"/>
                    <a:pt x="8618" y="52962"/>
                  </a:cubicBezTo>
                  <a:lnTo>
                    <a:pt x="9574" y="52553"/>
                  </a:lnTo>
                  <a:cubicBezTo>
                    <a:pt x="9654" y="52634"/>
                    <a:pt x="9733" y="52662"/>
                    <a:pt x="9809" y="52662"/>
                  </a:cubicBezTo>
                  <a:cubicBezTo>
                    <a:pt x="9992" y="52662"/>
                    <a:pt x="10165" y="52501"/>
                    <a:pt x="10341" y="52501"/>
                  </a:cubicBezTo>
                  <a:cubicBezTo>
                    <a:pt x="10403" y="52501"/>
                    <a:pt x="10465" y="52521"/>
                    <a:pt x="10529" y="52576"/>
                  </a:cubicBezTo>
                  <a:cubicBezTo>
                    <a:pt x="10460" y="52735"/>
                    <a:pt x="10392" y="52894"/>
                    <a:pt x="10324" y="53076"/>
                  </a:cubicBezTo>
                  <a:cubicBezTo>
                    <a:pt x="10232" y="52995"/>
                    <a:pt x="10140" y="52966"/>
                    <a:pt x="10048" y="52966"/>
                  </a:cubicBezTo>
                  <a:cubicBezTo>
                    <a:pt x="9837" y="52966"/>
                    <a:pt x="9627" y="53116"/>
                    <a:pt x="9423" y="53116"/>
                  </a:cubicBezTo>
                  <a:cubicBezTo>
                    <a:pt x="9343" y="53116"/>
                    <a:pt x="9265" y="53093"/>
                    <a:pt x="9187" y="53030"/>
                  </a:cubicBezTo>
                  <a:lnTo>
                    <a:pt x="8209" y="53440"/>
                  </a:lnTo>
                  <a:cubicBezTo>
                    <a:pt x="8164" y="53440"/>
                    <a:pt x="8141" y="53485"/>
                    <a:pt x="8118" y="53531"/>
                  </a:cubicBezTo>
                  <a:cubicBezTo>
                    <a:pt x="8073" y="53690"/>
                    <a:pt x="8004" y="53849"/>
                    <a:pt x="7959" y="53985"/>
                  </a:cubicBezTo>
                  <a:lnTo>
                    <a:pt x="8141" y="54395"/>
                  </a:lnTo>
                  <a:cubicBezTo>
                    <a:pt x="8505" y="54554"/>
                    <a:pt x="8778" y="54690"/>
                    <a:pt x="9028" y="54827"/>
                  </a:cubicBezTo>
                  <a:cubicBezTo>
                    <a:pt x="9140" y="54715"/>
                    <a:pt x="9099" y="54496"/>
                    <a:pt x="9243" y="54496"/>
                  </a:cubicBezTo>
                  <a:cubicBezTo>
                    <a:pt x="9275" y="54496"/>
                    <a:pt x="9316" y="54507"/>
                    <a:pt x="9369" y="54531"/>
                  </a:cubicBezTo>
                  <a:lnTo>
                    <a:pt x="9710" y="55282"/>
                  </a:lnTo>
                  <a:cubicBezTo>
                    <a:pt x="9896" y="55282"/>
                    <a:pt x="10056" y="55445"/>
                    <a:pt x="10239" y="55445"/>
                  </a:cubicBezTo>
                  <a:cubicBezTo>
                    <a:pt x="10302" y="55445"/>
                    <a:pt x="10367" y="55425"/>
                    <a:pt x="10438" y="55373"/>
                  </a:cubicBezTo>
                  <a:cubicBezTo>
                    <a:pt x="10529" y="55425"/>
                    <a:pt x="10625" y="55439"/>
                    <a:pt x="10724" y="55439"/>
                  </a:cubicBezTo>
                  <a:cubicBezTo>
                    <a:pt x="10855" y="55439"/>
                    <a:pt x="10989" y="55413"/>
                    <a:pt x="11118" y="55413"/>
                  </a:cubicBezTo>
                  <a:cubicBezTo>
                    <a:pt x="11231" y="55413"/>
                    <a:pt x="11340" y="55433"/>
                    <a:pt x="11438" y="55509"/>
                  </a:cubicBezTo>
                  <a:cubicBezTo>
                    <a:pt x="11506" y="55554"/>
                    <a:pt x="11552" y="55600"/>
                    <a:pt x="11597" y="55645"/>
                  </a:cubicBezTo>
                  <a:cubicBezTo>
                    <a:pt x="11461" y="55873"/>
                    <a:pt x="11234" y="55896"/>
                    <a:pt x="11029" y="55964"/>
                  </a:cubicBezTo>
                  <a:cubicBezTo>
                    <a:pt x="10943" y="55964"/>
                    <a:pt x="10848" y="55865"/>
                    <a:pt x="10767" y="55865"/>
                  </a:cubicBezTo>
                  <a:cubicBezTo>
                    <a:pt x="10719" y="55865"/>
                    <a:pt x="10676" y="55899"/>
                    <a:pt x="10642" y="56009"/>
                  </a:cubicBezTo>
                  <a:lnTo>
                    <a:pt x="10915" y="56623"/>
                  </a:lnTo>
                  <a:cubicBezTo>
                    <a:pt x="10779" y="56737"/>
                    <a:pt x="10551" y="56714"/>
                    <a:pt x="10483" y="56942"/>
                  </a:cubicBezTo>
                  <a:lnTo>
                    <a:pt x="10733" y="57487"/>
                  </a:lnTo>
                  <a:cubicBezTo>
                    <a:pt x="11347" y="57487"/>
                    <a:pt x="11916" y="57510"/>
                    <a:pt x="12484" y="57533"/>
                  </a:cubicBezTo>
                  <a:cubicBezTo>
                    <a:pt x="12712" y="57760"/>
                    <a:pt x="12484" y="57965"/>
                    <a:pt x="12507" y="58147"/>
                  </a:cubicBezTo>
                  <a:cubicBezTo>
                    <a:pt x="12757" y="58170"/>
                    <a:pt x="13007" y="58170"/>
                    <a:pt x="13326" y="58192"/>
                  </a:cubicBezTo>
                  <a:lnTo>
                    <a:pt x="13985" y="57897"/>
                  </a:lnTo>
                  <a:cubicBezTo>
                    <a:pt x="14031" y="57783"/>
                    <a:pt x="14076" y="57647"/>
                    <a:pt x="14122" y="57556"/>
                  </a:cubicBezTo>
                  <a:lnTo>
                    <a:pt x="14849" y="57237"/>
                  </a:lnTo>
                  <a:cubicBezTo>
                    <a:pt x="15008" y="57260"/>
                    <a:pt x="15122" y="57328"/>
                    <a:pt x="15258" y="57328"/>
                  </a:cubicBezTo>
                  <a:cubicBezTo>
                    <a:pt x="15372" y="57305"/>
                    <a:pt x="15486" y="57192"/>
                    <a:pt x="15622" y="57169"/>
                  </a:cubicBezTo>
                  <a:cubicBezTo>
                    <a:pt x="15736" y="57169"/>
                    <a:pt x="15872" y="57237"/>
                    <a:pt x="16009" y="57237"/>
                  </a:cubicBezTo>
                  <a:cubicBezTo>
                    <a:pt x="16123" y="57214"/>
                    <a:pt x="16214" y="57146"/>
                    <a:pt x="16327" y="57078"/>
                  </a:cubicBezTo>
                  <a:cubicBezTo>
                    <a:pt x="16350" y="57078"/>
                    <a:pt x="16350" y="57010"/>
                    <a:pt x="16373" y="56942"/>
                  </a:cubicBezTo>
                  <a:cubicBezTo>
                    <a:pt x="15668" y="56737"/>
                    <a:pt x="14940" y="56828"/>
                    <a:pt x="14235" y="56782"/>
                  </a:cubicBezTo>
                  <a:cubicBezTo>
                    <a:pt x="14190" y="56714"/>
                    <a:pt x="14144" y="56623"/>
                    <a:pt x="14122" y="56555"/>
                  </a:cubicBezTo>
                  <a:cubicBezTo>
                    <a:pt x="14099" y="56510"/>
                    <a:pt x="14122" y="56464"/>
                    <a:pt x="14144" y="56396"/>
                  </a:cubicBezTo>
                  <a:lnTo>
                    <a:pt x="15691" y="55691"/>
                  </a:lnTo>
                  <a:cubicBezTo>
                    <a:pt x="15782" y="55736"/>
                    <a:pt x="15850" y="55759"/>
                    <a:pt x="16009" y="55827"/>
                  </a:cubicBezTo>
                  <a:lnTo>
                    <a:pt x="16964" y="55395"/>
                  </a:lnTo>
                  <a:cubicBezTo>
                    <a:pt x="17257" y="55454"/>
                    <a:pt x="17450" y="55614"/>
                    <a:pt x="17686" y="55614"/>
                  </a:cubicBezTo>
                  <a:cubicBezTo>
                    <a:pt x="17725" y="55614"/>
                    <a:pt x="17764" y="55609"/>
                    <a:pt x="17805" y="55600"/>
                  </a:cubicBezTo>
                  <a:cubicBezTo>
                    <a:pt x="18101" y="55418"/>
                    <a:pt x="18056" y="55054"/>
                    <a:pt x="18260" y="54781"/>
                  </a:cubicBezTo>
                  <a:cubicBezTo>
                    <a:pt x="18351" y="54781"/>
                    <a:pt x="18488" y="54759"/>
                    <a:pt x="18601" y="54736"/>
                  </a:cubicBezTo>
                  <a:lnTo>
                    <a:pt x="18601" y="54736"/>
                  </a:lnTo>
                  <a:cubicBezTo>
                    <a:pt x="18624" y="55009"/>
                    <a:pt x="18260" y="55282"/>
                    <a:pt x="18783" y="55441"/>
                  </a:cubicBezTo>
                  <a:lnTo>
                    <a:pt x="20011" y="54895"/>
                  </a:lnTo>
                  <a:cubicBezTo>
                    <a:pt x="20170" y="54963"/>
                    <a:pt x="20239" y="54986"/>
                    <a:pt x="20307" y="55009"/>
                  </a:cubicBezTo>
                  <a:cubicBezTo>
                    <a:pt x="20514" y="54967"/>
                    <a:pt x="20702" y="54869"/>
                    <a:pt x="20889" y="54869"/>
                  </a:cubicBezTo>
                  <a:cubicBezTo>
                    <a:pt x="20907" y="54869"/>
                    <a:pt x="20925" y="54870"/>
                    <a:pt x="20943" y="54872"/>
                  </a:cubicBezTo>
                  <a:cubicBezTo>
                    <a:pt x="21376" y="54918"/>
                    <a:pt x="21808" y="54850"/>
                    <a:pt x="22058" y="55031"/>
                  </a:cubicBezTo>
                  <a:cubicBezTo>
                    <a:pt x="22106" y="55037"/>
                    <a:pt x="22150" y="55040"/>
                    <a:pt x="22192" y="55040"/>
                  </a:cubicBezTo>
                  <a:cubicBezTo>
                    <a:pt x="22616" y="55040"/>
                    <a:pt x="22686" y="54738"/>
                    <a:pt x="22831" y="54531"/>
                  </a:cubicBezTo>
                  <a:lnTo>
                    <a:pt x="23809" y="54099"/>
                  </a:lnTo>
                  <a:cubicBezTo>
                    <a:pt x="23877" y="54167"/>
                    <a:pt x="23945" y="54236"/>
                    <a:pt x="24013" y="54281"/>
                  </a:cubicBezTo>
                  <a:cubicBezTo>
                    <a:pt x="23877" y="54395"/>
                    <a:pt x="23650" y="54349"/>
                    <a:pt x="23581" y="54599"/>
                  </a:cubicBezTo>
                  <a:lnTo>
                    <a:pt x="23968" y="55418"/>
                  </a:lnTo>
                  <a:cubicBezTo>
                    <a:pt x="24218" y="55350"/>
                    <a:pt x="24468" y="55282"/>
                    <a:pt x="24741" y="55213"/>
                  </a:cubicBezTo>
                  <a:lnTo>
                    <a:pt x="25264" y="56373"/>
                  </a:lnTo>
                  <a:cubicBezTo>
                    <a:pt x="25810" y="56100"/>
                    <a:pt x="26356" y="55918"/>
                    <a:pt x="26856" y="55623"/>
                  </a:cubicBezTo>
                  <a:cubicBezTo>
                    <a:pt x="26879" y="55600"/>
                    <a:pt x="26879" y="55554"/>
                    <a:pt x="26901" y="55509"/>
                  </a:cubicBezTo>
                  <a:cubicBezTo>
                    <a:pt x="26856" y="55418"/>
                    <a:pt x="26833" y="55350"/>
                    <a:pt x="26788" y="55236"/>
                  </a:cubicBezTo>
                  <a:cubicBezTo>
                    <a:pt x="26515" y="55145"/>
                    <a:pt x="26219" y="55031"/>
                    <a:pt x="25901" y="54940"/>
                  </a:cubicBezTo>
                  <a:cubicBezTo>
                    <a:pt x="25787" y="55036"/>
                    <a:pt x="25816" y="55370"/>
                    <a:pt x="25589" y="55370"/>
                  </a:cubicBezTo>
                  <a:cubicBezTo>
                    <a:pt x="25544" y="55370"/>
                    <a:pt x="25490" y="55357"/>
                    <a:pt x="25423" y="55327"/>
                  </a:cubicBezTo>
                  <a:cubicBezTo>
                    <a:pt x="25173" y="55145"/>
                    <a:pt x="25264" y="54940"/>
                    <a:pt x="25378" y="54713"/>
                  </a:cubicBezTo>
                  <a:cubicBezTo>
                    <a:pt x="25150" y="54531"/>
                    <a:pt x="24787" y="54599"/>
                    <a:pt x="24605" y="54304"/>
                  </a:cubicBezTo>
                  <a:lnTo>
                    <a:pt x="25332" y="53985"/>
                  </a:lnTo>
                  <a:lnTo>
                    <a:pt x="25173" y="53622"/>
                  </a:lnTo>
                  <a:cubicBezTo>
                    <a:pt x="25035" y="53578"/>
                    <a:pt x="24892" y="53568"/>
                    <a:pt x="24745" y="53568"/>
                  </a:cubicBezTo>
                  <a:cubicBezTo>
                    <a:pt x="24637" y="53568"/>
                    <a:pt x="24527" y="53573"/>
                    <a:pt x="24415" y="53573"/>
                  </a:cubicBezTo>
                  <a:cubicBezTo>
                    <a:pt x="24128" y="53573"/>
                    <a:pt x="23832" y="53540"/>
                    <a:pt x="23536" y="53303"/>
                  </a:cubicBezTo>
                  <a:lnTo>
                    <a:pt x="24787" y="52757"/>
                  </a:lnTo>
                  <a:cubicBezTo>
                    <a:pt x="24752" y="52637"/>
                    <a:pt x="24679" y="52582"/>
                    <a:pt x="24586" y="52582"/>
                  </a:cubicBezTo>
                  <a:cubicBezTo>
                    <a:pt x="24556" y="52582"/>
                    <a:pt x="24524" y="52587"/>
                    <a:pt x="24491" y="52598"/>
                  </a:cubicBezTo>
                  <a:cubicBezTo>
                    <a:pt x="24342" y="52631"/>
                    <a:pt x="24217" y="52749"/>
                    <a:pt x="24064" y="52749"/>
                  </a:cubicBezTo>
                  <a:cubicBezTo>
                    <a:pt x="24006" y="52749"/>
                    <a:pt x="23945" y="52733"/>
                    <a:pt x="23877" y="52689"/>
                  </a:cubicBezTo>
                  <a:cubicBezTo>
                    <a:pt x="23991" y="52576"/>
                    <a:pt x="24150" y="52485"/>
                    <a:pt x="24218" y="52348"/>
                  </a:cubicBezTo>
                  <a:cubicBezTo>
                    <a:pt x="24309" y="52212"/>
                    <a:pt x="24332" y="52030"/>
                    <a:pt x="24559" y="51984"/>
                  </a:cubicBezTo>
                  <a:cubicBezTo>
                    <a:pt x="24923" y="51984"/>
                    <a:pt x="25128" y="52257"/>
                    <a:pt x="25401" y="52462"/>
                  </a:cubicBezTo>
                  <a:cubicBezTo>
                    <a:pt x="25969" y="52234"/>
                    <a:pt x="25969" y="52234"/>
                    <a:pt x="26196" y="51893"/>
                  </a:cubicBezTo>
                  <a:lnTo>
                    <a:pt x="26196" y="51893"/>
                  </a:lnTo>
                  <a:cubicBezTo>
                    <a:pt x="26037" y="51939"/>
                    <a:pt x="25924" y="51984"/>
                    <a:pt x="25787" y="52007"/>
                  </a:cubicBezTo>
                  <a:cubicBezTo>
                    <a:pt x="25698" y="52022"/>
                    <a:pt x="25610" y="52113"/>
                    <a:pt x="25521" y="52113"/>
                  </a:cubicBezTo>
                  <a:cubicBezTo>
                    <a:pt x="25473" y="52113"/>
                    <a:pt x="25426" y="52087"/>
                    <a:pt x="25378" y="52007"/>
                  </a:cubicBezTo>
                  <a:cubicBezTo>
                    <a:pt x="25446" y="51939"/>
                    <a:pt x="25491" y="51848"/>
                    <a:pt x="25560" y="51825"/>
                  </a:cubicBezTo>
                  <a:cubicBezTo>
                    <a:pt x="25774" y="51739"/>
                    <a:pt x="25968" y="51573"/>
                    <a:pt x="26237" y="51573"/>
                  </a:cubicBezTo>
                  <a:cubicBezTo>
                    <a:pt x="26253" y="51573"/>
                    <a:pt x="26270" y="51574"/>
                    <a:pt x="26287" y="51575"/>
                  </a:cubicBezTo>
                  <a:cubicBezTo>
                    <a:pt x="26356" y="51620"/>
                    <a:pt x="26447" y="51643"/>
                    <a:pt x="26515" y="51689"/>
                  </a:cubicBezTo>
                  <a:lnTo>
                    <a:pt x="27447" y="51257"/>
                  </a:lnTo>
                  <a:cubicBezTo>
                    <a:pt x="27652" y="51279"/>
                    <a:pt x="27811" y="51302"/>
                    <a:pt x="27970" y="51325"/>
                  </a:cubicBezTo>
                  <a:cubicBezTo>
                    <a:pt x="28040" y="51408"/>
                    <a:pt x="28092" y="51492"/>
                    <a:pt x="28149" y="51492"/>
                  </a:cubicBezTo>
                  <a:cubicBezTo>
                    <a:pt x="28184" y="51492"/>
                    <a:pt x="28222" y="51458"/>
                    <a:pt x="28266" y="51370"/>
                  </a:cubicBezTo>
                  <a:cubicBezTo>
                    <a:pt x="28175" y="51348"/>
                    <a:pt x="28107" y="51325"/>
                    <a:pt x="27970" y="51279"/>
                  </a:cubicBezTo>
                  <a:cubicBezTo>
                    <a:pt x="27834" y="50961"/>
                    <a:pt x="28311" y="50984"/>
                    <a:pt x="28311" y="50711"/>
                  </a:cubicBezTo>
                  <a:cubicBezTo>
                    <a:pt x="28334" y="50483"/>
                    <a:pt x="28561" y="50483"/>
                    <a:pt x="28721" y="50415"/>
                  </a:cubicBezTo>
                  <a:cubicBezTo>
                    <a:pt x="28789" y="50370"/>
                    <a:pt x="28880" y="50370"/>
                    <a:pt x="28993" y="50370"/>
                  </a:cubicBezTo>
                  <a:cubicBezTo>
                    <a:pt x="29039" y="50461"/>
                    <a:pt x="29130" y="50574"/>
                    <a:pt x="29130" y="50688"/>
                  </a:cubicBezTo>
                  <a:cubicBezTo>
                    <a:pt x="29130" y="50802"/>
                    <a:pt x="29062" y="50938"/>
                    <a:pt x="29039" y="51075"/>
                  </a:cubicBezTo>
                  <a:cubicBezTo>
                    <a:pt x="29039" y="51188"/>
                    <a:pt x="29062" y="51302"/>
                    <a:pt x="29084" y="51416"/>
                  </a:cubicBezTo>
                  <a:lnTo>
                    <a:pt x="27834" y="51962"/>
                  </a:lnTo>
                  <a:cubicBezTo>
                    <a:pt x="27697" y="51916"/>
                    <a:pt x="27584" y="51893"/>
                    <a:pt x="27447" y="51848"/>
                  </a:cubicBezTo>
                  <a:cubicBezTo>
                    <a:pt x="27265" y="51984"/>
                    <a:pt x="26992" y="51939"/>
                    <a:pt x="26924" y="52234"/>
                  </a:cubicBezTo>
                  <a:cubicBezTo>
                    <a:pt x="27038" y="52280"/>
                    <a:pt x="27151" y="52325"/>
                    <a:pt x="27174" y="52348"/>
                  </a:cubicBezTo>
                  <a:cubicBezTo>
                    <a:pt x="27470" y="52598"/>
                    <a:pt x="27424" y="52985"/>
                    <a:pt x="27788" y="53190"/>
                  </a:cubicBezTo>
                  <a:lnTo>
                    <a:pt x="29016" y="52621"/>
                  </a:lnTo>
                  <a:cubicBezTo>
                    <a:pt x="29175" y="52689"/>
                    <a:pt x="29244" y="52712"/>
                    <a:pt x="29335" y="52757"/>
                  </a:cubicBezTo>
                  <a:cubicBezTo>
                    <a:pt x="29630" y="52644"/>
                    <a:pt x="29926" y="52576"/>
                    <a:pt x="30130" y="52348"/>
                  </a:cubicBezTo>
                  <a:cubicBezTo>
                    <a:pt x="30176" y="52257"/>
                    <a:pt x="30199" y="52166"/>
                    <a:pt x="30244" y="52075"/>
                  </a:cubicBezTo>
                  <a:lnTo>
                    <a:pt x="30722" y="51871"/>
                  </a:lnTo>
                  <a:cubicBezTo>
                    <a:pt x="30767" y="51734"/>
                    <a:pt x="30813" y="51620"/>
                    <a:pt x="30881" y="51484"/>
                  </a:cubicBezTo>
                  <a:cubicBezTo>
                    <a:pt x="31124" y="51423"/>
                    <a:pt x="31349" y="51200"/>
                    <a:pt x="31620" y="51200"/>
                  </a:cubicBezTo>
                  <a:cubicBezTo>
                    <a:pt x="31653" y="51200"/>
                    <a:pt x="31687" y="51204"/>
                    <a:pt x="31722" y="51211"/>
                  </a:cubicBezTo>
                  <a:cubicBezTo>
                    <a:pt x="31836" y="51348"/>
                    <a:pt x="31950" y="51461"/>
                    <a:pt x="32063" y="51598"/>
                  </a:cubicBezTo>
                  <a:cubicBezTo>
                    <a:pt x="32200" y="51461"/>
                    <a:pt x="32291" y="51393"/>
                    <a:pt x="32404" y="51279"/>
                  </a:cubicBezTo>
                  <a:cubicBezTo>
                    <a:pt x="32245" y="51211"/>
                    <a:pt x="32132" y="51166"/>
                    <a:pt x="32018" y="51120"/>
                  </a:cubicBezTo>
                  <a:cubicBezTo>
                    <a:pt x="32132" y="50688"/>
                    <a:pt x="32814" y="50893"/>
                    <a:pt x="32882" y="50393"/>
                  </a:cubicBezTo>
                  <a:cubicBezTo>
                    <a:pt x="32814" y="50302"/>
                    <a:pt x="32746" y="50211"/>
                    <a:pt x="32677" y="50142"/>
                  </a:cubicBezTo>
                  <a:cubicBezTo>
                    <a:pt x="32663" y="50140"/>
                    <a:pt x="32648" y="50139"/>
                    <a:pt x="32634" y="50139"/>
                  </a:cubicBezTo>
                  <a:cubicBezTo>
                    <a:pt x="32447" y="50139"/>
                    <a:pt x="32302" y="50338"/>
                    <a:pt x="32141" y="50338"/>
                  </a:cubicBezTo>
                  <a:cubicBezTo>
                    <a:pt x="32087" y="50338"/>
                    <a:pt x="32032" y="50315"/>
                    <a:pt x="31972" y="50256"/>
                  </a:cubicBezTo>
                  <a:cubicBezTo>
                    <a:pt x="32041" y="50074"/>
                    <a:pt x="32086" y="49915"/>
                    <a:pt x="32132" y="49756"/>
                  </a:cubicBezTo>
                  <a:cubicBezTo>
                    <a:pt x="32177" y="49756"/>
                    <a:pt x="32245" y="49779"/>
                    <a:pt x="32291" y="49801"/>
                  </a:cubicBezTo>
                  <a:cubicBezTo>
                    <a:pt x="32313" y="49824"/>
                    <a:pt x="32336" y="49824"/>
                    <a:pt x="32336" y="49847"/>
                  </a:cubicBezTo>
                  <a:cubicBezTo>
                    <a:pt x="32495" y="49938"/>
                    <a:pt x="32677" y="50051"/>
                    <a:pt x="32836" y="50051"/>
                  </a:cubicBezTo>
                  <a:cubicBezTo>
                    <a:pt x="33000" y="50051"/>
                    <a:pt x="33193" y="50217"/>
                    <a:pt x="33364" y="50217"/>
                  </a:cubicBezTo>
                  <a:cubicBezTo>
                    <a:pt x="33454" y="50217"/>
                    <a:pt x="33539" y="50170"/>
                    <a:pt x="33610" y="50029"/>
                  </a:cubicBezTo>
                  <a:cubicBezTo>
                    <a:pt x="33610" y="50017"/>
                    <a:pt x="33627" y="50012"/>
                    <a:pt x="33649" y="50012"/>
                  </a:cubicBezTo>
                  <a:cubicBezTo>
                    <a:pt x="33672" y="50012"/>
                    <a:pt x="33701" y="50017"/>
                    <a:pt x="33723" y="50029"/>
                  </a:cubicBezTo>
                  <a:cubicBezTo>
                    <a:pt x="33951" y="50097"/>
                    <a:pt x="34178" y="50211"/>
                    <a:pt x="34428" y="50279"/>
                  </a:cubicBezTo>
                  <a:cubicBezTo>
                    <a:pt x="34519" y="50302"/>
                    <a:pt x="34633" y="50302"/>
                    <a:pt x="34724" y="50302"/>
                  </a:cubicBezTo>
                  <a:cubicBezTo>
                    <a:pt x="34792" y="50279"/>
                    <a:pt x="34838" y="50279"/>
                    <a:pt x="34906" y="50256"/>
                  </a:cubicBezTo>
                  <a:lnTo>
                    <a:pt x="35042" y="50552"/>
                  </a:lnTo>
                  <a:cubicBezTo>
                    <a:pt x="35224" y="50415"/>
                    <a:pt x="35338" y="50347"/>
                    <a:pt x="35474" y="50233"/>
                  </a:cubicBezTo>
                  <a:cubicBezTo>
                    <a:pt x="35452" y="50211"/>
                    <a:pt x="35429" y="50165"/>
                    <a:pt x="35406" y="50142"/>
                  </a:cubicBezTo>
                  <a:cubicBezTo>
                    <a:pt x="35429" y="50097"/>
                    <a:pt x="35474" y="50051"/>
                    <a:pt x="35497" y="50006"/>
                  </a:cubicBezTo>
                  <a:lnTo>
                    <a:pt x="35770" y="50029"/>
                  </a:lnTo>
                  <a:cubicBezTo>
                    <a:pt x="35793" y="49915"/>
                    <a:pt x="35770" y="49779"/>
                    <a:pt x="35838" y="49688"/>
                  </a:cubicBezTo>
                  <a:cubicBezTo>
                    <a:pt x="35975" y="49528"/>
                    <a:pt x="35997" y="49369"/>
                    <a:pt x="35929" y="49210"/>
                  </a:cubicBezTo>
                  <a:cubicBezTo>
                    <a:pt x="35952" y="49210"/>
                    <a:pt x="35975" y="49187"/>
                    <a:pt x="36020" y="49187"/>
                  </a:cubicBezTo>
                  <a:cubicBezTo>
                    <a:pt x="36043" y="49165"/>
                    <a:pt x="36043" y="49096"/>
                    <a:pt x="36066" y="49005"/>
                  </a:cubicBezTo>
                  <a:cubicBezTo>
                    <a:pt x="36009" y="48971"/>
                    <a:pt x="35958" y="48960"/>
                    <a:pt x="35909" y="48960"/>
                  </a:cubicBezTo>
                  <a:cubicBezTo>
                    <a:pt x="35861" y="48960"/>
                    <a:pt x="35815" y="48971"/>
                    <a:pt x="35770" y="48983"/>
                  </a:cubicBezTo>
                  <a:cubicBezTo>
                    <a:pt x="35747" y="48983"/>
                    <a:pt x="35747" y="48983"/>
                    <a:pt x="35747" y="48960"/>
                  </a:cubicBezTo>
                  <a:cubicBezTo>
                    <a:pt x="35702" y="48937"/>
                    <a:pt x="35656" y="48869"/>
                    <a:pt x="35633" y="48801"/>
                  </a:cubicBezTo>
                  <a:cubicBezTo>
                    <a:pt x="35633" y="48710"/>
                    <a:pt x="35633" y="48596"/>
                    <a:pt x="35633" y="48482"/>
                  </a:cubicBezTo>
                  <a:lnTo>
                    <a:pt x="35702" y="48460"/>
                  </a:lnTo>
                  <a:cubicBezTo>
                    <a:pt x="35793" y="48505"/>
                    <a:pt x="35906" y="48551"/>
                    <a:pt x="35997" y="48619"/>
                  </a:cubicBezTo>
                  <a:cubicBezTo>
                    <a:pt x="36066" y="48664"/>
                    <a:pt x="36088" y="48778"/>
                    <a:pt x="36134" y="48869"/>
                  </a:cubicBezTo>
                  <a:cubicBezTo>
                    <a:pt x="36452" y="48642"/>
                    <a:pt x="36520" y="48573"/>
                    <a:pt x="36429" y="48369"/>
                  </a:cubicBezTo>
                  <a:lnTo>
                    <a:pt x="36975" y="48119"/>
                  </a:lnTo>
                  <a:cubicBezTo>
                    <a:pt x="36998" y="48141"/>
                    <a:pt x="37021" y="48141"/>
                    <a:pt x="37021" y="48141"/>
                  </a:cubicBezTo>
                  <a:cubicBezTo>
                    <a:pt x="37306" y="48170"/>
                    <a:pt x="37592" y="48243"/>
                    <a:pt x="37866" y="48243"/>
                  </a:cubicBezTo>
                  <a:cubicBezTo>
                    <a:pt x="38029" y="48243"/>
                    <a:pt x="38187" y="48217"/>
                    <a:pt x="38340" y="48141"/>
                  </a:cubicBezTo>
                  <a:cubicBezTo>
                    <a:pt x="38467" y="48226"/>
                    <a:pt x="38595" y="48371"/>
                    <a:pt x="38685" y="48371"/>
                  </a:cubicBezTo>
                  <a:cubicBezTo>
                    <a:pt x="38691" y="48371"/>
                    <a:pt x="38697" y="48370"/>
                    <a:pt x="38703" y="48369"/>
                  </a:cubicBezTo>
                  <a:cubicBezTo>
                    <a:pt x="38999" y="48323"/>
                    <a:pt x="39272" y="48187"/>
                    <a:pt x="39545" y="48073"/>
                  </a:cubicBezTo>
                  <a:cubicBezTo>
                    <a:pt x="39727" y="48141"/>
                    <a:pt x="39886" y="48187"/>
                    <a:pt x="40045" y="48255"/>
                  </a:cubicBezTo>
                  <a:cubicBezTo>
                    <a:pt x="40331" y="48350"/>
                    <a:pt x="40611" y="48415"/>
                    <a:pt x="40882" y="48415"/>
                  </a:cubicBezTo>
                  <a:cubicBezTo>
                    <a:pt x="41127" y="48415"/>
                    <a:pt x="41364" y="48362"/>
                    <a:pt x="41591" y="48232"/>
                  </a:cubicBezTo>
                  <a:cubicBezTo>
                    <a:pt x="41650" y="48252"/>
                    <a:pt x="41709" y="48305"/>
                    <a:pt x="41767" y="48305"/>
                  </a:cubicBezTo>
                  <a:cubicBezTo>
                    <a:pt x="41777" y="48305"/>
                    <a:pt x="41786" y="48304"/>
                    <a:pt x="41796" y="48300"/>
                  </a:cubicBezTo>
                  <a:cubicBezTo>
                    <a:pt x="42137" y="48232"/>
                    <a:pt x="42478" y="48119"/>
                    <a:pt x="42842" y="48028"/>
                  </a:cubicBezTo>
                  <a:lnTo>
                    <a:pt x="43388" y="47982"/>
                  </a:lnTo>
                  <a:lnTo>
                    <a:pt x="43388" y="47982"/>
                  </a:lnTo>
                  <a:cubicBezTo>
                    <a:pt x="43388" y="48005"/>
                    <a:pt x="43365" y="48028"/>
                    <a:pt x="43342" y="48050"/>
                  </a:cubicBezTo>
                  <a:lnTo>
                    <a:pt x="43524" y="48437"/>
                  </a:lnTo>
                  <a:cubicBezTo>
                    <a:pt x="43774" y="48391"/>
                    <a:pt x="43911" y="48232"/>
                    <a:pt x="44093" y="48209"/>
                  </a:cubicBezTo>
                  <a:cubicBezTo>
                    <a:pt x="44184" y="48278"/>
                    <a:pt x="44275" y="48346"/>
                    <a:pt x="44366" y="48391"/>
                  </a:cubicBezTo>
                  <a:cubicBezTo>
                    <a:pt x="44434" y="48551"/>
                    <a:pt x="44457" y="48801"/>
                    <a:pt x="44707" y="48801"/>
                  </a:cubicBezTo>
                  <a:cubicBezTo>
                    <a:pt x="44866" y="48801"/>
                    <a:pt x="44934" y="48710"/>
                    <a:pt x="44980" y="48596"/>
                  </a:cubicBezTo>
                  <a:cubicBezTo>
                    <a:pt x="45116" y="48619"/>
                    <a:pt x="45230" y="48642"/>
                    <a:pt x="45366" y="48664"/>
                  </a:cubicBezTo>
                  <a:cubicBezTo>
                    <a:pt x="45821" y="48710"/>
                    <a:pt x="46253" y="48687"/>
                    <a:pt x="46708" y="48710"/>
                  </a:cubicBezTo>
                  <a:cubicBezTo>
                    <a:pt x="47026" y="48710"/>
                    <a:pt x="47345" y="48687"/>
                    <a:pt x="47640" y="48664"/>
                  </a:cubicBezTo>
                  <a:cubicBezTo>
                    <a:pt x="47773" y="48664"/>
                    <a:pt x="47905" y="48610"/>
                    <a:pt x="48043" y="48610"/>
                  </a:cubicBezTo>
                  <a:cubicBezTo>
                    <a:pt x="48141" y="48610"/>
                    <a:pt x="48241" y="48638"/>
                    <a:pt x="48345" y="48732"/>
                  </a:cubicBezTo>
                  <a:cubicBezTo>
                    <a:pt x="48460" y="48857"/>
                    <a:pt x="48569" y="48901"/>
                    <a:pt x="48679" y="48901"/>
                  </a:cubicBezTo>
                  <a:cubicBezTo>
                    <a:pt x="48808" y="48901"/>
                    <a:pt x="48937" y="48840"/>
                    <a:pt x="49073" y="48778"/>
                  </a:cubicBezTo>
                  <a:lnTo>
                    <a:pt x="49437" y="48960"/>
                  </a:lnTo>
                  <a:lnTo>
                    <a:pt x="49960" y="48732"/>
                  </a:lnTo>
                  <a:lnTo>
                    <a:pt x="50778" y="48551"/>
                  </a:lnTo>
                  <a:cubicBezTo>
                    <a:pt x="50892" y="48573"/>
                    <a:pt x="51006" y="48596"/>
                    <a:pt x="51119" y="48596"/>
                  </a:cubicBezTo>
                  <a:cubicBezTo>
                    <a:pt x="51153" y="48603"/>
                    <a:pt x="51188" y="48605"/>
                    <a:pt x="51225" y="48605"/>
                  </a:cubicBezTo>
                  <a:cubicBezTo>
                    <a:pt x="51313" y="48605"/>
                    <a:pt x="51409" y="48589"/>
                    <a:pt x="51506" y="48573"/>
                  </a:cubicBezTo>
                  <a:cubicBezTo>
                    <a:pt x="51779" y="48528"/>
                    <a:pt x="52074" y="48482"/>
                    <a:pt x="52347" y="48437"/>
                  </a:cubicBezTo>
                  <a:cubicBezTo>
                    <a:pt x="52393" y="48528"/>
                    <a:pt x="52416" y="48642"/>
                    <a:pt x="52416" y="48755"/>
                  </a:cubicBezTo>
                  <a:cubicBezTo>
                    <a:pt x="52416" y="48755"/>
                    <a:pt x="52461" y="48755"/>
                    <a:pt x="52552" y="48801"/>
                  </a:cubicBezTo>
                  <a:cubicBezTo>
                    <a:pt x="52529" y="48687"/>
                    <a:pt x="52529" y="48551"/>
                    <a:pt x="52507" y="48437"/>
                  </a:cubicBezTo>
                  <a:cubicBezTo>
                    <a:pt x="52643" y="48414"/>
                    <a:pt x="52779" y="48414"/>
                    <a:pt x="52939" y="48391"/>
                  </a:cubicBezTo>
                  <a:cubicBezTo>
                    <a:pt x="53120" y="48369"/>
                    <a:pt x="53348" y="48369"/>
                    <a:pt x="53530" y="48323"/>
                  </a:cubicBezTo>
                  <a:cubicBezTo>
                    <a:pt x="53689" y="48300"/>
                    <a:pt x="53848" y="48209"/>
                    <a:pt x="53985" y="48141"/>
                  </a:cubicBezTo>
                  <a:lnTo>
                    <a:pt x="54053" y="48278"/>
                  </a:lnTo>
                  <a:lnTo>
                    <a:pt x="54098" y="48255"/>
                  </a:lnTo>
                  <a:lnTo>
                    <a:pt x="54462" y="48096"/>
                  </a:lnTo>
                  <a:cubicBezTo>
                    <a:pt x="54638" y="48057"/>
                    <a:pt x="54814" y="47950"/>
                    <a:pt x="54990" y="47950"/>
                  </a:cubicBezTo>
                  <a:cubicBezTo>
                    <a:pt x="55019" y="47950"/>
                    <a:pt x="55048" y="47953"/>
                    <a:pt x="55076" y="47959"/>
                  </a:cubicBezTo>
                  <a:cubicBezTo>
                    <a:pt x="55173" y="47982"/>
                    <a:pt x="55265" y="47992"/>
                    <a:pt x="55355" y="47992"/>
                  </a:cubicBezTo>
                  <a:cubicBezTo>
                    <a:pt x="55623" y="47992"/>
                    <a:pt x="55866" y="47902"/>
                    <a:pt x="56122" y="47800"/>
                  </a:cubicBezTo>
                  <a:cubicBezTo>
                    <a:pt x="56304" y="47709"/>
                    <a:pt x="56509" y="47618"/>
                    <a:pt x="56713" y="47550"/>
                  </a:cubicBezTo>
                  <a:cubicBezTo>
                    <a:pt x="56766" y="47537"/>
                    <a:pt x="56834" y="47524"/>
                    <a:pt x="56890" y="47524"/>
                  </a:cubicBezTo>
                  <a:cubicBezTo>
                    <a:pt x="56932" y="47524"/>
                    <a:pt x="56967" y="47531"/>
                    <a:pt x="56986" y="47550"/>
                  </a:cubicBezTo>
                  <a:cubicBezTo>
                    <a:pt x="57088" y="47651"/>
                    <a:pt x="57174" y="47693"/>
                    <a:pt x="57252" y="47693"/>
                  </a:cubicBezTo>
                  <a:cubicBezTo>
                    <a:pt x="57365" y="47693"/>
                    <a:pt x="57460" y="47603"/>
                    <a:pt x="57555" y="47482"/>
                  </a:cubicBezTo>
                  <a:cubicBezTo>
                    <a:pt x="57600" y="47436"/>
                    <a:pt x="57714" y="47391"/>
                    <a:pt x="57782" y="47368"/>
                  </a:cubicBezTo>
                  <a:cubicBezTo>
                    <a:pt x="58282" y="47232"/>
                    <a:pt x="58783" y="47072"/>
                    <a:pt x="59283" y="46936"/>
                  </a:cubicBezTo>
                  <a:cubicBezTo>
                    <a:pt x="59363" y="46913"/>
                    <a:pt x="59454" y="46908"/>
                    <a:pt x="59545" y="46908"/>
                  </a:cubicBezTo>
                  <a:cubicBezTo>
                    <a:pt x="59635" y="46908"/>
                    <a:pt x="59726" y="46913"/>
                    <a:pt x="59806" y="46913"/>
                  </a:cubicBezTo>
                  <a:cubicBezTo>
                    <a:pt x="59818" y="46917"/>
                    <a:pt x="59829" y="46919"/>
                    <a:pt x="59840" y="46919"/>
                  </a:cubicBezTo>
                  <a:cubicBezTo>
                    <a:pt x="59890" y="46919"/>
                    <a:pt x="59928" y="46878"/>
                    <a:pt x="59965" y="46822"/>
                  </a:cubicBezTo>
                  <a:lnTo>
                    <a:pt x="60124" y="46618"/>
                  </a:lnTo>
                  <a:lnTo>
                    <a:pt x="60261" y="46572"/>
                  </a:lnTo>
                  <a:cubicBezTo>
                    <a:pt x="61011" y="46277"/>
                    <a:pt x="61739" y="46004"/>
                    <a:pt x="62489" y="45754"/>
                  </a:cubicBezTo>
                  <a:lnTo>
                    <a:pt x="62694" y="45685"/>
                  </a:lnTo>
                  <a:lnTo>
                    <a:pt x="64718" y="44958"/>
                  </a:lnTo>
                  <a:cubicBezTo>
                    <a:pt x="64854" y="44980"/>
                    <a:pt x="64968" y="45003"/>
                    <a:pt x="65059" y="45003"/>
                  </a:cubicBezTo>
                  <a:cubicBezTo>
                    <a:pt x="65150" y="44912"/>
                    <a:pt x="65241" y="44821"/>
                    <a:pt x="65377" y="44708"/>
                  </a:cubicBezTo>
                  <a:cubicBezTo>
                    <a:pt x="65446" y="44912"/>
                    <a:pt x="65491" y="45026"/>
                    <a:pt x="65559" y="45208"/>
                  </a:cubicBezTo>
                  <a:cubicBezTo>
                    <a:pt x="65627" y="44958"/>
                    <a:pt x="65650" y="44753"/>
                    <a:pt x="65764" y="44639"/>
                  </a:cubicBezTo>
                  <a:cubicBezTo>
                    <a:pt x="65855" y="44526"/>
                    <a:pt x="66060" y="44548"/>
                    <a:pt x="66264" y="44526"/>
                  </a:cubicBezTo>
                  <a:cubicBezTo>
                    <a:pt x="66286" y="44376"/>
                    <a:pt x="66388" y="44205"/>
                    <a:pt x="66628" y="44205"/>
                  </a:cubicBezTo>
                  <a:cubicBezTo>
                    <a:pt x="66643" y="44205"/>
                    <a:pt x="66658" y="44206"/>
                    <a:pt x="66673" y="44207"/>
                  </a:cubicBezTo>
                  <a:cubicBezTo>
                    <a:pt x="66683" y="44210"/>
                    <a:pt x="66692" y="44212"/>
                    <a:pt x="66700" y="44212"/>
                  </a:cubicBezTo>
                  <a:cubicBezTo>
                    <a:pt x="66754" y="44212"/>
                    <a:pt x="66793" y="44156"/>
                    <a:pt x="66833" y="44116"/>
                  </a:cubicBezTo>
                  <a:lnTo>
                    <a:pt x="67401" y="43684"/>
                  </a:lnTo>
                  <a:cubicBezTo>
                    <a:pt x="67697" y="43548"/>
                    <a:pt x="68061" y="43639"/>
                    <a:pt x="68265" y="43298"/>
                  </a:cubicBezTo>
                  <a:cubicBezTo>
                    <a:pt x="68334" y="43229"/>
                    <a:pt x="68470" y="43207"/>
                    <a:pt x="68584" y="43207"/>
                  </a:cubicBezTo>
                  <a:cubicBezTo>
                    <a:pt x="68766" y="43207"/>
                    <a:pt x="68970" y="43229"/>
                    <a:pt x="69152" y="43252"/>
                  </a:cubicBezTo>
                  <a:cubicBezTo>
                    <a:pt x="69175" y="43161"/>
                    <a:pt x="69198" y="43070"/>
                    <a:pt x="69220" y="43025"/>
                  </a:cubicBezTo>
                  <a:cubicBezTo>
                    <a:pt x="69334" y="43070"/>
                    <a:pt x="69448" y="43116"/>
                    <a:pt x="69539" y="43161"/>
                  </a:cubicBezTo>
                  <a:cubicBezTo>
                    <a:pt x="69539" y="43025"/>
                    <a:pt x="69539" y="42911"/>
                    <a:pt x="69539" y="42775"/>
                  </a:cubicBezTo>
                  <a:cubicBezTo>
                    <a:pt x="69539" y="42752"/>
                    <a:pt x="69516" y="42706"/>
                    <a:pt x="69493" y="42661"/>
                  </a:cubicBezTo>
                  <a:cubicBezTo>
                    <a:pt x="69652" y="42661"/>
                    <a:pt x="69789" y="42684"/>
                    <a:pt x="69948" y="42684"/>
                  </a:cubicBezTo>
                  <a:cubicBezTo>
                    <a:pt x="69994" y="42684"/>
                    <a:pt x="70062" y="42684"/>
                    <a:pt x="70107" y="42638"/>
                  </a:cubicBezTo>
                  <a:cubicBezTo>
                    <a:pt x="70220" y="42497"/>
                    <a:pt x="70359" y="42435"/>
                    <a:pt x="70513" y="42435"/>
                  </a:cubicBezTo>
                  <a:cubicBezTo>
                    <a:pt x="70608" y="42435"/>
                    <a:pt x="70708" y="42458"/>
                    <a:pt x="70812" y="42502"/>
                  </a:cubicBezTo>
                  <a:cubicBezTo>
                    <a:pt x="71040" y="42138"/>
                    <a:pt x="71290" y="41797"/>
                    <a:pt x="71744" y="41774"/>
                  </a:cubicBezTo>
                  <a:lnTo>
                    <a:pt x="72177" y="41660"/>
                  </a:lnTo>
                  <a:cubicBezTo>
                    <a:pt x="72472" y="41365"/>
                    <a:pt x="72836" y="41228"/>
                    <a:pt x="73200" y="41115"/>
                  </a:cubicBezTo>
                  <a:cubicBezTo>
                    <a:pt x="73473" y="41069"/>
                    <a:pt x="73723" y="40978"/>
                    <a:pt x="73973" y="40887"/>
                  </a:cubicBezTo>
                  <a:cubicBezTo>
                    <a:pt x="74269" y="40796"/>
                    <a:pt x="74564" y="40705"/>
                    <a:pt x="74860" y="40592"/>
                  </a:cubicBezTo>
                  <a:cubicBezTo>
                    <a:pt x="74951" y="40569"/>
                    <a:pt x="75042" y="40455"/>
                    <a:pt x="75133" y="40387"/>
                  </a:cubicBezTo>
                  <a:cubicBezTo>
                    <a:pt x="75269" y="40364"/>
                    <a:pt x="75406" y="40364"/>
                    <a:pt x="75542" y="40341"/>
                  </a:cubicBezTo>
                  <a:cubicBezTo>
                    <a:pt x="75632" y="40327"/>
                    <a:pt x="75724" y="40323"/>
                    <a:pt x="75815" y="40323"/>
                  </a:cubicBezTo>
                  <a:cubicBezTo>
                    <a:pt x="75957" y="40323"/>
                    <a:pt x="76101" y="40333"/>
                    <a:pt x="76244" y="40333"/>
                  </a:cubicBezTo>
                  <a:cubicBezTo>
                    <a:pt x="76451" y="40333"/>
                    <a:pt x="76659" y="40311"/>
                    <a:pt x="76861" y="40205"/>
                  </a:cubicBezTo>
                  <a:cubicBezTo>
                    <a:pt x="77066" y="40091"/>
                    <a:pt x="77248" y="39932"/>
                    <a:pt x="77452" y="39841"/>
                  </a:cubicBezTo>
                  <a:cubicBezTo>
                    <a:pt x="78134" y="39591"/>
                    <a:pt x="78817" y="39341"/>
                    <a:pt x="79499" y="39091"/>
                  </a:cubicBezTo>
                  <a:cubicBezTo>
                    <a:pt x="79544" y="39068"/>
                    <a:pt x="79590" y="39023"/>
                    <a:pt x="79635" y="39000"/>
                  </a:cubicBezTo>
                  <a:cubicBezTo>
                    <a:pt x="80090" y="38772"/>
                    <a:pt x="80545" y="38545"/>
                    <a:pt x="81000" y="38318"/>
                  </a:cubicBezTo>
                  <a:lnTo>
                    <a:pt x="81159" y="38272"/>
                  </a:lnTo>
                  <a:lnTo>
                    <a:pt x="81545" y="38181"/>
                  </a:lnTo>
                  <a:cubicBezTo>
                    <a:pt x="81659" y="38113"/>
                    <a:pt x="81750" y="38045"/>
                    <a:pt x="81864" y="37999"/>
                  </a:cubicBezTo>
                  <a:cubicBezTo>
                    <a:pt x="81884" y="37994"/>
                    <a:pt x="81906" y="37992"/>
                    <a:pt x="81928" y="37992"/>
                  </a:cubicBezTo>
                  <a:cubicBezTo>
                    <a:pt x="81967" y="37992"/>
                    <a:pt x="82006" y="37998"/>
                    <a:pt x="82040" y="37998"/>
                  </a:cubicBezTo>
                  <a:cubicBezTo>
                    <a:pt x="82071" y="37998"/>
                    <a:pt x="82097" y="37993"/>
                    <a:pt x="82114" y="37977"/>
                  </a:cubicBezTo>
                  <a:cubicBezTo>
                    <a:pt x="82478" y="37544"/>
                    <a:pt x="83001" y="37522"/>
                    <a:pt x="83433" y="37431"/>
                  </a:cubicBezTo>
                  <a:cubicBezTo>
                    <a:pt x="83547" y="37294"/>
                    <a:pt x="83615" y="37158"/>
                    <a:pt x="83728" y="37090"/>
                  </a:cubicBezTo>
                  <a:cubicBezTo>
                    <a:pt x="83956" y="36930"/>
                    <a:pt x="84229" y="36817"/>
                    <a:pt x="84479" y="36703"/>
                  </a:cubicBezTo>
                  <a:cubicBezTo>
                    <a:pt x="84684" y="36635"/>
                    <a:pt x="84843" y="36498"/>
                    <a:pt x="84911" y="36248"/>
                  </a:cubicBezTo>
                  <a:cubicBezTo>
                    <a:pt x="85275" y="36157"/>
                    <a:pt x="85593" y="35998"/>
                    <a:pt x="85752" y="35566"/>
                  </a:cubicBezTo>
                  <a:lnTo>
                    <a:pt x="86366" y="34952"/>
                  </a:lnTo>
                  <a:cubicBezTo>
                    <a:pt x="86707" y="34634"/>
                    <a:pt x="87026" y="34293"/>
                    <a:pt x="87253" y="33861"/>
                  </a:cubicBezTo>
                  <a:cubicBezTo>
                    <a:pt x="87299" y="33792"/>
                    <a:pt x="87344" y="33701"/>
                    <a:pt x="87390" y="33656"/>
                  </a:cubicBezTo>
                  <a:cubicBezTo>
                    <a:pt x="87594" y="33451"/>
                    <a:pt x="87776" y="33269"/>
                    <a:pt x="87844" y="32951"/>
                  </a:cubicBezTo>
                  <a:cubicBezTo>
                    <a:pt x="87859" y="32836"/>
                    <a:pt x="87909" y="32731"/>
                    <a:pt x="87996" y="32731"/>
                  </a:cubicBezTo>
                  <a:cubicBezTo>
                    <a:pt x="88046" y="32731"/>
                    <a:pt x="88110" y="32767"/>
                    <a:pt x="88185" y="32860"/>
                  </a:cubicBezTo>
                  <a:cubicBezTo>
                    <a:pt x="88253" y="32936"/>
                    <a:pt x="88331" y="32972"/>
                    <a:pt x="88404" y="32972"/>
                  </a:cubicBezTo>
                  <a:cubicBezTo>
                    <a:pt x="88529" y="32972"/>
                    <a:pt x="88643" y="32872"/>
                    <a:pt x="88686" y="32701"/>
                  </a:cubicBezTo>
                  <a:cubicBezTo>
                    <a:pt x="88711" y="32562"/>
                    <a:pt x="88750" y="32500"/>
                    <a:pt x="88808" y="32500"/>
                  </a:cubicBezTo>
                  <a:cubicBezTo>
                    <a:pt x="88854" y="32500"/>
                    <a:pt x="88911" y="32539"/>
                    <a:pt x="88981" y="32610"/>
                  </a:cubicBezTo>
                  <a:cubicBezTo>
                    <a:pt x="89000" y="32647"/>
                    <a:pt x="89064" y="32684"/>
                    <a:pt x="89099" y="32684"/>
                  </a:cubicBezTo>
                  <a:cubicBezTo>
                    <a:pt x="89107" y="32684"/>
                    <a:pt x="89114" y="32682"/>
                    <a:pt x="89118" y="32678"/>
                  </a:cubicBezTo>
                  <a:cubicBezTo>
                    <a:pt x="89322" y="32610"/>
                    <a:pt x="89504" y="32519"/>
                    <a:pt x="89686" y="32405"/>
                  </a:cubicBezTo>
                  <a:cubicBezTo>
                    <a:pt x="89914" y="32269"/>
                    <a:pt x="90118" y="32110"/>
                    <a:pt x="90346" y="31973"/>
                  </a:cubicBezTo>
                  <a:lnTo>
                    <a:pt x="90664" y="31564"/>
                  </a:lnTo>
                  <a:cubicBezTo>
                    <a:pt x="90892" y="31405"/>
                    <a:pt x="90982" y="31177"/>
                    <a:pt x="90937" y="30836"/>
                  </a:cubicBezTo>
                  <a:cubicBezTo>
                    <a:pt x="90937" y="30745"/>
                    <a:pt x="90960" y="30654"/>
                    <a:pt x="90982" y="30541"/>
                  </a:cubicBezTo>
                  <a:lnTo>
                    <a:pt x="91005" y="30177"/>
                  </a:lnTo>
                  <a:cubicBezTo>
                    <a:pt x="91392" y="30154"/>
                    <a:pt x="91210" y="29654"/>
                    <a:pt x="91460" y="29540"/>
                  </a:cubicBezTo>
                  <a:cubicBezTo>
                    <a:pt x="91415" y="29381"/>
                    <a:pt x="91346" y="29244"/>
                    <a:pt x="91369" y="29131"/>
                  </a:cubicBezTo>
                  <a:cubicBezTo>
                    <a:pt x="91369" y="29017"/>
                    <a:pt x="91460" y="28926"/>
                    <a:pt x="91528" y="28835"/>
                  </a:cubicBezTo>
                  <a:cubicBezTo>
                    <a:pt x="91596" y="28903"/>
                    <a:pt x="91665" y="28972"/>
                    <a:pt x="91733" y="29040"/>
                  </a:cubicBezTo>
                  <a:cubicBezTo>
                    <a:pt x="91778" y="29108"/>
                    <a:pt x="91824" y="29199"/>
                    <a:pt x="91915" y="29358"/>
                  </a:cubicBezTo>
                  <a:cubicBezTo>
                    <a:pt x="91869" y="28562"/>
                    <a:pt x="91892" y="28517"/>
                    <a:pt x="92324" y="28426"/>
                  </a:cubicBezTo>
                  <a:lnTo>
                    <a:pt x="92461" y="28949"/>
                  </a:lnTo>
                  <a:lnTo>
                    <a:pt x="92529" y="28926"/>
                  </a:lnTo>
                  <a:cubicBezTo>
                    <a:pt x="92552" y="28858"/>
                    <a:pt x="92552" y="28767"/>
                    <a:pt x="92597" y="28630"/>
                  </a:cubicBezTo>
                  <a:cubicBezTo>
                    <a:pt x="92754" y="28839"/>
                    <a:pt x="92888" y="28913"/>
                    <a:pt x="93009" y="28913"/>
                  </a:cubicBezTo>
                  <a:cubicBezTo>
                    <a:pt x="93258" y="28913"/>
                    <a:pt x="93452" y="28601"/>
                    <a:pt x="93666" y="28494"/>
                  </a:cubicBezTo>
                  <a:cubicBezTo>
                    <a:pt x="93779" y="28630"/>
                    <a:pt x="93848" y="28744"/>
                    <a:pt x="93961" y="28812"/>
                  </a:cubicBezTo>
                  <a:cubicBezTo>
                    <a:pt x="93963" y="28814"/>
                    <a:pt x="93965" y="28815"/>
                    <a:pt x="93968" y="28815"/>
                  </a:cubicBezTo>
                  <a:cubicBezTo>
                    <a:pt x="94004" y="28815"/>
                    <a:pt x="94122" y="28692"/>
                    <a:pt x="94143" y="28608"/>
                  </a:cubicBezTo>
                  <a:cubicBezTo>
                    <a:pt x="94257" y="28335"/>
                    <a:pt x="94348" y="28062"/>
                    <a:pt x="94439" y="27789"/>
                  </a:cubicBezTo>
                  <a:lnTo>
                    <a:pt x="94712" y="27721"/>
                  </a:lnTo>
                  <a:cubicBezTo>
                    <a:pt x="94871" y="27562"/>
                    <a:pt x="95007" y="27380"/>
                    <a:pt x="95167" y="27221"/>
                  </a:cubicBezTo>
                  <a:cubicBezTo>
                    <a:pt x="95349" y="27016"/>
                    <a:pt x="95530" y="26811"/>
                    <a:pt x="95735" y="26629"/>
                  </a:cubicBezTo>
                  <a:cubicBezTo>
                    <a:pt x="95781" y="26584"/>
                    <a:pt x="95826" y="26516"/>
                    <a:pt x="95894" y="26493"/>
                  </a:cubicBezTo>
                  <a:cubicBezTo>
                    <a:pt x="96599" y="26243"/>
                    <a:pt x="97190" y="25788"/>
                    <a:pt x="97759" y="25288"/>
                  </a:cubicBezTo>
                  <a:cubicBezTo>
                    <a:pt x="97804" y="25242"/>
                    <a:pt x="97827" y="25151"/>
                    <a:pt x="97850" y="25083"/>
                  </a:cubicBezTo>
                  <a:lnTo>
                    <a:pt x="98100" y="24901"/>
                  </a:lnTo>
                  <a:lnTo>
                    <a:pt x="98282" y="24856"/>
                  </a:lnTo>
                  <a:cubicBezTo>
                    <a:pt x="98464" y="24787"/>
                    <a:pt x="98805" y="24901"/>
                    <a:pt x="98714" y="24446"/>
                  </a:cubicBezTo>
                  <a:lnTo>
                    <a:pt x="98828" y="24424"/>
                  </a:lnTo>
                  <a:cubicBezTo>
                    <a:pt x="99078" y="24333"/>
                    <a:pt x="99351" y="24264"/>
                    <a:pt x="99624" y="24196"/>
                  </a:cubicBezTo>
                  <a:cubicBezTo>
                    <a:pt x="99533" y="23673"/>
                    <a:pt x="100033" y="23787"/>
                    <a:pt x="100192" y="23514"/>
                  </a:cubicBezTo>
                  <a:cubicBezTo>
                    <a:pt x="100260" y="23605"/>
                    <a:pt x="100306" y="23650"/>
                    <a:pt x="100374" y="23719"/>
                  </a:cubicBezTo>
                  <a:cubicBezTo>
                    <a:pt x="100465" y="23400"/>
                    <a:pt x="100465" y="23059"/>
                    <a:pt x="100624" y="22854"/>
                  </a:cubicBezTo>
                  <a:cubicBezTo>
                    <a:pt x="100783" y="22650"/>
                    <a:pt x="100761" y="22491"/>
                    <a:pt x="100715" y="22286"/>
                  </a:cubicBezTo>
                  <a:cubicBezTo>
                    <a:pt x="100874" y="21877"/>
                    <a:pt x="101124" y="21604"/>
                    <a:pt x="101511" y="21422"/>
                  </a:cubicBezTo>
                  <a:cubicBezTo>
                    <a:pt x="101738" y="21308"/>
                    <a:pt x="101943" y="21103"/>
                    <a:pt x="101852" y="20671"/>
                  </a:cubicBezTo>
                  <a:lnTo>
                    <a:pt x="101852" y="20671"/>
                  </a:lnTo>
                  <a:cubicBezTo>
                    <a:pt x="102011" y="20740"/>
                    <a:pt x="102102" y="20762"/>
                    <a:pt x="102193" y="20831"/>
                  </a:cubicBezTo>
                  <a:cubicBezTo>
                    <a:pt x="102296" y="20890"/>
                    <a:pt x="102404" y="20917"/>
                    <a:pt x="102511" y="20917"/>
                  </a:cubicBezTo>
                  <a:cubicBezTo>
                    <a:pt x="102733" y="20917"/>
                    <a:pt x="102949" y="20796"/>
                    <a:pt x="103103" y="20580"/>
                  </a:cubicBezTo>
                  <a:cubicBezTo>
                    <a:pt x="103262" y="20353"/>
                    <a:pt x="103467" y="20126"/>
                    <a:pt x="103694" y="19967"/>
                  </a:cubicBezTo>
                  <a:cubicBezTo>
                    <a:pt x="104058" y="19694"/>
                    <a:pt x="104217" y="19239"/>
                    <a:pt x="104490" y="18920"/>
                  </a:cubicBezTo>
                  <a:cubicBezTo>
                    <a:pt x="104513" y="18898"/>
                    <a:pt x="104490" y="18852"/>
                    <a:pt x="104490" y="18830"/>
                  </a:cubicBezTo>
                  <a:lnTo>
                    <a:pt x="104513" y="18625"/>
                  </a:lnTo>
                  <a:cubicBezTo>
                    <a:pt x="104535" y="18621"/>
                    <a:pt x="104555" y="18619"/>
                    <a:pt x="104574" y="18619"/>
                  </a:cubicBezTo>
                  <a:cubicBezTo>
                    <a:pt x="104783" y="18619"/>
                    <a:pt x="104768" y="18842"/>
                    <a:pt x="104831" y="18989"/>
                  </a:cubicBezTo>
                  <a:cubicBezTo>
                    <a:pt x="104854" y="19057"/>
                    <a:pt x="104945" y="19102"/>
                    <a:pt x="105013" y="19148"/>
                  </a:cubicBezTo>
                  <a:cubicBezTo>
                    <a:pt x="105013" y="19080"/>
                    <a:pt x="105013" y="18989"/>
                    <a:pt x="104990" y="18920"/>
                  </a:cubicBezTo>
                  <a:cubicBezTo>
                    <a:pt x="104990" y="18807"/>
                    <a:pt x="104922" y="18625"/>
                    <a:pt x="104968" y="18602"/>
                  </a:cubicBezTo>
                  <a:cubicBezTo>
                    <a:pt x="105127" y="18443"/>
                    <a:pt x="105104" y="18352"/>
                    <a:pt x="104968" y="18216"/>
                  </a:cubicBezTo>
                  <a:cubicBezTo>
                    <a:pt x="104945" y="18170"/>
                    <a:pt x="104968" y="18056"/>
                    <a:pt x="104990" y="17965"/>
                  </a:cubicBezTo>
                  <a:cubicBezTo>
                    <a:pt x="105059" y="17965"/>
                    <a:pt x="105127" y="17965"/>
                    <a:pt x="105195" y="18011"/>
                  </a:cubicBezTo>
                  <a:cubicBezTo>
                    <a:pt x="105240" y="18034"/>
                    <a:pt x="105263" y="18102"/>
                    <a:pt x="105309" y="18147"/>
                  </a:cubicBezTo>
                  <a:lnTo>
                    <a:pt x="105377" y="18147"/>
                  </a:lnTo>
                  <a:cubicBezTo>
                    <a:pt x="105354" y="18034"/>
                    <a:pt x="105377" y="17943"/>
                    <a:pt x="105354" y="17852"/>
                  </a:cubicBezTo>
                  <a:cubicBezTo>
                    <a:pt x="105331" y="17738"/>
                    <a:pt x="105263" y="17624"/>
                    <a:pt x="105286" y="17533"/>
                  </a:cubicBezTo>
                  <a:cubicBezTo>
                    <a:pt x="105354" y="17192"/>
                    <a:pt x="105195" y="16988"/>
                    <a:pt x="104968" y="16783"/>
                  </a:cubicBezTo>
                  <a:cubicBezTo>
                    <a:pt x="104899" y="16715"/>
                    <a:pt x="104808" y="16578"/>
                    <a:pt x="104831" y="16533"/>
                  </a:cubicBezTo>
                  <a:cubicBezTo>
                    <a:pt x="104877" y="16442"/>
                    <a:pt x="104990" y="16396"/>
                    <a:pt x="105081" y="16374"/>
                  </a:cubicBezTo>
                  <a:cubicBezTo>
                    <a:pt x="105104" y="16366"/>
                    <a:pt x="105127" y="16363"/>
                    <a:pt x="105150" y="16363"/>
                  </a:cubicBezTo>
                  <a:cubicBezTo>
                    <a:pt x="105197" y="16363"/>
                    <a:pt x="105248" y="16374"/>
                    <a:pt x="105309" y="16374"/>
                  </a:cubicBezTo>
                  <a:cubicBezTo>
                    <a:pt x="105286" y="16123"/>
                    <a:pt x="105263" y="15873"/>
                    <a:pt x="105263" y="15646"/>
                  </a:cubicBezTo>
                  <a:lnTo>
                    <a:pt x="105263" y="15646"/>
                  </a:lnTo>
                  <a:cubicBezTo>
                    <a:pt x="105627" y="15669"/>
                    <a:pt x="105491" y="16078"/>
                    <a:pt x="105741" y="16237"/>
                  </a:cubicBezTo>
                  <a:cubicBezTo>
                    <a:pt x="105650" y="15737"/>
                    <a:pt x="105741" y="15259"/>
                    <a:pt x="105377" y="14896"/>
                  </a:cubicBezTo>
                  <a:cubicBezTo>
                    <a:pt x="105309" y="14805"/>
                    <a:pt x="105286" y="14668"/>
                    <a:pt x="105263" y="14554"/>
                  </a:cubicBezTo>
                  <a:cubicBezTo>
                    <a:pt x="105337" y="14536"/>
                    <a:pt x="105440" y="14503"/>
                    <a:pt x="105525" y="14503"/>
                  </a:cubicBezTo>
                  <a:cubicBezTo>
                    <a:pt x="105545" y="14503"/>
                    <a:pt x="105564" y="14505"/>
                    <a:pt x="105582" y="14509"/>
                  </a:cubicBezTo>
                  <a:cubicBezTo>
                    <a:pt x="105763" y="14600"/>
                    <a:pt x="105923" y="14759"/>
                    <a:pt x="106105" y="14850"/>
                  </a:cubicBezTo>
                  <a:cubicBezTo>
                    <a:pt x="106218" y="14918"/>
                    <a:pt x="106332" y="14918"/>
                    <a:pt x="106468" y="14941"/>
                  </a:cubicBezTo>
                  <a:cubicBezTo>
                    <a:pt x="106468" y="14827"/>
                    <a:pt x="106514" y="14714"/>
                    <a:pt x="106514" y="14600"/>
                  </a:cubicBezTo>
                  <a:cubicBezTo>
                    <a:pt x="106491" y="14350"/>
                    <a:pt x="106514" y="14145"/>
                    <a:pt x="106741" y="14054"/>
                  </a:cubicBezTo>
                  <a:cubicBezTo>
                    <a:pt x="106900" y="14327"/>
                    <a:pt x="107082" y="14600"/>
                    <a:pt x="107264" y="14896"/>
                  </a:cubicBezTo>
                  <a:cubicBezTo>
                    <a:pt x="107188" y="14896"/>
                    <a:pt x="107143" y="14885"/>
                    <a:pt x="107108" y="14885"/>
                  </a:cubicBezTo>
                  <a:cubicBezTo>
                    <a:pt x="107090" y="14885"/>
                    <a:pt x="107075" y="14888"/>
                    <a:pt x="107060" y="14896"/>
                  </a:cubicBezTo>
                  <a:cubicBezTo>
                    <a:pt x="106991" y="14918"/>
                    <a:pt x="106923" y="14941"/>
                    <a:pt x="106923" y="14986"/>
                  </a:cubicBezTo>
                  <a:cubicBezTo>
                    <a:pt x="106900" y="15032"/>
                    <a:pt x="106946" y="15100"/>
                    <a:pt x="106991" y="15146"/>
                  </a:cubicBezTo>
                  <a:cubicBezTo>
                    <a:pt x="107151" y="15305"/>
                    <a:pt x="107332" y="15487"/>
                    <a:pt x="107537" y="15623"/>
                  </a:cubicBezTo>
                  <a:cubicBezTo>
                    <a:pt x="107571" y="15646"/>
                    <a:pt x="107611" y="15652"/>
                    <a:pt x="107654" y="15652"/>
                  </a:cubicBezTo>
                  <a:cubicBezTo>
                    <a:pt x="107696" y="15652"/>
                    <a:pt x="107742" y="15646"/>
                    <a:pt x="107787" y="15646"/>
                  </a:cubicBezTo>
                  <a:cubicBezTo>
                    <a:pt x="107765" y="15555"/>
                    <a:pt x="107787" y="15441"/>
                    <a:pt x="107742" y="15373"/>
                  </a:cubicBezTo>
                  <a:cubicBezTo>
                    <a:pt x="107583" y="15168"/>
                    <a:pt x="107355" y="14986"/>
                    <a:pt x="107537" y="14645"/>
                  </a:cubicBezTo>
                  <a:cubicBezTo>
                    <a:pt x="107560" y="14577"/>
                    <a:pt x="107446" y="14441"/>
                    <a:pt x="107423" y="14327"/>
                  </a:cubicBezTo>
                  <a:cubicBezTo>
                    <a:pt x="107378" y="14236"/>
                    <a:pt x="107355" y="14122"/>
                    <a:pt x="107378" y="14054"/>
                  </a:cubicBezTo>
                  <a:cubicBezTo>
                    <a:pt x="107423" y="13804"/>
                    <a:pt x="107560" y="13531"/>
                    <a:pt x="107514" y="13281"/>
                  </a:cubicBezTo>
                  <a:cubicBezTo>
                    <a:pt x="107446" y="12872"/>
                    <a:pt x="107719" y="12440"/>
                    <a:pt x="107401" y="12030"/>
                  </a:cubicBezTo>
                  <a:cubicBezTo>
                    <a:pt x="107378" y="12008"/>
                    <a:pt x="107423" y="11894"/>
                    <a:pt x="107423" y="11826"/>
                  </a:cubicBezTo>
                  <a:cubicBezTo>
                    <a:pt x="107423" y="11598"/>
                    <a:pt x="107492" y="11348"/>
                    <a:pt x="107423" y="11166"/>
                  </a:cubicBezTo>
                  <a:cubicBezTo>
                    <a:pt x="107310" y="10916"/>
                    <a:pt x="107287" y="10666"/>
                    <a:pt x="107310" y="10393"/>
                  </a:cubicBezTo>
                  <a:cubicBezTo>
                    <a:pt x="107332" y="10325"/>
                    <a:pt x="107287" y="10188"/>
                    <a:pt x="107219" y="10120"/>
                  </a:cubicBezTo>
                  <a:cubicBezTo>
                    <a:pt x="107037" y="9938"/>
                    <a:pt x="107014" y="9688"/>
                    <a:pt x="107173" y="9461"/>
                  </a:cubicBezTo>
                  <a:cubicBezTo>
                    <a:pt x="107242" y="9370"/>
                    <a:pt x="107310" y="9256"/>
                    <a:pt x="107310" y="9165"/>
                  </a:cubicBezTo>
                  <a:cubicBezTo>
                    <a:pt x="107287" y="8938"/>
                    <a:pt x="107242" y="8710"/>
                    <a:pt x="107196" y="8483"/>
                  </a:cubicBezTo>
                  <a:lnTo>
                    <a:pt x="107037" y="7573"/>
                  </a:lnTo>
                  <a:cubicBezTo>
                    <a:pt x="107014" y="7505"/>
                    <a:pt x="106991" y="7460"/>
                    <a:pt x="106969" y="7391"/>
                  </a:cubicBezTo>
                  <a:cubicBezTo>
                    <a:pt x="106832" y="7027"/>
                    <a:pt x="106673" y="6641"/>
                    <a:pt x="106514" y="6277"/>
                  </a:cubicBezTo>
                  <a:cubicBezTo>
                    <a:pt x="106400" y="6027"/>
                    <a:pt x="106241" y="5777"/>
                    <a:pt x="106127" y="5527"/>
                  </a:cubicBezTo>
                  <a:cubicBezTo>
                    <a:pt x="105991" y="5231"/>
                    <a:pt x="105832" y="4935"/>
                    <a:pt x="105718" y="4617"/>
                  </a:cubicBezTo>
                  <a:cubicBezTo>
                    <a:pt x="105672" y="4572"/>
                    <a:pt x="105786" y="4435"/>
                    <a:pt x="105832" y="4344"/>
                  </a:cubicBezTo>
                  <a:cubicBezTo>
                    <a:pt x="105900" y="4230"/>
                    <a:pt x="106059" y="4117"/>
                    <a:pt x="106036" y="4003"/>
                  </a:cubicBezTo>
                  <a:cubicBezTo>
                    <a:pt x="106036" y="3662"/>
                    <a:pt x="105991" y="3344"/>
                    <a:pt x="105923" y="3003"/>
                  </a:cubicBezTo>
                  <a:cubicBezTo>
                    <a:pt x="105923" y="2918"/>
                    <a:pt x="105806" y="2795"/>
                    <a:pt x="105716" y="2795"/>
                  </a:cubicBezTo>
                  <a:cubicBezTo>
                    <a:pt x="105709" y="2795"/>
                    <a:pt x="105702" y="2796"/>
                    <a:pt x="105695" y="2798"/>
                  </a:cubicBezTo>
                  <a:cubicBezTo>
                    <a:pt x="105309" y="2798"/>
                    <a:pt x="105240" y="2548"/>
                    <a:pt x="105195" y="2229"/>
                  </a:cubicBezTo>
                  <a:cubicBezTo>
                    <a:pt x="105195" y="2184"/>
                    <a:pt x="105172" y="2116"/>
                    <a:pt x="105149" y="2070"/>
                  </a:cubicBezTo>
                  <a:lnTo>
                    <a:pt x="105059" y="2070"/>
                  </a:lnTo>
                  <a:cubicBezTo>
                    <a:pt x="105036" y="2320"/>
                    <a:pt x="104990" y="2548"/>
                    <a:pt x="104968" y="2798"/>
                  </a:cubicBezTo>
                  <a:cubicBezTo>
                    <a:pt x="104649" y="2684"/>
                    <a:pt x="104581" y="2480"/>
                    <a:pt x="104672" y="2161"/>
                  </a:cubicBezTo>
                  <a:cubicBezTo>
                    <a:pt x="104695" y="2093"/>
                    <a:pt x="104695" y="2002"/>
                    <a:pt x="104717" y="1934"/>
                  </a:cubicBezTo>
                  <a:cubicBezTo>
                    <a:pt x="104649" y="1797"/>
                    <a:pt x="104604" y="1615"/>
                    <a:pt x="104490" y="1524"/>
                  </a:cubicBezTo>
                  <a:cubicBezTo>
                    <a:pt x="104035" y="1206"/>
                    <a:pt x="103558" y="910"/>
                    <a:pt x="103080" y="615"/>
                  </a:cubicBezTo>
                  <a:cubicBezTo>
                    <a:pt x="102926" y="872"/>
                    <a:pt x="102736" y="998"/>
                    <a:pt x="102501" y="998"/>
                  </a:cubicBezTo>
                  <a:cubicBezTo>
                    <a:pt x="102320" y="998"/>
                    <a:pt x="102113" y="923"/>
                    <a:pt x="101875" y="774"/>
                  </a:cubicBezTo>
                  <a:cubicBezTo>
                    <a:pt x="101738" y="819"/>
                    <a:pt x="101648" y="888"/>
                    <a:pt x="101534" y="888"/>
                  </a:cubicBezTo>
                  <a:cubicBezTo>
                    <a:pt x="101443" y="895"/>
                    <a:pt x="101354" y="898"/>
                    <a:pt x="101267" y="898"/>
                  </a:cubicBezTo>
                  <a:cubicBezTo>
                    <a:pt x="101092" y="898"/>
                    <a:pt x="100920" y="888"/>
                    <a:pt x="100738" y="888"/>
                  </a:cubicBezTo>
                  <a:lnTo>
                    <a:pt x="100147" y="1001"/>
                  </a:lnTo>
                  <a:cubicBezTo>
                    <a:pt x="100050" y="790"/>
                    <a:pt x="99889" y="773"/>
                    <a:pt x="99718" y="773"/>
                  </a:cubicBezTo>
                  <a:cubicBezTo>
                    <a:pt x="99687" y="773"/>
                    <a:pt x="99655" y="774"/>
                    <a:pt x="99624" y="774"/>
                  </a:cubicBezTo>
                  <a:cubicBezTo>
                    <a:pt x="99078" y="774"/>
                    <a:pt x="98555" y="751"/>
                    <a:pt x="98009" y="751"/>
                  </a:cubicBezTo>
                  <a:lnTo>
                    <a:pt x="97463" y="751"/>
                  </a:lnTo>
                  <a:cubicBezTo>
                    <a:pt x="97372" y="615"/>
                    <a:pt x="97304" y="387"/>
                    <a:pt x="97190" y="365"/>
                  </a:cubicBezTo>
                  <a:cubicBezTo>
                    <a:pt x="96786" y="259"/>
                    <a:pt x="96382" y="86"/>
                    <a:pt x="95968" y="86"/>
                  </a:cubicBezTo>
                  <a:cubicBezTo>
                    <a:pt x="95846" y="86"/>
                    <a:pt x="95723" y="101"/>
                    <a:pt x="95599" y="137"/>
                  </a:cubicBezTo>
                  <a:cubicBezTo>
                    <a:pt x="95517" y="164"/>
                    <a:pt x="95433" y="172"/>
                    <a:pt x="95348" y="172"/>
                  </a:cubicBezTo>
                  <a:cubicBezTo>
                    <a:pt x="95238" y="172"/>
                    <a:pt x="95126" y="159"/>
                    <a:pt x="95017" y="159"/>
                  </a:cubicBezTo>
                  <a:cubicBezTo>
                    <a:pt x="94860" y="159"/>
                    <a:pt x="94708" y="186"/>
                    <a:pt x="94575" y="319"/>
                  </a:cubicBezTo>
                  <a:lnTo>
                    <a:pt x="94553" y="319"/>
                  </a:lnTo>
                  <a:cubicBezTo>
                    <a:pt x="94434" y="272"/>
                    <a:pt x="94307" y="260"/>
                    <a:pt x="94179" y="260"/>
                  </a:cubicBezTo>
                  <a:cubicBezTo>
                    <a:pt x="94055" y="260"/>
                    <a:pt x="93930" y="271"/>
                    <a:pt x="93812" y="271"/>
                  </a:cubicBezTo>
                  <a:cubicBezTo>
                    <a:pt x="93588" y="271"/>
                    <a:pt x="93388" y="231"/>
                    <a:pt x="932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</p:grpSp>
      <p:sp>
        <p:nvSpPr>
          <p:cNvPr id="9" name="Google Shape;496;p38">
            <a:extLst>
              <a:ext uri="{FF2B5EF4-FFF2-40B4-BE49-F238E27FC236}">
                <a16:creationId xmlns:a16="http://schemas.microsoft.com/office/drawing/2014/main" id="{02A8B9A0-9303-42FE-A038-92CB5F7E6BD5}"/>
              </a:ext>
            </a:extLst>
          </p:cNvPr>
          <p:cNvSpPr/>
          <p:nvPr/>
        </p:nvSpPr>
        <p:spPr>
          <a:xfrm>
            <a:off x="4230" y="3867193"/>
            <a:ext cx="4066536" cy="1751388"/>
          </a:xfrm>
          <a:custGeom>
            <a:avLst/>
            <a:gdLst/>
            <a:ahLst/>
            <a:cxnLst/>
            <a:rect l="l" t="t" r="r" b="b"/>
            <a:pathLst>
              <a:path w="169755" h="73103" extrusionOk="0">
                <a:moveTo>
                  <a:pt x="115" y="0"/>
                </a:moveTo>
                <a:lnTo>
                  <a:pt x="1" y="569"/>
                </a:lnTo>
                <a:cubicBezTo>
                  <a:pt x="9688" y="2183"/>
                  <a:pt x="32633" y="7209"/>
                  <a:pt x="36749" y="18806"/>
                </a:cubicBezTo>
                <a:cubicBezTo>
                  <a:pt x="37090" y="19784"/>
                  <a:pt x="37476" y="20762"/>
                  <a:pt x="37886" y="21808"/>
                </a:cubicBezTo>
                <a:cubicBezTo>
                  <a:pt x="39432" y="25856"/>
                  <a:pt x="41206" y="30426"/>
                  <a:pt x="40774" y="34656"/>
                </a:cubicBezTo>
                <a:cubicBezTo>
                  <a:pt x="40501" y="37316"/>
                  <a:pt x="39182" y="39818"/>
                  <a:pt x="37908" y="42228"/>
                </a:cubicBezTo>
                <a:cubicBezTo>
                  <a:pt x="37158" y="43638"/>
                  <a:pt x="36385" y="45094"/>
                  <a:pt x="35816" y="46549"/>
                </a:cubicBezTo>
                <a:cubicBezTo>
                  <a:pt x="33497" y="52734"/>
                  <a:pt x="34043" y="60830"/>
                  <a:pt x="37135" y="65810"/>
                </a:cubicBezTo>
                <a:cubicBezTo>
                  <a:pt x="39091" y="68993"/>
                  <a:pt x="41456" y="72040"/>
                  <a:pt x="45435" y="72859"/>
                </a:cubicBezTo>
                <a:cubicBezTo>
                  <a:pt x="45663" y="72904"/>
                  <a:pt x="45890" y="72950"/>
                  <a:pt x="46117" y="72973"/>
                </a:cubicBezTo>
                <a:cubicBezTo>
                  <a:pt x="46741" y="73062"/>
                  <a:pt x="47380" y="73102"/>
                  <a:pt x="48029" y="73102"/>
                </a:cubicBezTo>
                <a:cubicBezTo>
                  <a:pt x="50833" y="73102"/>
                  <a:pt x="53817" y="72356"/>
                  <a:pt x="56532" y="71654"/>
                </a:cubicBezTo>
                <a:cubicBezTo>
                  <a:pt x="57078" y="71517"/>
                  <a:pt x="57578" y="71404"/>
                  <a:pt x="58079" y="71267"/>
                </a:cubicBezTo>
                <a:cubicBezTo>
                  <a:pt x="60807" y="70608"/>
                  <a:pt x="64946" y="69607"/>
                  <a:pt x="67152" y="67401"/>
                </a:cubicBezTo>
                <a:cubicBezTo>
                  <a:pt x="70199" y="64354"/>
                  <a:pt x="69517" y="58828"/>
                  <a:pt x="69244" y="57191"/>
                </a:cubicBezTo>
                <a:cubicBezTo>
                  <a:pt x="69130" y="56486"/>
                  <a:pt x="68994" y="55850"/>
                  <a:pt x="68857" y="55213"/>
                </a:cubicBezTo>
                <a:cubicBezTo>
                  <a:pt x="68130" y="51643"/>
                  <a:pt x="67675" y="49505"/>
                  <a:pt x="71359" y="46663"/>
                </a:cubicBezTo>
                <a:cubicBezTo>
                  <a:pt x="74179" y="44480"/>
                  <a:pt x="88664" y="39613"/>
                  <a:pt x="104536" y="35475"/>
                </a:cubicBezTo>
                <a:cubicBezTo>
                  <a:pt x="108880" y="34345"/>
                  <a:pt x="113226" y="33849"/>
                  <a:pt x="117508" y="33849"/>
                </a:cubicBezTo>
                <a:cubicBezTo>
                  <a:pt x="139186" y="33849"/>
                  <a:pt x="159254" y="46575"/>
                  <a:pt x="169413" y="54417"/>
                </a:cubicBezTo>
                <a:lnTo>
                  <a:pt x="169754" y="53962"/>
                </a:lnTo>
                <a:cubicBezTo>
                  <a:pt x="159424" y="45976"/>
                  <a:pt x="138981" y="33373"/>
                  <a:pt x="117169" y="33373"/>
                </a:cubicBezTo>
                <a:cubicBezTo>
                  <a:pt x="112958" y="33373"/>
                  <a:pt x="108696" y="33843"/>
                  <a:pt x="104445" y="34906"/>
                </a:cubicBezTo>
                <a:cubicBezTo>
                  <a:pt x="88209" y="38976"/>
                  <a:pt x="73951" y="43934"/>
                  <a:pt x="71018" y="46208"/>
                </a:cubicBezTo>
                <a:cubicBezTo>
                  <a:pt x="67061" y="49278"/>
                  <a:pt x="67538" y="51688"/>
                  <a:pt x="68289" y="55326"/>
                </a:cubicBezTo>
                <a:cubicBezTo>
                  <a:pt x="68425" y="55940"/>
                  <a:pt x="68562" y="56600"/>
                  <a:pt x="68675" y="57305"/>
                </a:cubicBezTo>
                <a:cubicBezTo>
                  <a:pt x="68948" y="58851"/>
                  <a:pt x="69608" y="64150"/>
                  <a:pt x="66743" y="67015"/>
                </a:cubicBezTo>
                <a:cubicBezTo>
                  <a:pt x="64650" y="69107"/>
                  <a:pt x="60603" y="70085"/>
                  <a:pt x="57942" y="70721"/>
                </a:cubicBezTo>
                <a:cubicBezTo>
                  <a:pt x="57442" y="70835"/>
                  <a:pt x="56919" y="70972"/>
                  <a:pt x="56396" y="71108"/>
                </a:cubicBezTo>
                <a:cubicBezTo>
                  <a:pt x="53704" y="71790"/>
                  <a:pt x="50716" y="72539"/>
                  <a:pt x="47959" y="72539"/>
                </a:cubicBezTo>
                <a:cubicBezTo>
                  <a:pt x="47130" y="72539"/>
                  <a:pt x="46322" y="72471"/>
                  <a:pt x="45549" y="72313"/>
                </a:cubicBezTo>
                <a:cubicBezTo>
                  <a:pt x="42001" y="71563"/>
                  <a:pt x="39796" y="69061"/>
                  <a:pt x="37613" y="65514"/>
                </a:cubicBezTo>
                <a:cubicBezTo>
                  <a:pt x="34611" y="60670"/>
                  <a:pt x="34088" y="52780"/>
                  <a:pt x="36362" y="46754"/>
                </a:cubicBezTo>
                <a:cubicBezTo>
                  <a:pt x="36908" y="45321"/>
                  <a:pt x="37658" y="43888"/>
                  <a:pt x="38409" y="42501"/>
                </a:cubicBezTo>
                <a:cubicBezTo>
                  <a:pt x="39705" y="40023"/>
                  <a:pt x="41069" y="37498"/>
                  <a:pt x="41342" y="34701"/>
                </a:cubicBezTo>
                <a:cubicBezTo>
                  <a:pt x="41797" y="30358"/>
                  <a:pt x="40000" y="25719"/>
                  <a:pt x="38409" y="21603"/>
                </a:cubicBezTo>
                <a:cubicBezTo>
                  <a:pt x="37999" y="20557"/>
                  <a:pt x="37635" y="19579"/>
                  <a:pt x="37294" y="18624"/>
                </a:cubicBezTo>
                <a:cubicBezTo>
                  <a:pt x="33065" y="6731"/>
                  <a:pt x="9870" y="1638"/>
                  <a:pt x="1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10" name="Google Shape;497;p38">
            <a:extLst>
              <a:ext uri="{FF2B5EF4-FFF2-40B4-BE49-F238E27FC236}">
                <a16:creationId xmlns:a16="http://schemas.microsoft.com/office/drawing/2014/main" id="{5BD28978-52B7-45E3-9E21-C134D8235137}"/>
              </a:ext>
            </a:extLst>
          </p:cNvPr>
          <p:cNvSpPr/>
          <p:nvPr/>
        </p:nvSpPr>
        <p:spPr>
          <a:xfrm flipH="1">
            <a:off x="7631050" y="-240645"/>
            <a:ext cx="1571738" cy="1867029"/>
          </a:xfrm>
          <a:custGeom>
            <a:avLst/>
            <a:gdLst/>
            <a:ahLst/>
            <a:cxnLst/>
            <a:rect l="l" t="t" r="r" b="b"/>
            <a:pathLst>
              <a:path w="97942" h="116361" extrusionOk="0">
                <a:moveTo>
                  <a:pt x="49051" y="1"/>
                </a:moveTo>
                <a:lnTo>
                  <a:pt x="48755" y="592"/>
                </a:lnTo>
                <a:cubicBezTo>
                  <a:pt x="61717" y="7323"/>
                  <a:pt x="73109" y="18511"/>
                  <a:pt x="77271" y="25651"/>
                </a:cubicBezTo>
                <a:cubicBezTo>
                  <a:pt x="81546" y="32974"/>
                  <a:pt x="86912" y="44025"/>
                  <a:pt x="88163" y="54963"/>
                </a:cubicBezTo>
                <a:cubicBezTo>
                  <a:pt x="89505" y="66583"/>
                  <a:pt x="86026" y="75793"/>
                  <a:pt x="77794" y="82296"/>
                </a:cubicBezTo>
                <a:cubicBezTo>
                  <a:pt x="71055" y="87625"/>
                  <a:pt x="63549" y="88781"/>
                  <a:pt x="55955" y="88781"/>
                </a:cubicBezTo>
                <a:cubicBezTo>
                  <a:pt x="53017" y="88781"/>
                  <a:pt x="50065" y="88608"/>
                  <a:pt x="47140" y="88436"/>
                </a:cubicBezTo>
                <a:cubicBezTo>
                  <a:pt x="44204" y="88257"/>
                  <a:pt x="41230" y="88078"/>
                  <a:pt x="38270" y="88078"/>
                </a:cubicBezTo>
                <a:cubicBezTo>
                  <a:pt x="32591" y="88078"/>
                  <a:pt x="26965" y="88738"/>
                  <a:pt x="21763" y="91324"/>
                </a:cubicBezTo>
                <a:cubicBezTo>
                  <a:pt x="14509" y="94940"/>
                  <a:pt x="4116" y="105446"/>
                  <a:pt x="0" y="116111"/>
                </a:cubicBezTo>
                <a:lnTo>
                  <a:pt x="637" y="116361"/>
                </a:lnTo>
                <a:cubicBezTo>
                  <a:pt x="4685" y="105832"/>
                  <a:pt x="14918" y="95486"/>
                  <a:pt x="22058" y="91915"/>
                </a:cubicBezTo>
                <a:cubicBezTo>
                  <a:pt x="27169" y="89390"/>
                  <a:pt x="32712" y="88750"/>
                  <a:pt x="38319" y="88750"/>
                </a:cubicBezTo>
                <a:cubicBezTo>
                  <a:pt x="41244" y="88750"/>
                  <a:pt x="44187" y="88924"/>
                  <a:pt x="47095" y="89096"/>
                </a:cubicBezTo>
                <a:cubicBezTo>
                  <a:pt x="50057" y="89273"/>
                  <a:pt x="53045" y="89451"/>
                  <a:pt x="56021" y="89451"/>
                </a:cubicBezTo>
                <a:cubicBezTo>
                  <a:pt x="63717" y="89451"/>
                  <a:pt x="71332" y="88264"/>
                  <a:pt x="78203" y="82819"/>
                </a:cubicBezTo>
                <a:cubicBezTo>
                  <a:pt x="97941" y="67197"/>
                  <a:pt x="86458" y="40091"/>
                  <a:pt x="77862" y="25310"/>
                </a:cubicBezTo>
                <a:cubicBezTo>
                  <a:pt x="73655" y="18102"/>
                  <a:pt x="62126" y="6777"/>
                  <a:pt x="490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11" name="Google Shape;498;p38">
            <a:extLst>
              <a:ext uri="{FF2B5EF4-FFF2-40B4-BE49-F238E27FC236}">
                <a16:creationId xmlns:a16="http://schemas.microsoft.com/office/drawing/2014/main" id="{080BB45F-327A-4519-A520-2132FD63AB70}"/>
              </a:ext>
            </a:extLst>
          </p:cNvPr>
          <p:cNvSpPr/>
          <p:nvPr/>
        </p:nvSpPr>
        <p:spPr>
          <a:xfrm>
            <a:off x="8230985" y="118246"/>
            <a:ext cx="778159" cy="742692"/>
          </a:xfrm>
          <a:custGeom>
            <a:avLst/>
            <a:gdLst/>
            <a:ahLst/>
            <a:cxnLst/>
            <a:rect l="l" t="t" r="r" b="b"/>
            <a:pathLst>
              <a:path w="16214" h="15475" extrusionOk="0">
                <a:moveTo>
                  <a:pt x="8310" y="1"/>
                </a:moveTo>
                <a:cubicBezTo>
                  <a:pt x="7065" y="1"/>
                  <a:pt x="5789" y="264"/>
                  <a:pt x="4753" y="822"/>
                </a:cubicBezTo>
                <a:cubicBezTo>
                  <a:pt x="2934" y="1799"/>
                  <a:pt x="1296" y="3323"/>
                  <a:pt x="660" y="5301"/>
                </a:cubicBezTo>
                <a:cubicBezTo>
                  <a:pt x="0" y="7280"/>
                  <a:pt x="0" y="9349"/>
                  <a:pt x="910" y="11214"/>
                </a:cubicBezTo>
                <a:cubicBezTo>
                  <a:pt x="1774" y="12988"/>
                  <a:pt x="3457" y="14466"/>
                  <a:pt x="5390" y="15102"/>
                </a:cubicBezTo>
                <a:cubicBezTo>
                  <a:pt x="6142" y="15347"/>
                  <a:pt x="7006" y="15475"/>
                  <a:pt x="7886" y="15475"/>
                </a:cubicBezTo>
                <a:cubicBezTo>
                  <a:pt x="9134" y="15475"/>
                  <a:pt x="10411" y="15217"/>
                  <a:pt x="11438" y="14670"/>
                </a:cubicBezTo>
                <a:cubicBezTo>
                  <a:pt x="13280" y="13692"/>
                  <a:pt x="14918" y="12169"/>
                  <a:pt x="15554" y="10168"/>
                </a:cubicBezTo>
                <a:cubicBezTo>
                  <a:pt x="16191" y="8189"/>
                  <a:pt x="16214" y="6143"/>
                  <a:pt x="15304" y="4255"/>
                </a:cubicBezTo>
                <a:cubicBezTo>
                  <a:pt x="14440" y="2482"/>
                  <a:pt x="12735" y="1004"/>
                  <a:pt x="10824" y="390"/>
                </a:cubicBezTo>
                <a:cubicBezTo>
                  <a:pt x="10068" y="134"/>
                  <a:pt x="9197" y="1"/>
                  <a:pt x="831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12" name="Google Shape;494;p38">
            <a:extLst>
              <a:ext uri="{FF2B5EF4-FFF2-40B4-BE49-F238E27FC236}">
                <a16:creationId xmlns:a16="http://schemas.microsoft.com/office/drawing/2014/main" id="{E6C21AEC-D92E-410B-A7EF-0589F40081DC}"/>
              </a:ext>
            </a:extLst>
          </p:cNvPr>
          <p:cNvSpPr txBox="1">
            <a:spLocks/>
          </p:cNvSpPr>
          <p:nvPr/>
        </p:nvSpPr>
        <p:spPr>
          <a:xfrm>
            <a:off x="4230" y="1657700"/>
            <a:ext cx="9135541" cy="1211778"/>
          </a:xfrm>
          <a:prstGeom prst="rect">
            <a:avLst/>
          </a:prstGeom>
        </p:spPr>
        <p:txBody>
          <a:bodyPr spcFirstLastPara="1" wrap="square" lIns="91340" tIns="91340" rIns="91340" bIns="9134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8992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en-US" sz="8992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what</a:t>
            </a:r>
            <a:r>
              <a:rPr lang="en-US" sz="8992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8992" dirty="0">
              <a:solidFill>
                <a:schemeClr val="accent1"/>
              </a:solidFill>
            </a:endParaRPr>
          </a:p>
        </p:txBody>
      </p:sp>
      <p:sp>
        <p:nvSpPr>
          <p:cNvPr id="13" name="Google Shape;524;p38">
            <a:extLst>
              <a:ext uri="{FF2B5EF4-FFF2-40B4-BE49-F238E27FC236}">
                <a16:creationId xmlns:a16="http://schemas.microsoft.com/office/drawing/2014/main" id="{732492B3-0A9A-4956-B1EB-1D3E83315881}"/>
              </a:ext>
            </a:extLst>
          </p:cNvPr>
          <p:cNvSpPr/>
          <p:nvPr/>
        </p:nvSpPr>
        <p:spPr>
          <a:xfrm rot="-1458702">
            <a:off x="1921942" y="4252668"/>
            <a:ext cx="455101" cy="369147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14" name="Google Shape;525;p38">
            <a:extLst>
              <a:ext uri="{FF2B5EF4-FFF2-40B4-BE49-F238E27FC236}">
                <a16:creationId xmlns:a16="http://schemas.microsoft.com/office/drawing/2014/main" id="{7C3B47C0-0ECC-4EB8-B912-6918E32B9423}"/>
              </a:ext>
            </a:extLst>
          </p:cNvPr>
          <p:cNvSpPr/>
          <p:nvPr/>
        </p:nvSpPr>
        <p:spPr>
          <a:xfrm rot="-1458702">
            <a:off x="1251167" y="4161225"/>
            <a:ext cx="612757" cy="50991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15" name="Google Shape;526;p38">
            <a:extLst>
              <a:ext uri="{FF2B5EF4-FFF2-40B4-BE49-F238E27FC236}">
                <a16:creationId xmlns:a16="http://schemas.microsoft.com/office/drawing/2014/main" id="{F5CC288F-4566-4701-8345-636BAE5A2030}"/>
              </a:ext>
            </a:extLst>
          </p:cNvPr>
          <p:cNvSpPr/>
          <p:nvPr/>
        </p:nvSpPr>
        <p:spPr>
          <a:xfrm rot="-1458702">
            <a:off x="1790807" y="3870266"/>
            <a:ext cx="323984" cy="263175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</p:spTree>
    <p:extLst>
      <p:ext uri="{BB962C8B-B14F-4D97-AF65-F5344CB8AC3E}">
        <p14:creationId xmlns:p14="http://schemas.microsoft.com/office/powerpoint/2010/main" val="472969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6A8D98-3C29-09A0-1A94-AA8F8537F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rgbClr val="00C0F3"/>
              </a:buClr>
            </a:pPr>
            <a:r>
              <a:rPr lang="fr-FR" b="1" dirty="0"/>
              <a:t>Give us Your Feedback - </a:t>
            </a:r>
          </a:p>
          <a:p>
            <a:pPr marL="0" indent="0">
              <a:buNone/>
            </a:pPr>
            <a:r>
              <a:rPr lang="fr-FR" b="1" dirty="0"/>
              <a:t>   It’s in the App!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sz="1998" dirty="0">
                <a:latin typeface="+mn-lt"/>
              </a:rPr>
              <a:t>1- Click on « Schedule »</a:t>
            </a:r>
          </a:p>
          <a:p>
            <a:pPr marL="0" indent="0">
              <a:buNone/>
            </a:pPr>
            <a:r>
              <a:rPr lang="fr-FR" sz="1998" dirty="0">
                <a:latin typeface="+mn-lt"/>
              </a:rPr>
              <a:t>2- Find and add your session</a:t>
            </a:r>
          </a:p>
          <a:p>
            <a:pPr marL="0" indent="0">
              <a:buNone/>
            </a:pPr>
            <a:r>
              <a:rPr lang="fr-FR" sz="1998" dirty="0">
                <a:latin typeface="+mn-lt"/>
              </a:rPr>
              <a:t>3- Move to the bottom</a:t>
            </a:r>
          </a:p>
          <a:p>
            <a:pPr marL="0" indent="0">
              <a:buNone/>
            </a:pPr>
            <a:r>
              <a:rPr lang="fr-FR" sz="1998" dirty="0">
                <a:latin typeface="+mn-lt"/>
              </a:rPr>
              <a:t>4- Take the survey </a:t>
            </a:r>
            <a:r>
              <a:rPr lang="fr-FR" sz="1998" dirty="0">
                <a:latin typeface="+mn-lt"/>
                <a:sym typeface="Wingdings" panose="05000000000000000000" pitchFamily="2" charset="2"/>
              </a:rPr>
              <a:t></a:t>
            </a:r>
            <a:endParaRPr lang="fr-FR" sz="1998" dirty="0">
              <a:latin typeface="+mn-lt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02975-E4AD-3B3A-3FB3-8C346874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Before you leave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D87D0-4F15-5B3B-01E4-608F825E750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48131" y="1419980"/>
            <a:ext cx="3863573" cy="2974139"/>
          </a:xfrm>
        </p:spPr>
        <p:txBody>
          <a:bodyPr/>
          <a:lstStyle/>
          <a:p>
            <a:pPr>
              <a:buClr>
                <a:srgbClr val="00C0F3"/>
              </a:buClr>
            </a:pPr>
            <a:r>
              <a:rPr lang="fr-FR" b="1" dirty="0"/>
              <a:t>Join us to continue this conversation!</a:t>
            </a:r>
          </a:p>
          <a:p>
            <a:pPr marL="0" indent="0" algn="ctr">
              <a:buNone/>
            </a:pPr>
            <a:r>
              <a:rPr lang="fr-FR" b="1" dirty="0"/>
              <a:t> </a:t>
            </a:r>
            <a:r>
              <a:rPr lang="fr-FR" b="1" dirty="0">
                <a:solidFill>
                  <a:srgbClr val="00C0F3"/>
                </a:solidFill>
              </a:rPr>
              <a:t>« </a:t>
            </a:r>
            <a:r>
              <a:rPr lang="fr-FR" b="1" dirty="0" err="1">
                <a:solidFill>
                  <a:srgbClr val="00C0F3"/>
                </a:solidFill>
              </a:rPr>
              <a:t>Meet</a:t>
            </a:r>
            <a:r>
              <a:rPr lang="fr-FR" b="1" dirty="0">
                <a:solidFill>
                  <a:srgbClr val="00C0F3"/>
                </a:solidFill>
              </a:rPr>
              <a:t> the experts »</a:t>
            </a:r>
            <a:endParaRPr lang="fr-FR" dirty="0">
              <a:solidFill>
                <a:srgbClr val="00C0F3"/>
              </a:solidFill>
            </a:endParaRPr>
          </a:p>
          <a:p>
            <a:pPr marL="0" indent="0" algn="ctr">
              <a:buNone/>
            </a:pPr>
            <a:r>
              <a:rPr lang="fr-FR" sz="1998" dirty="0">
                <a:latin typeface="+mn-lt"/>
              </a:rPr>
              <a:t>Re:Imagine area in the Expo</a:t>
            </a:r>
          </a:p>
          <a:p>
            <a:pPr marL="0" indent="0" algn="ctr">
              <a:buNone/>
            </a:pPr>
            <a:r>
              <a:rPr lang="fr-FR" sz="1998" dirty="0">
                <a:latin typeface="+mn-lt"/>
              </a:rPr>
              <a:t> 14:00 – 14:30</a:t>
            </a:r>
          </a:p>
          <a:p>
            <a:pPr marL="0" indent="0" algn="ctr">
              <a:buNone/>
            </a:pPr>
            <a:r>
              <a:rPr lang="fr-FR" sz="1998">
                <a:latin typeface="+mn-lt"/>
              </a:rPr>
              <a:t>Table 17</a:t>
            </a:r>
            <a:endParaRPr lang="fr-FR" sz="1998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9798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F69CE-5BF7-264E-8020-168A24F668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85703" y="1388911"/>
            <a:ext cx="4035996" cy="459949"/>
          </a:xfrm>
        </p:spPr>
        <p:txBody>
          <a:bodyPr>
            <a:noAutofit/>
          </a:bodyPr>
          <a:lstStyle/>
          <a:p>
            <a:r>
              <a:rPr lang="en-US" sz="2797" dirty="0">
                <a:latin typeface="+mj-lt"/>
              </a:rPr>
              <a:t>thank you for attending </a:t>
            </a:r>
            <a:r>
              <a:rPr lang="en-US" sz="2797" dirty="0">
                <a:latin typeface="+mj-lt"/>
                <a:sym typeface="Wingdings" pitchFamily="2" charset="2"/>
              </a:rPr>
              <a:t>:)</a:t>
            </a:r>
            <a:endParaRPr lang="en-US" sz="2797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065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EC6B-1839-6BD4-405D-73904BB3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Hi, I’m Hansini!</a:t>
            </a:r>
          </a:p>
        </p:txBody>
      </p:sp>
      <p:sp>
        <p:nvSpPr>
          <p:cNvPr id="6" name="Google Shape;378;p33">
            <a:extLst>
              <a:ext uri="{FF2B5EF4-FFF2-40B4-BE49-F238E27FC236}">
                <a16:creationId xmlns:a16="http://schemas.microsoft.com/office/drawing/2014/main" id="{A5339086-BBF6-1543-F9BA-93AE407CCF44}"/>
              </a:ext>
            </a:extLst>
          </p:cNvPr>
          <p:cNvSpPr txBox="1">
            <a:spLocks/>
          </p:cNvSpPr>
          <p:nvPr/>
        </p:nvSpPr>
        <p:spPr>
          <a:xfrm>
            <a:off x="288790" y="1715629"/>
            <a:ext cx="4156356" cy="1590028"/>
          </a:xfrm>
          <a:prstGeom prst="rect">
            <a:avLst/>
          </a:prstGeom>
        </p:spPr>
        <p:txBody>
          <a:bodyPr spcFirstLastPara="1" vert="horz" wrap="square" lIns="91340" tIns="91340" rIns="91340" bIns="91340" rtlCol="0" anchor="t" anchorCtr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DC242"/>
              </a:buClr>
              <a:buSzPct val="75000"/>
              <a:buFont typeface="Wingdings" pitchFamily="2" charset="2"/>
              <a:buChar char="§"/>
              <a:defRPr sz="240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</a:pPr>
            <a:r>
              <a:rPr lang="en-US" sz="2398" b="1" dirty="0"/>
              <a:t>Location</a:t>
            </a:r>
            <a:r>
              <a:rPr lang="en-US" sz="2398" dirty="0"/>
              <a:t>: New York, New York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en-US" sz="2398" b="1" dirty="0"/>
              <a:t>Years in Travel</a:t>
            </a:r>
            <a:r>
              <a:rPr lang="en-US" sz="2398" dirty="0"/>
              <a:t>: 15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en-US" sz="2398" b="1" dirty="0"/>
              <a:t>Favorite Travel Destination</a:t>
            </a:r>
            <a:r>
              <a:rPr lang="en-US" sz="2398" dirty="0"/>
              <a:t>: Buenos Aires &amp; Paris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en-US" sz="2398" b="1" dirty="0"/>
              <a:t>Longest Business Trip</a:t>
            </a:r>
            <a:r>
              <a:rPr lang="en-US" sz="2398" dirty="0"/>
              <a:t>: 22 Days</a:t>
            </a:r>
          </a:p>
        </p:txBody>
      </p:sp>
      <p:pic>
        <p:nvPicPr>
          <p:cNvPr id="8" name="Google Shape;380;p33">
            <a:extLst>
              <a:ext uri="{FF2B5EF4-FFF2-40B4-BE49-F238E27FC236}">
                <a16:creationId xmlns:a16="http://schemas.microsoft.com/office/drawing/2014/main" id="{AD10A897-C108-D592-21F1-D23BF7FC0329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55845" y="827740"/>
            <a:ext cx="2679413" cy="3578986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Google Shape;381;p33">
            <a:extLst>
              <a:ext uri="{FF2B5EF4-FFF2-40B4-BE49-F238E27FC236}">
                <a16:creationId xmlns:a16="http://schemas.microsoft.com/office/drawing/2014/main" id="{4444F559-D132-B902-67F2-E459546E95DE}"/>
              </a:ext>
            </a:extLst>
          </p:cNvPr>
          <p:cNvSpPr/>
          <p:nvPr/>
        </p:nvSpPr>
        <p:spPr>
          <a:xfrm>
            <a:off x="4255037" y="826623"/>
            <a:ext cx="1848668" cy="1474268"/>
          </a:xfrm>
          <a:custGeom>
            <a:avLst/>
            <a:gdLst/>
            <a:ahLst/>
            <a:cxnLst/>
            <a:rect l="l" t="t" r="r" b="b"/>
            <a:pathLst>
              <a:path w="73838" h="58884" extrusionOk="0">
                <a:moveTo>
                  <a:pt x="38949" y="30908"/>
                </a:moveTo>
                <a:cubicBezTo>
                  <a:pt x="39845" y="31061"/>
                  <a:pt x="39923" y="31173"/>
                  <a:pt x="39683" y="31173"/>
                </a:cubicBezTo>
                <a:cubicBezTo>
                  <a:pt x="39549" y="31173"/>
                  <a:pt x="39314" y="31137"/>
                  <a:pt x="39069" y="31054"/>
                </a:cubicBezTo>
                <a:lnTo>
                  <a:pt x="39069" y="31054"/>
                </a:lnTo>
                <a:cubicBezTo>
                  <a:pt x="39028" y="31005"/>
                  <a:pt x="38988" y="30957"/>
                  <a:pt x="38949" y="30908"/>
                </a:cubicBezTo>
                <a:close/>
                <a:moveTo>
                  <a:pt x="38391" y="42277"/>
                </a:moveTo>
                <a:lnTo>
                  <a:pt x="38391" y="42277"/>
                </a:lnTo>
                <a:cubicBezTo>
                  <a:pt x="38394" y="42279"/>
                  <a:pt x="38396" y="42280"/>
                  <a:pt x="38399" y="42282"/>
                </a:cubicBezTo>
                <a:lnTo>
                  <a:pt x="38399" y="42282"/>
                </a:lnTo>
                <a:cubicBezTo>
                  <a:pt x="38280" y="42400"/>
                  <a:pt x="38226" y="42454"/>
                  <a:pt x="38224" y="42454"/>
                </a:cubicBezTo>
                <a:cubicBezTo>
                  <a:pt x="38222" y="42454"/>
                  <a:pt x="38283" y="42390"/>
                  <a:pt x="38391" y="42277"/>
                </a:cubicBezTo>
                <a:close/>
                <a:moveTo>
                  <a:pt x="44397" y="0"/>
                </a:moveTo>
                <a:cubicBezTo>
                  <a:pt x="39343" y="0"/>
                  <a:pt x="34305" y="1132"/>
                  <a:pt x="30063" y="3291"/>
                </a:cubicBezTo>
                <a:cubicBezTo>
                  <a:pt x="29773" y="3440"/>
                  <a:pt x="29483" y="3593"/>
                  <a:pt x="29193" y="3751"/>
                </a:cubicBezTo>
                <a:lnTo>
                  <a:pt x="29193" y="3751"/>
                </a:lnTo>
                <a:cubicBezTo>
                  <a:pt x="24476" y="5094"/>
                  <a:pt x="20103" y="7749"/>
                  <a:pt x="16510" y="11523"/>
                </a:cubicBezTo>
                <a:cubicBezTo>
                  <a:pt x="1" y="28896"/>
                  <a:pt x="14486" y="57776"/>
                  <a:pt x="37135" y="58845"/>
                </a:cubicBezTo>
                <a:cubicBezTo>
                  <a:pt x="37682" y="58871"/>
                  <a:pt x="38228" y="58883"/>
                  <a:pt x="38772" y="58883"/>
                </a:cubicBezTo>
                <a:cubicBezTo>
                  <a:pt x="49281" y="58883"/>
                  <a:pt x="59288" y="54098"/>
                  <a:pt x="65082" y="44996"/>
                </a:cubicBezTo>
                <a:cubicBezTo>
                  <a:pt x="71631" y="34695"/>
                  <a:pt x="73837" y="20687"/>
                  <a:pt x="66379" y="10136"/>
                </a:cubicBezTo>
                <a:cubicBezTo>
                  <a:pt x="61483" y="3214"/>
                  <a:pt x="52916" y="0"/>
                  <a:pt x="4439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10" name="Google Shape;383;p33">
            <a:extLst>
              <a:ext uri="{FF2B5EF4-FFF2-40B4-BE49-F238E27FC236}">
                <a16:creationId xmlns:a16="http://schemas.microsoft.com/office/drawing/2014/main" id="{087110A5-225D-42F2-04C2-EE8FFEC216A0}"/>
              </a:ext>
            </a:extLst>
          </p:cNvPr>
          <p:cNvSpPr/>
          <p:nvPr/>
        </p:nvSpPr>
        <p:spPr>
          <a:xfrm>
            <a:off x="4231" y="4051330"/>
            <a:ext cx="3423335" cy="1474219"/>
          </a:xfrm>
          <a:custGeom>
            <a:avLst/>
            <a:gdLst/>
            <a:ahLst/>
            <a:cxnLst/>
            <a:rect l="l" t="t" r="r" b="b"/>
            <a:pathLst>
              <a:path w="169755" h="73103" extrusionOk="0">
                <a:moveTo>
                  <a:pt x="115" y="0"/>
                </a:moveTo>
                <a:lnTo>
                  <a:pt x="1" y="569"/>
                </a:lnTo>
                <a:cubicBezTo>
                  <a:pt x="9688" y="2183"/>
                  <a:pt x="32633" y="7209"/>
                  <a:pt x="36749" y="18806"/>
                </a:cubicBezTo>
                <a:cubicBezTo>
                  <a:pt x="37090" y="19784"/>
                  <a:pt x="37476" y="20762"/>
                  <a:pt x="37886" y="21808"/>
                </a:cubicBezTo>
                <a:cubicBezTo>
                  <a:pt x="39432" y="25856"/>
                  <a:pt x="41206" y="30426"/>
                  <a:pt x="40774" y="34656"/>
                </a:cubicBezTo>
                <a:cubicBezTo>
                  <a:pt x="40501" y="37316"/>
                  <a:pt x="39182" y="39818"/>
                  <a:pt x="37908" y="42228"/>
                </a:cubicBezTo>
                <a:cubicBezTo>
                  <a:pt x="37158" y="43638"/>
                  <a:pt x="36385" y="45094"/>
                  <a:pt x="35816" y="46549"/>
                </a:cubicBezTo>
                <a:cubicBezTo>
                  <a:pt x="33497" y="52734"/>
                  <a:pt x="34043" y="60830"/>
                  <a:pt x="37135" y="65810"/>
                </a:cubicBezTo>
                <a:cubicBezTo>
                  <a:pt x="39091" y="68993"/>
                  <a:pt x="41456" y="72040"/>
                  <a:pt x="45435" y="72859"/>
                </a:cubicBezTo>
                <a:cubicBezTo>
                  <a:pt x="45663" y="72904"/>
                  <a:pt x="45890" y="72950"/>
                  <a:pt x="46117" y="72973"/>
                </a:cubicBezTo>
                <a:cubicBezTo>
                  <a:pt x="46741" y="73062"/>
                  <a:pt x="47380" y="73102"/>
                  <a:pt x="48029" y="73102"/>
                </a:cubicBezTo>
                <a:cubicBezTo>
                  <a:pt x="50833" y="73102"/>
                  <a:pt x="53817" y="72356"/>
                  <a:pt x="56532" y="71654"/>
                </a:cubicBezTo>
                <a:cubicBezTo>
                  <a:pt x="57078" y="71517"/>
                  <a:pt x="57578" y="71404"/>
                  <a:pt x="58079" y="71267"/>
                </a:cubicBezTo>
                <a:cubicBezTo>
                  <a:pt x="60807" y="70608"/>
                  <a:pt x="64946" y="69607"/>
                  <a:pt x="67152" y="67401"/>
                </a:cubicBezTo>
                <a:cubicBezTo>
                  <a:pt x="70199" y="64354"/>
                  <a:pt x="69517" y="58828"/>
                  <a:pt x="69244" y="57191"/>
                </a:cubicBezTo>
                <a:cubicBezTo>
                  <a:pt x="69130" y="56486"/>
                  <a:pt x="68994" y="55850"/>
                  <a:pt x="68857" y="55213"/>
                </a:cubicBezTo>
                <a:cubicBezTo>
                  <a:pt x="68130" y="51643"/>
                  <a:pt x="67675" y="49505"/>
                  <a:pt x="71359" y="46663"/>
                </a:cubicBezTo>
                <a:cubicBezTo>
                  <a:pt x="74179" y="44480"/>
                  <a:pt x="88664" y="39613"/>
                  <a:pt x="104536" y="35475"/>
                </a:cubicBezTo>
                <a:cubicBezTo>
                  <a:pt x="108880" y="34345"/>
                  <a:pt x="113226" y="33849"/>
                  <a:pt x="117508" y="33849"/>
                </a:cubicBezTo>
                <a:cubicBezTo>
                  <a:pt x="139186" y="33849"/>
                  <a:pt x="159254" y="46575"/>
                  <a:pt x="169413" y="54417"/>
                </a:cubicBezTo>
                <a:lnTo>
                  <a:pt x="169754" y="53962"/>
                </a:lnTo>
                <a:cubicBezTo>
                  <a:pt x="159424" y="45976"/>
                  <a:pt x="138981" y="33373"/>
                  <a:pt x="117169" y="33373"/>
                </a:cubicBezTo>
                <a:cubicBezTo>
                  <a:pt x="112958" y="33373"/>
                  <a:pt x="108696" y="33843"/>
                  <a:pt x="104445" y="34906"/>
                </a:cubicBezTo>
                <a:cubicBezTo>
                  <a:pt x="88209" y="38976"/>
                  <a:pt x="73951" y="43934"/>
                  <a:pt x="71018" y="46208"/>
                </a:cubicBezTo>
                <a:cubicBezTo>
                  <a:pt x="67061" y="49278"/>
                  <a:pt x="67538" y="51688"/>
                  <a:pt x="68289" y="55326"/>
                </a:cubicBezTo>
                <a:cubicBezTo>
                  <a:pt x="68425" y="55940"/>
                  <a:pt x="68562" y="56600"/>
                  <a:pt x="68675" y="57305"/>
                </a:cubicBezTo>
                <a:cubicBezTo>
                  <a:pt x="68948" y="58851"/>
                  <a:pt x="69608" y="64150"/>
                  <a:pt x="66743" y="67015"/>
                </a:cubicBezTo>
                <a:cubicBezTo>
                  <a:pt x="64650" y="69107"/>
                  <a:pt x="60603" y="70085"/>
                  <a:pt x="57942" y="70721"/>
                </a:cubicBezTo>
                <a:cubicBezTo>
                  <a:pt x="57442" y="70835"/>
                  <a:pt x="56919" y="70972"/>
                  <a:pt x="56396" y="71108"/>
                </a:cubicBezTo>
                <a:cubicBezTo>
                  <a:pt x="53704" y="71790"/>
                  <a:pt x="50716" y="72539"/>
                  <a:pt x="47959" y="72539"/>
                </a:cubicBezTo>
                <a:cubicBezTo>
                  <a:pt x="47130" y="72539"/>
                  <a:pt x="46322" y="72471"/>
                  <a:pt x="45549" y="72313"/>
                </a:cubicBezTo>
                <a:cubicBezTo>
                  <a:pt x="42001" y="71563"/>
                  <a:pt x="39796" y="69061"/>
                  <a:pt x="37613" y="65514"/>
                </a:cubicBezTo>
                <a:cubicBezTo>
                  <a:pt x="34611" y="60670"/>
                  <a:pt x="34088" y="52780"/>
                  <a:pt x="36362" y="46754"/>
                </a:cubicBezTo>
                <a:cubicBezTo>
                  <a:pt x="36908" y="45321"/>
                  <a:pt x="37658" y="43888"/>
                  <a:pt x="38409" y="42501"/>
                </a:cubicBezTo>
                <a:cubicBezTo>
                  <a:pt x="39705" y="40023"/>
                  <a:pt x="41069" y="37498"/>
                  <a:pt x="41342" y="34701"/>
                </a:cubicBezTo>
                <a:cubicBezTo>
                  <a:pt x="41797" y="30358"/>
                  <a:pt x="40000" y="25719"/>
                  <a:pt x="38409" y="21603"/>
                </a:cubicBezTo>
                <a:cubicBezTo>
                  <a:pt x="37999" y="20557"/>
                  <a:pt x="37635" y="19579"/>
                  <a:pt x="37294" y="18624"/>
                </a:cubicBezTo>
                <a:cubicBezTo>
                  <a:pt x="33065" y="6731"/>
                  <a:pt x="9870" y="1638"/>
                  <a:pt x="11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11" name="Google Shape;384;p33">
            <a:extLst>
              <a:ext uri="{FF2B5EF4-FFF2-40B4-BE49-F238E27FC236}">
                <a16:creationId xmlns:a16="http://schemas.microsoft.com/office/drawing/2014/main" id="{E1BE5FF2-A155-3EF5-235F-1AC157D0E1CE}"/>
              </a:ext>
            </a:extLst>
          </p:cNvPr>
          <p:cNvSpPr/>
          <p:nvPr/>
        </p:nvSpPr>
        <p:spPr>
          <a:xfrm flipH="1">
            <a:off x="7799469" y="2379"/>
            <a:ext cx="1649041" cy="1959160"/>
          </a:xfrm>
          <a:custGeom>
            <a:avLst/>
            <a:gdLst/>
            <a:ahLst/>
            <a:cxnLst/>
            <a:rect l="l" t="t" r="r" b="b"/>
            <a:pathLst>
              <a:path w="97942" h="116361" extrusionOk="0">
                <a:moveTo>
                  <a:pt x="49051" y="1"/>
                </a:moveTo>
                <a:lnTo>
                  <a:pt x="48755" y="592"/>
                </a:lnTo>
                <a:cubicBezTo>
                  <a:pt x="61717" y="7323"/>
                  <a:pt x="73109" y="18511"/>
                  <a:pt x="77271" y="25651"/>
                </a:cubicBezTo>
                <a:cubicBezTo>
                  <a:pt x="81546" y="32974"/>
                  <a:pt x="86912" y="44025"/>
                  <a:pt x="88163" y="54963"/>
                </a:cubicBezTo>
                <a:cubicBezTo>
                  <a:pt x="89505" y="66583"/>
                  <a:pt x="86026" y="75793"/>
                  <a:pt x="77794" y="82296"/>
                </a:cubicBezTo>
                <a:cubicBezTo>
                  <a:pt x="71055" y="87625"/>
                  <a:pt x="63549" y="88781"/>
                  <a:pt x="55955" y="88781"/>
                </a:cubicBezTo>
                <a:cubicBezTo>
                  <a:pt x="53017" y="88781"/>
                  <a:pt x="50065" y="88608"/>
                  <a:pt x="47140" y="88436"/>
                </a:cubicBezTo>
                <a:cubicBezTo>
                  <a:pt x="44204" y="88257"/>
                  <a:pt x="41230" y="88078"/>
                  <a:pt x="38270" y="88078"/>
                </a:cubicBezTo>
                <a:cubicBezTo>
                  <a:pt x="32591" y="88078"/>
                  <a:pt x="26965" y="88738"/>
                  <a:pt x="21763" y="91324"/>
                </a:cubicBezTo>
                <a:cubicBezTo>
                  <a:pt x="14509" y="94940"/>
                  <a:pt x="4116" y="105446"/>
                  <a:pt x="0" y="116111"/>
                </a:cubicBezTo>
                <a:lnTo>
                  <a:pt x="637" y="116361"/>
                </a:lnTo>
                <a:cubicBezTo>
                  <a:pt x="4685" y="105832"/>
                  <a:pt x="14918" y="95486"/>
                  <a:pt x="22058" y="91915"/>
                </a:cubicBezTo>
                <a:cubicBezTo>
                  <a:pt x="27169" y="89390"/>
                  <a:pt x="32712" y="88750"/>
                  <a:pt x="38319" y="88750"/>
                </a:cubicBezTo>
                <a:cubicBezTo>
                  <a:pt x="41244" y="88750"/>
                  <a:pt x="44187" y="88924"/>
                  <a:pt x="47095" y="89096"/>
                </a:cubicBezTo>
                <a:cubicBezTo>
                  <a:pt x="50057" y="89273"/>
                  <a:pt x="53045" y="89451"/>
                  <a:pt x="56021" y="89451"/>
                </a:cubicBezTo>
                <a:cubicBezTo>
                  <a:pt x="63717" y="89451"/>
                  <a:pt x="71332" y="88264"/>
                  <a:pt x="78203" y="82819"/>
                </a:cubicBezTo>
                <a:cubicBezTo>
                  <a:pt x="97941" y="67197"/>
                  <a:pt x="86458" y="40091"/>
                  <a:pt x="77862" y="25310"/>
                </a:cubicBezTo>
                <a:cubicBezTo>
                  <a:pt x="73655" y="18102"/>
                  <a:pt x="62126" y="6777"/>
                  <a:pt x="490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grpSp>
        <p:nvGrpSpPr>
          <p:cNvPr id="12" name="Google Shape;385;p33">
            <a:extLst>
              <a:ext uri="{FF2B5EF4-FFF2-40B4-BE49-F238E27FC236}">
                <a16:creationId xmlns:a16="http://schemas.microsoft.com/office/drawing/2014/main" id="{B555B1E0-6420-E2F8-1707-21274ED4AA86}"/>
              </a:ext>
            </a:extLst>
          </p:cNvPr>
          <p:cNvGrpSpPr/>
          <p:nvPr/>
        </p:nvGrpSpPr>
        <p:grpSpPr>
          <a:xfrm>
            <a:off x="4961434" y="1331165"/>
            <a:ext cx="660982" cy="691491"/>
            <a:chOff x="4946213" y="1453210"/>
            <a:chExt cx="661594" cy="692131"/>
          </a:xfrm>
        </p:grpSpPr>
        <p:sp>
          <p:nvSpPr>
            <p:cNvPr id="13" name="Google Shape;386;p33">
              <a:extLst>
                <a:ext uri="{FF2B5EF4-FFF2-40B4-BE49-F238E27FC236}">
                  <a16:creationId xmlns:a16="http://schemas.microsoft.com/office/drawing/2014/main" id="{C47460FA-D85C-5942-D94F-DDB7C7C414DD}"/>
                </a:ext>
              </a:extLst>
            </p:cNvPr>
            <p:cNvSpPr/>
            <p:nvPr/>
          </p:nvSpPr>
          <p:spPr>
            <a:xfrm rot="-2700251">
              <a:off x="5140945" y="1726389"/>
              <a:ext cx="393790" cy="327698"/>
            </a:xfrm>
            <a:custGeom>
              <a:avLst/>
              <a:gdLst/>
              <a:ahLst/>
              <a:cxnLst/>
              <a:rect l="l" t="t" r="r" b="b"/>
              <a:pathLst>
                <a:path w="16254" h="13526" extrusionOk="0">
                  <a:moveTo>
                    <a:pt x="8024" y="0"/>
                  </a:moveTo>
                  <a:cubicBezTo>
                    <a:pt x="7636" y="0"/>
                    <a:pt x="7252" y="29"/>
                    <a:pt x="6868" y="89"/>
                  </a:cubicBezTo>
                  <a:cubicBezTo>
                    <a:pt x="4822" y="362"/>
                    <a:pt x="2434" y="1931"/>
                    <a:pt x="1524" y="3841"/>
                  </a:cubicBezTo>
                  <a:cubicBezTo>
                    <a:pt x="1" y="7093"/>
                    <a:pt x="1251" y="12027"/>
                    <a:pt x="4935" y="13164"/>
                  </a:cubicBezTo>
                  <a:cubicBezTo>
                    <a:pt x="5702" y="13405"/>
                    <a:pt x="6590" y="13525"/>
                    <a:pt x="7520" y="13525"/>
                  </a:cubicBezTo>
                  <a:cubicBezTo>
                    <a:pt x="11499" y="13525"/>
                    <a:pt x="16254" y="11336"/>
                    <a:pt x="15646" y="7115"/>
                  </a:cubicBezTo>
                  <a:cubicBezTo>
                    <a:pt x="15373" y="5296"/>
                    <a:pt x="14736" y="3409"/>
                    <a:pt x="13440" y="2067"/>
                  </a:cubicBezTo>
                  <a:cubicBezTo>
                    <a:pt x="12348" y="907"/>
                    <a:pt x="10711" y="248"/>
                    <a:pt x="9074" y="66"/>
                  </a:cubicBezTo>
                  <a:cubicBezTo>
                    <a:pt x="8720" y="23"/>
                    <a:pt x="8370" y="0"/>
                    <a:pt x="80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698"/>
            </a:p>
          </p:txBody>
        </p:sp>
        <p:sp>
          <p:nvSpPr>
            <p:cNvPr id="14" name="Google Shape;387;p33">
              <a:extLst>
                <a:ext uri="{FF2B5EF4-FFF2-40B4-BE49-F238E27FC236}">
                  <a16:creationId xmlns:a16="http://schemas.microsoft.com/office/drawing/2014/main" id="{9C43FE1E-ECC8-267E-D9ED-BA2BD3F01937}"/>
                </a:ext>
              </a:extLst>
            </p:cNvPr>
            <p:cNvSpPr/>
            <p:nvPr/>
          </p:nvSpPr>
          <p:spPr>
            <a:xfrm rot="-425592">
              <a:off x="5333184" y="1456770"/>
              <a:ext cx="68052" cy="167497"/>
            </a:xfrm>
            <a:custGeom>
              <a:avLst/>
              <a:gdLst/>
              <a:ahLst/>
              <a:cxnLst/>
              <a:rect l="l" t="t" r="r" b="b"/>
              <a:pathLst>
                <a:path w="2972" h="7315" extrusionOk="0">
                  <a:moveTo>
                    <a:pt x="1524" y="1"/>
                  </a:moveTo>
                  <a:cubicBezTo>
                    <a:pt x="1331" y="1"/>
                    <a:pt x="1138" y="60"/>
                    <a:pt x="993" y="186"/>
                  </a:cubicBezTo>
                  <a:cubicBezTo>
                    <a:pt x="38" y="1050"/>
                    <a:pt x="288" y="2278"/>
                    <a:pt x="197" y="3483"/>
                  </a:cubicBezTo>
                  <a:cubicBezTo>
                    <a:pt x="106" y="4506"/>
                    <a:pt x="61" y="5507"/>
                    <a:pt x="15" y="6530"/>
                  </a:cubicBezTo>
                  <a:cubicBezTo>
                    <a:pt x="0" y="6982"/>
                    <a:pt x="366" y="7315"/>
                    <a:pt x="739" y="7315"/>
                  </a:cubicBezTo>
                  <a:cubicBezTo>
                    <a:pt x="929" y="7315"/>
                    <a:pt x="1121" y="7229"/>
                    <a:pt x="1266" y="7030"/>
                  </a:cubicBezTo>
                  <a:cubicBezTo>
                    <a:pt x="1835" y="6280"/>
                    <a:pt x="1880" y="5029"/>
                    <a:pt x="2108" y="4165"/>
                  </a:cubicBezTo>
                  <a:cubicBezTo>
                    <a:pt x="2403" y="2914"/>
                    <a:pt x="2972" y="1436"/>
                    <a:pt x="2199" y="322"/>
                  </a:cubicBezTo>
                  <a:cubicBezTo>
                    <a:pt x="2054" y="112"/>
                    <a:pt x="1789" y="1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15" name="Google Shape;388;p33">
              <a:extLst>
                <a:ext uri="{FF2B5EF4-FFF2-40B4-BE49-F238E27FC236}">
                  <a16:creationId xmlns:a16="http://schemas.microsoft.com/office/drawing/2014/main" id="{FEA4BA5D-E429-B6BC-9651-F9BF75A15CFE}"/>
                </a:ext>
              </a:extLst>
            </p:cNvPr>
            <p:cNvSpPr/>
            <p:nvPr/>
          </p:nvSpPr>
          <p:spPr>
            <a:xfrm rot="1154162">
              <a:off x="5514049" y="1510239"/>
              <a:ext cx="68062" cy="167521"/>
            </a:xfrm>
            <a:custGeom>
              <a:avLst/>
              <a:gdLst/>
              <a:ahLst/>
              <a:cxnLst/>
              <a:rect l="l" t="t" r="r" b="b"/>
              <a:pathLst>
                <a:path w="2972" h="7315" extrusionOk="0">
                  <a:moveTo>
                    <a:pt x="1524" y="1"/>
                  </a:moveTo>
                  <a:cubicBezTo>
                    <a:pt x="1331" y="1"/>
                    <a:pt x="1138" y="60"/>
                    <a:pt x="993" y="186"/>
                  </a:cubicBezTo>
                  <a:cubicBezTo>
                    <a:pt x="38" y="1050"/>
                    <a:pt x="288" y="2278"/>
                    <a:pt x="197" y="3483"/>
                  </a:cubicBezTo>
                  <a:cubicBezTo>
                    <a:pt x="106" y="4506"/>
                    <a:pt x="61" y="5507"/>
                    <a:pt x="15" y="6530"/>
                  </a:cubicBezTo>
                  <a:cubicBezTo>
                    <a:pt x="0" y="6982"/>
                    <a:pt x="366" y="7315"/>
                    <a:pt x="739" y="7315"/>
                  </a:cubicBezTo>
                  <a:cubicBezTo>
                    <a:pt x="929" y="7315"/>
                    <a:pt x="1121" y="7229"/>
                    <a:pt x="1266" y="7030"/>
                  </a:cubicBezTo>
                  <a:cubicBezTo>
                    <a:pt x="1835" y="6280"/>
                    <a:pt x="1880" y="5029"/>
                    <a:pt x="2108" y="4165"/>
                  </a:cubicBezTo>
                  <a:cubicBezTo>
                    <a:pt x="2403" y="2914"/>
                    <a:pt x="2972" y="1436"/>
                    <a:pt x="2199" y="322"/>
                  </a:cubicBezTo>
                  <a:cubicBezTo>
                    <a:pt x="2054" y="112"/>
                    <a:pt x="1789" y="1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16" name="Google Shape;389;p33">
              <a:extLst>
                <a:ext uri="{FF2B5EF4-FFF2-40B4-BE49-F238E27FC236}">
                  <a16:creationId xmlns:a16="http://schemas.microsoft.com/office/drawing/2014/main" id="{54D74AE8-1C89-D75E-A354-2D4D5140CF1B}"/>
                </a:ext>
              </a:extLst>
            </p:cNvPr>
            <p:cNvSpPr/>
            <p:nvPr/>
          </p:nvSpPr>
          <p:spPr>
            <a:xfrm rot="-3232618" flipH="1">
              <a:off x="4999900" y="1677409"/>
              <a:ext cx="68059" cy="167513"/>
            </a:xfrm>
            <a:custGeom>
              <a:avLst/>
              <a:gdLst/>
              <a:ahLst/>
              <a:cxnLst/>
              <a:rect l="l" t="t" r="r" b="b"/>
              <a:pathLst>
                <a:path w="2972" h="7315" extrusionOk="0">
                  <a:moveTo>
                    <a:pt x="1524" y="1"/>
                  </a:moveTo>
                  <a:cubicBezTo>
                    <a:pt x="1331" y="1"/>
                    <a:pt x="1138" y="60"/>
                    <a:pt x="993" y="186"/>
                  </a:cubicBezTo>
                  <a:cubicBezTo>
                    <a:pt x="38" y="1050"/>
                    <a:pt x="288" y="2278"/>
                    <a:pt x="197" y="3483"/>
                  </a:cubicBezTo>
                  <a:cubicBezTo>
                    <a:pt x="106" y="4506"/>
                    <a:pt x="61" y="5507"/>
                    <a:pt x="15" y="6530"/>
                  </a:cubicBezTo>
                  <a:cubicBezTo>
                    <a:pt x="0" y="6982"/>
                    <a:pt x="366" y="7315"/>
                    <a:pt x="739" y="7315"/>
                  </a:cubicBezTo>
                  <a:cubicBezTo>
                    <a:pt x="929" y="7315"/>
                    <a:pt x="1121" y="7229"/>
                    <a:pt x="1266" y="7030"/>
                  </a:cubicBezTo>
                  <a:cubicBezTo>
                    <a:pt x="1835" y="6280"/>
                    <a:pt x="1880" y="5029"/>
                    <a:pt x="2108" y="4165"/>
                  </a:cubicBezTo>
                  <a:cubicBezTo>
                    <a:pt x="2403" y="2914"/>
                    <a:pt x="2972" y="1436"/>
                    <a:pt x="2199" y="322"/>
                  </a:cubicBezTo>
                  <a:cubicBezTo>
                    <a:pt x="2054" y="112"/>
                    <a:pt x="1789" y="1"/>
                    <a:pt x="1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</p:grpSp>
      <p:sp>
        <p:nvSpPr>
          <p:cNvPr id="17" name="Google Shape;390;p33">
            <a:extLst>
              <a:ext uri="{FF2B5EF4-FFF2-40B4-BE49-F238E27FC236}">
                <a16:creationId xmlns:a16="http://schemas.microsoft.com/office/drawing/2014/main" id="{4761326A-06CF-5CCE-25E0-353E5945A9A8}"/>
              </a:ext>
            </a:extLst>
          </p:cNvPr>
          <p:cNvSpPr/>
          <p:nvPr/>
        </p:nvSpPr>
        <p:spPr>
          <a:xfrm rot="-1458728">
            <a:off x="5117618" y="1415695"/>
            <a:ext cx="138215" cy="112257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</p:spTree>
    <p:extLst>
      <p:ext uri="{BB962C8B-B14F-4D97-AF65-F5344CB8AC3E}">
        <p14:creationId xmlns:p14="http://schemas.microsoft.com/office/powerpoint/2010/main" val="405328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06;p20">
            <a:extLst>
              <a:ext uri="{FF2B5EF4-FFF2-40B4-BE49-F238E27FC236}">
                <a16:creationId xmlns:a16="http://schemas.microsoft.com/office/drawing/2014/main" id="{3163A7CD-A961-4A0A-BD0F-23D29921A039}"/>
              </a:ext>
            </a:extLst>
          </p:cNvPr>
          <p:cNvSpPr/>
          <p:nvPr/>
        </p:nvSpPr>
        <p:spPr>
          <a:xfrm rot="-414655">
            <a:off x="2110114" y="1298018"/>
            <a:ext cx="5816349" cy="3654663"/>
          </a:xfrm>
          <a:custGeom>
            <a:avLst/>
            <a:gdLst/>
            <a:ahLst/>
            <a:cxnLst/>
            <a:rect l="l" t="t" r="r" b="b"/>
            <a:pathLst>
              <a:path w="52121" h="33585" extrusionOk="0">
                <a:moveTo>
                  <a:pt x="9549" y="1"/>
                </a:moveTo>
                <a:cubicBezTo>
                  <a:pt x="6778" y="1"/>
                  <a:pt x="5169" y="1483"/>
                  <a:pt x="3775" y="3848"/>
                </a:cubicBezTo>
                <a:cubicBezTo>
                  <a:pt x="1" y="10260"/>
                  <a:pt x="705" y="16991"/>
                  <a:pt x="2388" y="23677"/>
                </a:cubicBezTo>
                <a:cubicBezTo>
                  <a:pt x="3230" y="27065"/>
                  <a:pt x="5344" y="29953"/>
                  <a:pt x="9097" y="30749"/>
                </a:cubicBezTo>
                <a:cubicBezTo>
                  <a:pt x="14440" y="31863"/>
                  <a:pt x="19716" y="33387"/>
                  <a:pt x="25219" y="33569"/>
                </a:cubicBezTo>
                <a:cubicBezTo>
                  <a:pt x="25574" y="33580"/>
                  <a:pt x="25927" y="33585"/>
                  <a:pt x="26279" y="33585"/>
                </a:cubicBezTo>
                <a:cubicBezTo>
                  <a:pt x="33443" y="33585"/>
                  <a:pt x="40057" y="31406"/>
                  <a:pt x="46299" y="28111"/>
                </a:cubicBezTo>
                <a:cubicBezTo>
                  <a:pt x="51802" y="25201"/>
                  <a:pt x="52120" y="22108"/>
                  <a:pt x="47663" y="17742"/>
                </a:cubicBezTo>
                <a:cubicBezTo>
                  <a:pt x="46845" y="16969"/>
                  <a:pt x="45981" y="16218"/>
                  <a:pt x="45048" y="15582"/>
                </a:cubicBezTo>
                <a:cubicBezTo>
                  <a:pt x="36748" y="9828"/>
                  <a:pt x="27288" y="6304"/>
                  <a:pt x="18329" y="1847"/>
                </a:cubicBezTo>
                <a:cubicBezTo>
                  <a:pt x="15805" y="596"/>
                  <a:pt x="13031" y="278"/>
                  <a:pt x="10211" y="28"/>
                </a:cubicBezTo>
                <a:cubicBezTo>
                  <a:pt x="9983" y="10"/>
                  <a:pt x="9762" y="1"/>
                  <a:pt x="9549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19" name="Google Shape;209;p20">
            <a:extLst>
              <a:ext uri="{FF2B5EF4-FFF2-40B4-BE49-F238E27FC236}">
                <a16:creationId xmlns:a16="http://schemas.microsoft.com/office/drawing/2014/main" id="{17B56468-DEDC-41F3-B3D3-670100C613EA}"/>
              </a:ext>
            </a:extLst>
          </p:cNvPr>
          <p:cNvSpPr/>
          <p:nvPr/>
        </p:nvSpPr>
        <p:spPr>
          <a:xfrm>
            <a:off x="1095518" y="4004279"/>
            <a:ext cx="1110158" cy="1059559"/>
          </a:xfrm>
          <a:custGeom>
            <a:avLst/>
            <a:gdLst/>
            <a:ahLst/>
            <a:cxnLst/>
            <a:rect l="l" t="t" r="r" b="b"/>
            <a:pathLst>
              <a:path w="16214" h="15475" extrusionOk="0">
                <a:moveTo>
                  <a:pt x="8310" y="1"/>
                </a:moveTo>
                <a:cubicBezTo>
                  <a:pt x="7065" y="1"/>
                  <a:pt x="5789" y="264"/>
                  <a:pt x="4753" y="822"/>
                </a:cubicBezTo>
                <a:cubicBezTo>
                  <a:pt x="2934" y="1799"/>
                  <a:pt x="1296" y="3323"/>
                  <a:pt x="660" y="5301"/>
                </a:cubicBezTo>
                <a:cubicBezTo>
                  <a:pt x="0" y="7280"/>
                  <a:pt x="0" y="9349"/>
                  <a:pt x="910" y="11214"/>
                </a:cubicBezTo>
                <a:cubicBezTo>
                  <a:pt x="1774" y="12988"/>
                  <a:pt x="3457" y="14466"/>
                  <a:pt x="5390" y="15102"/>
                </a:cubicBezTo>
                <a:cubicBezTo>
                  <a:pt x="6142" y="15347"/>
                  <a:pt x="7006" y="15475"/>
                  <a:pt x="7886" y="15475"/>
                </a:cubicBezTo>
                <a:cubicBezTo>
                  <a:pt x="9134" y="15475"/>
                  <a:pt x="10411" y="15217"/>
                  <a:pt x="11438" y="14670"/>
                </a:cubicBezTo>
                <a:cubicBezTo>
                  <a:pt x="13280" y="13692"/>
                  <a:pt x="14918" y="12169"/>
                  <a:pt x="15554" y="10168"/>
                </a:cubicBezTo>
                <a:cubicBezTo>
                  <a:pt x="16191" y="8189"/>
                  <a:pt x="16214" y="6143"/>
                  <a:pt x="15304" y="4255"/>
                </a:cubicBezTo>
                <a:cubicBezTo>
                  <a:pt x="14440" y="2482"/>
                  <a:pt x="12735" y="1004"/>
                  <a:pt x="10824" y="390"/>
                </a:cubicBezTo>
                <a:cubicBezTo>
                  <a:pt x="10068" y="134"/>
                  <a:pt x="9197" y="1"/>
                  <a:pt x="83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20" name="Google Shape;213;p20">
            <a:extLst>
              <a:ext uri="{FF2B5EF4-FFF2-40B4-BE49-F238E27FC236}">
                <a16:creationId xmlns:a16="http://schemas.microsoft.com/office/drawing/2014/main" id="{F59E09A2-838D-41CC-8DB6-12AD9299DC1F}"/>
              </a:ext>
            </a:extLst>
          </p:cNvPr>
          <p:cNvSpPr/>
          <p:nvPr/>
        </p:nvSpPr>
        <p:spPr>
          <a:xfrm>
            <a:off x="7089830" y="581466"/>
            <a:ext cx="1844242" cy="1470738"/>
          </a:xfrm>
          <a:custGeom>
            <a:avLst/>
            <a:gdLst/>
            <a:ahLst/>
            <a:cxnLst/>
            <a:rect l="l" t="t" r="r" b="b"/>
            <a:pathLst>
              <a:path w="73838" h="58884" extrusionOk="0">
                <a:moveTo>
                  <a:pt x="38949" y="30908"/>
                </a:moveTo>
                <a:cubicBezTo>
                  <a:pt x="39845" y="31061"/>
                  <a:pt x="39923" y="31173"/>
                  <a:pt x="39683" y="31173"/>
                </a:cubicBezTo>
                <a:cubicBezTo>
                  <a:pt x="39549" y="31173"/>
                  <a:pt x="39314" y="31137"/>
                  <a:pt x="39069" y="31054"/>
                </a:cubicBezTo>
                <a:lnTo>
                  <a:pt x="39069" y="31054"/>
                </a:lnTo>
                <a:cubicBezTo>
                  <a:pt x="39028" y="31005"/>
                  <a:pt x="38988" y="30957"/>
                  <a:pt x="38949" y="30908"/>
                </a:cubicBezTo>
                <a:close/>
                <a:moveTo>
                  <a:pt x="38391" y="42277"/>
                </a:moveTo>
                <a:lnTo>
                  <a:pt x="38391" y="42277"/>
                </a:lnTo>
                <a:cubicBezTo>
                  <a:pt x="38394" y="42279"/>
                  <a:pt x="38396" y="42280"/>
                  <a:pt x="38399" y="42282"/>
                </a:cubicBezTo>
                <a:lnTo>
                  <a:pt x="38399" y="42282"/>
                </a:lnTo>
                <a:cubicBezTo>
                  <a:pt x="38280" y="42400"/>
                  <a:pt x="38226" y="42454"/>
                  <a:pt x="38224" y="42454"/>
                </a:cubicBezTo>
                <a:cubicBezTo>
                  <a:pt x="38222" y="42454"/>
                  <a:pt x="38283" y="42390"/>
                  <a:pt x="38391" y="42277"/>
                </a:cubicBezTo>
                <a:close/>
                <a:moveTo>
                  <a:pt x="44397" y="0"/>
                </a:moveTo>
                <a:cubicBezTo>
                  <a:pt x="39343" y="0"/>
                  <a:pt x="34305" y="1132"/>
                  <a:pt x="30063" y="3291"/>
                </a:cubicBezTo>
                <a:cubicBezTo>
                  <a:pt x="29773" y="3440"/>
                  <a:pt x="29483" y="3593"/>
                  <a:pt x="29193" y="3751"/>
                </a:cubicBezTo>
                <a:lnTo>
                  <a:pt x="29193" y="3751"/>
                </a:lnTo>
                <a:cubicBezTo>
                  <a:pt x="24476" y="5094"/>
                  <a:pt x="20103" y="7749"/>
                  <a:pt x="16510" y="11523"/>
                </a:cubicBezTo>
                <a:cubicBezTo>
                  <a:pt x="1" y="28896"/>
                  <a:pt x="14486" y="57776"/>
                  <a:pt x="37135" y="58845"/>
                </a:cubicBezTo>
                <a:cubicBezTo>
                  <a:pt x="37682" y="58871"/>
                  <a:pt x="38228" y="58883"/>
                  <a:pt x="38772" y="58883"/>
                </a:cubicBezTo>
                <a:cubicBezTo>
                  <a:pt x="49281" y="58883"/>
                  <a:pt x="59288" y="54098"/>
                  <a:pt x="65082" y="44996"/>
                </a:cubicBezTo>
                <a:cubicBezTo>
                  <a:pt x="71631" y="34695"/>
                  <a:pt x="73837" y="20687"/>
                  <a:pt x="66379" y="10136"/>
                </a:cubicBezTo>
                <a:cubicBezTo>
                  <a:pt x="61483" y="3214"/>
                  <a:pt x="52916" y="0"/>
                  <a:pt x="443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37" name="Google Shape;313;p30">
            <a:extLst>
              <a:ext uri="{FF2B5EF4-FFF2-40B4-BE49-F238E27FC236}">
                <a16:creationId xmlns:a16="http://schemas.microsoft.com/office/drawing/2014/main" id="{F52EE86F-4BD6-4672-9BBD-4B09B0B2D57A}"/>
              </a:ext>
            </a:extLst>
          </p:cNvPr>
          <p:cNvSpPr/>
          <p:nvPr/>
        </p:nvSpPr>
        <p:spPr>
          <a:xfrm rot="-1376136">
            <a:off x="-615090" y="758546"/>
            <a:ext cx="2127416" cy="2637292"/>
          </a:xfrm>
          <a:custGeom>
            <a:avLst/>
            <a:gdLst/>
            <a:ahLst/>
            <a:cxnLst/>
            <a:rect l="l" t="t" r="r" b="b"/>
            <a:pathLst>
              <a:path w="97942" h="116361" extrusionOk="0">
                <a:moveTo>
                  <a:pt x="49051" y="1"/>
                </a:moveTo>
                <a:lnTo>
                  <a:pt x="48755" y="592"/>
                </a:lnTo>
                <a:cubicBezTo>
                  <a:pt x="61717" y="7323"/>
                  <a:pt x="73109" y="18511"/>
                  <a:pt x="77271" y="25651"/>
                </a:cubicBezTo>
                <a:cubicBezTo>
                  <a:pt x="81546" y="32974"/>
                  <a:pt x="86912" y="44025"/>
                  <a:pt x="88163" y="54963"/>
                </a:cubicBezTo>
                <a:cubicBezTo>
                  <a:pt x="89505" y="66583"/>
                  <a:pt x="86026" y="75793"/>
                  <a:pt x="77794" y="82296"/>
                </a:cubicBezTo>
                <a:cubicBezTo>
                  <a:pt x="71055" y="87625"/>
                  <a:pt x="63549" y="88781"/>
                  <a:pt x="55955" y="88781"/>
                </a:cubicBezTo>
                <a:cubicBezTo>
                  <a:pt x="53017" y="88781"/>
                  <a:pt x="50065" y="88608"/>
                  <a:pt x="47140" y="88436"/>
                </a:cubicBezTo>
                <a:cubicBezTo>
                  <a:pt x="44204" y="88257"/>
                  <a:pt x="41230" y="88078"/>
                  <a:pt x="38270" y="88078"/>
                </a:cubicBezTo>
                <a:cubicBezTo>
                  <a:pt x="32591" y="88078"/>
                  <a:pt x="26965" y="88738"/>
                  <a:pt x="21763" y="91324"/>
                </a:cubicBezTo>
                <a:cubicBezTo>
                  <a:pt x="14509" y="94940"/>
                  <a:pt x="4116" y="105446"/>
                  <a:pt x="0" y="116111"/>
                </a:cubicBezTo>
                <a:lnTo>
                  <a:pt x="637" y="116361"/>
                </a:lnTo>
                <a:cubicBezTo>
                  <a:pt x="4685" y="105832"/>
                  <a:pt x="14918" y="95486"/>
                  <a:pt x="22058" y="91915"/>
                </a:cubicBezTo>
                <a:cubicBezTo>
                  <a:pt x="27169" y="89390"/>
                  <a:pt x="32712" y="88750"/>
                  <a:pt x="38319" y="88750"/>
                </a:cubicBezTo>
                <a:cubicBezTo>
                  <a:pt x="41244" y="88750"/>
                  <a:pt x="44187" y="88924"/>
                  <a:pt x="47095" y="89096"/>
                </a:cubicBezTo>
                <a:cubicBezTo>
                  <a:pt x="50057" y="89273"/>
                  <a:pt x="53045" y="89451"/>
                  <a:pt x="56021" y="89451"/>
                </a:cubicBezTo>
                <a:cubicBezTo>
                  <a:pt x="63717" y="89451"/>
                  <a:pt x="71332" y="88264"/>
                  <a:pt x="78203" y="82819"/>
                </a:cubicBezTo>
                <a:cubicBezTo>
                  <a:pt x="97941" y="67197"/>
                  <a:pt x="86458" y="40091"/>
                  <a:pt x="77862" y="25310"/>
                </a:cubicBezTo>
                <a:cubicBezTo>
                  <a:pt x="73655" y="18102"/>
                  <a:pt x="62126" y="6777"/>
                  <a:pt x="490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38" name="Google Shape;315;p30">
            <a:extLst>
              <a:ext uri="{FF2B5EF4-FFF2-40B4-BE49-F238E27FC236}">
                <a16:creationId xmlns:a16="http://schemas.microsoft.com/office/drawing/2014/main" id="{9B0EE485-864C-4134-8177-90C8659B636A}"/>
              </a:ext>
            </a:extLst>
          </p:cNvPr>
          <p:cNvSpPr/>
          <p:nvPr/>
        </p:nvSpPr>
        <p:spPr>
          <a:xfrm rot="-1458702">
            <a:off x="703232" y="1861735"/>
            <a:ext cx="455101" cy="369147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39" name="Google Shape;316;p30">
            <a:extLst>
              <a:ext uri="{FF2B5EF4-FFF2-40B4-BE49-F238E27FC236}">
                <a16:creationId xmlns:a16="http://schemas.microsoft.com/office/drawing/2014/main" id="{E6D41745-2A46-4503-8A04-B7A570F6476C}"/>
              </a:ext>
            </a:extLst>
          </p:cNvPr>
          <p:cNvSpPr/>
          <p:nvPr/>
        </p:nvSpPr>
        <p:spPr>
          <a:xfrm rot="-1458702">
            <a:off x="32457" y="1770292"/>
            <a:ext cx="612757" cy="50991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0" name="Google Shape;317;p30">
            <a:extLst>
              <a:ext uri="{FF2B5EF4-FFF2-40B4-BE49-F238E27FC236}">
                <a16:creationId xmlns:a16="http://schemas.microsoft.com/office/drawing/2014/main" id="{D9EE94AA-67D1-46DB-BD58-9886258E51BB}"/>
              </a:ext>
            </a:extLst>
          </p:cNvPr>
          <p:cNvSpPr/>
          <p:nvPr/>
        </p:nvSpPr>
        <p:spPr>
          <a:xfrm rot="-1458702">
            <a:off x="572098" y="1479333"/>
            <a:ext cx="323984" cy="263175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1" name="Google Shape;314;p30">
            <a:extLst>
              <a:ext uri="{FF2B5EF4-FFF2-40B4-BE49-F238E27FC236}">
                <a16:creationId xmlns:a16="http://schemas.microsoft.com/office/drawing/2014/main" id="{6465C9A8-1B78-4AE7-A804-B3F4A32C4EBD}"/>
              </a:ext>
            </a:extLst>
          </p:cNvPr>
          <p:cNvSpPr/>
          <p:nvPr/>
        </p:nvSpPr>
        <p:spPr>
          <a:xfrm rot="6610355" flipH="1">
            <a:off x="6980019" y="3459311"/>
            <a:ext cx="2079188" cy="2470200"/>
          </a:xfrm>
          <a:custGeom>
            <a:avLst/>
            <a:gdLst/>
            <a:ahLst/>
            <a:cxnLst/>
            <a:rect l="l" t="t" r="r" b="b"/>
            <a:pathLst>
              <a:path w="97942" h="116361" extrusionOk="0">
                <a:moveTo>
                  <a:pt x="49051" y="1"/>
                </a:moveTo>
                <a:lnTo>
                  <a:pt x="48755" y="592"/>
                </a:lnTo>
                <a:cubicBezTo>
                  <a:pt x="61717" y="7323"/>
                  <a:pt x="73109" y="18511"/>
                  <a:pt x="77271" y="25651"/>
                </a:cubicBezTo>
                <a:cubicBezTo>
                  <a:pt x="81546" y="32974"/>
                  <a:pt x="86912" y="44025"/>
                  <a:pt x="88163" y="54963"/>
                </a:cubicBezTo>
                <a:cubicBezTo>
                  <a:pt x="89505" y="66583"/>
                  <a:pt x="86026" y="75793"/>
                  <a:pt x="77794" y="82296"/>
                </a:cubicBezTo>
                <a:cubicBezTo>
                  <a:pt x="71055" y="87625"/>
                  <a:pt x="63549" y="88781"/>
                  <a:pt x="55955" y="88781"/>
                </a:cubicBezTo>
                <a:cubicBezTo>
                  <a:pt x="53017" y="88781"/>
                  <a:pt x="50065" y="88608"/>
                  <a:pt x="47140" y="88436"/>
                </a:cubicBezTo>
                <a:cubicBezTo>
                  <a:pt x="44204" y="88257"/>
                  <a:pt x="41230" y="88078"/>
                  <a:pt x="38270" y="88078"/>
                </a:cubicBezTo>
                <a:cubicBezTo>
                  <a:pt x="32591" y="88078"/>
                  <a:pt x="26965" y="88738"/>
                  <a:pt x="21763" y="91324"/>
                </a:cubicBezTo>
                <a:cubicBezTo>
                  <a:pt x="14509" y="94940"/>
                  <a:pt x="4116" y="105446"/>
                  <a:pt x="0" y="116111"/>
                </a:cubicBezTo>
                <a:lnTo>
                  <a:pt x="637" y="116361"/>
                </a:lnTo>
                <a:cubicBezTo>
                  <a:pt x="4685" y="105832"/>
                  <a:pt x="14918" y="95486"/>
                  <a:pt x="22058" y="91915"/>
                </a:cubicBezTo>
                <a:cubicBezTo>
                  <a:pt x="27169" y="89390"/>
                  <a:pt x="32712" y="88750"/>
                  <a:pt x="38319" y="88750"/>
                </a:cubicBezTo>
                <a:cubicBezTo>
                  <a:pt x="41244" y="88750"/>
                  <a:pt x="44187" y="88924"/>
                  <a:pt x="47095" y="89096"/>
                </a:cubicBezTo>
                <a:cubicBezTo>
                  <a:pt x="50057" y="89273"/>
                  <a:pt x="53045" y="89451"/>
                  <a:pt x="56021" y="89451"/>
                </a:cubicBezTo>
                <a:cubicBezTo>
                  <a:pt x="63717" y="89451"/>
                  <a:pt x="71332" y="88264"/>
                  <a:pt x="78203" y="82819"/>
                </a:cubicBezTo>
                <a:cubicBezTo>
                  <a:pt x="97941" y="67197"/>
                  <a:pt x="86458" y="40091"/>
                  <a:pt x="77862" y="25310"/>
                </a:cubicBezTo>
                <a:cubicBezTo>
                  <a:pt x="73655" y="18102"/>
                  <a:pt x="62126" y="6777"/>
                  <a:pt x="4905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2" name="Google Shape;318;p30">
            <a:extLst>
              <a:ext uri="{FF2B5EF4-FFF2-40B4-BE49-F238E27FC236}">
                <a16:creationId xmlns:a16="http://schemas.microsoft.com/office/drawing/2014/main" id="{7AF2E8A7-BC21-403E-A956-92BBF8F8C45F}"/>
              </a:ext>
            </a:extLst>
          </p:cNvPr>
          <p:cNvSpPr/>
          <p:nvPr/>
        </p:nvSpPr>
        <p:spPr>
          <a:xfrm rot="-1844193">
            <a:off x="8206604" y="4408038"/>
            <a:ext cx="455092" cy="369139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3" name="Google Shape;319;p30">
            <a:extLst>
              <a:ext uri="{FF2B5EF4-FFF2-40B4-BE49-F238E27FC236}">
                <a16:creationId xmlns:a16="http://schemas.microsoft.com/office/drawing/2014/main" id="{C380099A-790D-42B5-86A4-45A6957A3779}"/>
              </a:ext>
            </a:extLst>
          </p:cNvPr>
          <p:cNvSpPr/>
          <p:nvPr/>
        </p:nvSpPr>
        <p:spPr>
          <a:xfrm rot="-1844193">
            <a:off x="7537188" y="4382949"/>
            <a:ext cx="612745" cy="509904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4" name="Google Shape;320;p30">
            <a:extLst>
              <a:ext uri="{FF2B5EF4-FFF2-40B4-BE49-F238E27FC236}">
                <a16:creationId xmlns:a16="http://schemas.microsoft.com/office/drawing/2014/main" id="{9BA33E63-070F-4EB4-B75B-C481531CB0C5}"/>
              </a:ext>
            </a:extLst>
          </p:cNvPr>
          <p:cNvSpPr/>
          <p:nvPr/>
        </p:nvSpPr>
        <p:spPr>
          <a:xfrm rot="-1844193">
            <a:off x="8027997" y="4050376"/>
            <a:ext cx="323977" cy="263170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51" name="Google Shape;312;p30">
            <a:extLst>
              <a:ext uri="{FF2B5EF4-FFF2-40B4-BE49-F238E27FC236}">
                <a16:creationId xmlns:a16="http://schemas.microsoft.com/office/drawing/2014/main" id="{E5969C2E-5303-482D-9BFB-0D76A8905330}"/>
              </a:ext>
            </a:extLst>
          </p:cNvPr>
          <p:cNvSpPr txBox="1">
            <a:spLocks/>
          </p:cNvSpPr>
          <p:nvPr/>
        </p:nvSpPr>
        <p:spPr>
          <a:xfrm>
            <a:off x="1062102" y="1005940"/>
            <a:ext cx="2560556" cy="903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None/>
              <a:defRPr sz="26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2398" b="1" dirty="0">
                <a:solidFill>
                  <a:srgbClr val="020C13"/>
                </a:solidFill>
                <a:latin typeface="+mn-lt"/>
              </a:rPr>
              <a:t>I want to fly in a higher class of service.</a:t>
            </a:r>
          </a:p>
        </p:txBody>
      </p:sp>
      <p:sp>
        <p:nvSpPr>
          <p:cNvPr id="52" name="Google Shape;312;p30">
            <a:extLst>
              <a:ext uri="{FF2B5EF4-FFF2-40B4-BE49-F238E27FC236}">
                <a16:creationId xmlns:a16="http://schemas.microsoft.com/office/drawing/2014/main" id="{57F3B516-93F8-4B2F-BD10-1CD678B0AC78}"/>
              </a:ext>
            </a:extLst>
          </p:cNvPr>
          <p:cNvSpPr txBox="1">
            <a:spLocks/>
          </p:cNvSpPr>
          <p:nvPr/>
        </p:nvSpPr>
        <p:spPr>
          <a:xfrm>
            <a:off x="2904452" y="2252904"/>
            <a:ext cx="2563679" cy="98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None/>
              <a:defRPr sz="26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2398" b="1" dirty="0">
                <a:solidFill>
                  <a:srgbClr val="020C13"/>
                </a:solidFill>
                <a:latin typeface="+mn-lt"/>
              </a:rPr>
              <a:t>Do I need to travel for this meeting? Can I just dial in?</a:t>
            </a:r>
          </a:p>
        </p:txBody>
      </p:sp>
      <p:sp>
        <p:nvSpPr>
          <p:cNvPr id="53" name="Google Shape;312;p30">
            <a:extLst>
              <a:ext uri="{FF2B5EF4-FFF2-40B4-BE49-F238E27FC236}">
                <a16:creationId xmlns:a16="http://schemas.microsoft.com/office/drawing/2014/main" id="{21800A00-D479-4B79-B06C-5BC22AFBEFDC}"/>
              </a:ext>
            </a:extLst>
          </p:cNvPr>
          <p:cNvSpPr txBox="1">
            <a:spLocks/>
          </p:cNvSpPr>
          <p:nvPr/>
        </p:nvSpPr>
        <p:spPr>
          <a:xfrm>
            <a:off x="-49902" y="2966965"/>
            <a:ext cx="2560556" cy="903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None/>
              <a:defRPr sz="26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2398" dirty="0">
                <a:solidFill>
                  <a:srgbClr val="020C13"/>
                </a:solidFill>
                <a:latin typeface="+mn-lt"/>
              </a:rPr>
              <a:t>Can I expense lounge access?</a:t>
            </a:r>
          </a:p>
        </p:txBody>
      </p:sp>
      <p:sp>
        <p:nvSpPr>
          <p:cNvPr id="54" name="Google Shape;312;p30">
            <a:extLst>
              <a:ext uri="{FF2B5EF4-FFF2-40B4-BE49-F238E27FC236}">
                <a16:creationId xmlns:a16="http://schemas.microsoft.com/office/drawing/2014/main" id="{D6026257-EB76-4736-9BB0-CD4C72B199F3}"/>
              </a:ext>
            </a:extLst>
          </p:cNvPr>
          <p:cNvSpPr txBox="1">
            <a:spLocks/>
          </p:cNvSpPr>
          <p:nvPr/>
        </p:nvSpPr>
        <p:spPr>
          <a:xfrm>
            <a:off x="4775270" y="1016379"/>
            <a:ext cx="2560556" cy="903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None/>
              <a:defRPr sz="26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2398" dirty="0">
                <a:solidFill>
                  <a:srgbClr val="020C13"/>
                </a:solidFill>
                <a:latin typeface="+mn-lt"/>
              </a:rPr>
              <a:t>What’s the dress code for this meeting? </a:t>
            </a:r>
          </a:p>
        </p:txBody>
      </p:sp>
      <p:sp>
        <p:nvSpPr>
          <p:cNvPr id="55" name="Google Shape;312;p30">
            <a:extLst>
              <a:ext uri="{FF2B5EF4-FFF2-40B4-BE49-F238E27FC236}">
                <a16:creationId xmlns:a16="http://schemas.microsoft.com/office/drawing/2014/main" id="{1A60775F-69C1-47E0-988A-B62A4E8DE726}"/>
              </a:ext>
            </a:extLst>
          </p:cNvPr>
          <p:cNvSpPr txBox="1">
            <a:spLocks/>
          </p:cNvSpPr>
          <p:nvPr/>
        </p:nvSpPr>
        <p:spPr>
          <a:xfrm>
            <a:off x="3718032" y="3630628"/>
            <a:ext cx="2560556" cy="903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None/>
              <a:defRPr sz="26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2398" dirty="0">
                <a:solidFill>
                  <a:srgbClr val="020C13"/>
                </a:solidFill>
                <a:latin typeface="+mn-lt"/>
              </a:rPr>
              <a:t>Do I need to speak to people when I arrive at the hotel?</a:t>
            </a:r>
          </a:p>
        </p:txBody>
      </p:sp>
      <p:sp>
        <p:nvSpPr>
          <p:cNvPr id="56" name="Google Shape;312;p30">
            <a:extLst>
              <a:ext uri="{FF2B5EF4-FFF2-40B4-BE49-F238E27FC236}">
                <a16:creationId xmlns:a16="http://schemas.microsoft.com/office/drawing/2014/main" id="{E65C4BBA-33A8-4E4B-8F7A-8795B13FC02D}"/>
              </a:ext>
            </a:extLst>
          </p:cNvPr>
          <p:cNvSpPr txBox="1">
            <a:spLocks/>
          </p:cNvSpPr>
          <p:nvPr/>
        </p:nvSpPr>
        <p:spPr>
          <a:xfrm>
            <a:off x="6387621" y="2498988"/>
            <a:ext cx="2560556" cy="903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None/>
              <a:defRPr sz="26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Yanone Kaffeesatz"/>
              <a:buNone/>
              <a:defRPr sz="21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2398" b="1" dirty="0">
                <a:solidFill>
                  <a:srgbClr val="020C13"/>
                </a:solidFill>
                <a:latin typeface="+mn-lt"/>
              </a:rPr>
              <a:t>What if someone on my team can’t make it in-person for our meeting?</a:t>
            </a:r>
          </a:p>
        </p:txBody>
      </p:sp>
    </p:spTree>
    <p:extLst>
      <p:ext uri="{BB962C8B-B14F-4D97-AF65-F5344CB8AC3E}">
        <p14:creationId xmlns:p14="http://schemas.microsoft.com/office/powerpoint/2010/main" val="214428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p"/>
      <p:bldP spid="52" grpId="0"/>
      <p:bldP spid="53" grpId="0"/>
      <p:bldP spid="54" grpId="0"/>
      <p:bldP spid="55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45649C8-EF85-854D-A463-97C6C948A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7557" y="3532905"/>
            <a:ext cx="3412500" cy="14653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261500-96DE-3F1D-D0E8-D02FB80A1770}"/>
              </a:ext>
            </a:extLst>
          </p:cNvPr>
          <p:cNvSpPr txBox="1"/>
          <p:nvPr/>
        </p:nvSpPr>
        <p:spPr>
          <a:xfrm>
            <a:off x="203943" y="153830"/>
            <a:ext cx="67544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0" dirty="0">
                <a:latin typeface="Yanone Kaffeesatz" panose="020B0604020202020204" charset="0"/>
              </a:rPr>
              <a:t>The </a:t>
            </a:r>
            <a:br>
              <a:rPr lang="en-GB" sz="8000" dirty="0">
                <a:latin typeface="Yanone Kaffeesatz" panose="020B0604020202020204" charset="0"/>
              </a:rPr>
            </a:br>
            <a:r>
              <a:rPr lang="en-GB" sz="8000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none Kaffeesatz" panose="020B0604020202020204" charset="0"/>
              </a:rPr>
              <a:t>Customer Journey </a:t>
            </a:r>
            <a:br>
              <a:rPr lang="en-GB" sz="8000" b="1" dirty="0">
                <a:latin typeface="Yanone Kaffeesatz" panose="020B0604020202020204" charset="0"/>
              </a:rPr>
            </a:br>
            <a:r>
              <a:rPr lang="en-GB" sz="8000" dirty="0">
                <a:latin typeface="Yanone Kaffeesatz" panose="020B0604020202020204" charset="0"/>
              </a:rPr>
              <a:t>has changed.</a:t>
            </a:r>
            <a:endParaRPr lang="fr-FR" sz="8000" dirty="0">
              <a:latin typeface="Yanone Kaffeesatz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0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05FE32-2D34-4C75-A65D-C7131BEF913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54368" y="1599445"/>
            <a:ext cx="3021049" cy="280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7" dirty="0">
                <a:latin typeface="+mn-lt"/>
              </a:rPr>
              <a:t>A customer journey is the key to gaining a deeper understanding of your customer, which in this case is the </a:t>
            </a:r>
            <a:r>
              <a:rPr lang="en-US" sz="2797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traveler</a:t>
            </a:r>
            <a:r>
              <a:rPr lang="en-US" sz="2797" dirty="0">
                <a:latin typeface="+mn-lt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2C5893-9739-487A-9D0F-5AB1DBF2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" y="187911"/>
            <a:ext cx="7879404" cy="681075"/>
          </a:xfrm>
        </p:spPr>
        <p:txBody>
          <a:bodyPr/>
          <a:lstStyle/>
          <a:p>
            <a:r>
              <a:rPr lang="en-US" dirty="0"/>
              <a:t>What is a </a:t>
            </a:r>
            <a:r>
              <a:rPr lang="en-US" b="1" dirty="0"/>
              <a:t>Customer Journey</a:t>
            </a:r>
            <a:r>
              <a:rPr lang="en-US" dirty="0"/>
              <a:t>?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16255D-9690-4CF1-B0FA-AB716AE0A6D1}"/>
              </a:ext>
            </a:extLst>
          </p:cNvPr>
          <p:cNvGrpSpPr/>
          <p:nvPr/>
        </p:nvGrpSpPr>
        <p:grpSpPr>
          <a:xfrm>
            <a:off x="4749164" y="1262104"/>
            <a:ext cx="3564336" cy="1033350"/>
            <a:chOff x="4749328" y="1263272"/>
            <a:chExt cx="3567636" cy="1034307"/>
          </a:xfrm>
        </p:grpSpPr>
        <p:sp>
          <p:nvSpPr>
            <p:cNvPr id="7" name="Google Shape;751;p45">
              <a:extLst>
                <a:ext uri="{FF2B5EF4-FFF2-40B4-BE49-F238E27FC236}">
                  <a16:creationId xmlns:a16="http://schemas.microsoft.com/office/drawing/2014/main" id="{BB82B4F9-06B0-4508-998D-EBC62C46B668}"/>
                </a:ext>
              </a:extLst>
            </p:cNvPr>
            <p:cNvSpPr/>
            <p:nvPr/>
          </p:nvSpPr>
          <p:spPr>
            <a:xfrm>
              <a:off x="4749328" y="1263272"/>
              <a:ext cx="3567636" cy="1034307"/>
            </a:xfrm>
            <a:prstGeom prst="roundRect">
              <a:avLst>
                <a:gd name="adj" fmla="val 452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9" name="Google Shape;756;p45">
              <a:extLst>
                <a:ext uri="{FF2B5EF4-FFF2-40B4-BE49-F238E27FC236}">
                  <a16:creationId xmlns:a16="http://schemas.microsoft.com/office/drawing/2014/main" id="{292C2FD8-40FA-4F9C-8E8C-0398B86F2EC6}"/>
                </a:ext>
              </a:extLst>
            </p:cNvPr>
            <p:cNvSpPr txBox="1"/>
            <p:nvPr/>
          </p:nvSpPr>
          <p:spPr>
            <a:xfrm>
              <a:off x="4869873" y="1404776"/>
              <a:ext cx="3318163" cy="733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Yanone Kaffeesatz"/>
                  <a:cs typeface="Yanone Kaffeesatz"/>
                  <a:sym typeface="Yanone Kaffeesatz"/>
                </a:rPr>
                <a:t>Understand the motivations, pain points, and intentions of the travelers.</a:t>
              </a:r>
              <a:endParaRPr dirty="0">
                <a:solidFill>
                  <a:schemeClr val="bg1"/>
                </a:solidFill>
                <a:ea typeface="Yanone Kaffeesatz"/>
                <a:cs typeface="Yanone Kaffeesatz"/>
                <a:sym typeface="Yanone Kaffeesatz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FCE2ED-6D9D-4ECB-B84B-7A5FB28F2AFB}"/>
              </a:ext>
            </a:extLst>
          </p:cNvPr>
          <p:cNvGrpSpPr/>
          <p:nvPr/>
        </p:nvGrpSpPr>
        <p:grpSpPr>
          <a:xfrm>
            <a:off x="4700893" y="2493838"/>
            <a:ext cx="3660879" cy="1033350"/>
            <a:chOff x="4701012" y="2496146"/>
            <a:chExt cx="3664269" cy="1034307"/>
          </a:xfrm>
        </p:grpSpPr>
        <p:sp>
          <p:nvSpPr>
            <p:cNvPr id="6" name="Google Shape;750;p45">
              <a:extLst>
                <a:ext uri="{FF2B5EF4-FFF2-40B4-BE49-F238E27FC236}">
                  <a16:creationId xmlns:a16="http://schemas.microsoft.com/office/drawing/2014/main" id="{57970694-EE25-4378-94B5-CDC4DC1A1CD0}"/>
                </a:ext>
              </a:extLst>
            </p:cNvPr>
            <p:cNvSpPr/>
            <p:nvPr/>
          </p:nvSpPr>
          <p:spPr>
            <a:xfrm>
              <a:off x="4701012" y="2496146"/>
              <a:ext cx="3664269" cy="1034307"/>
            </a:xfrm>
            <a:prstGeom prst="roundRect">
              <a:avLst>
                <a:gd name="adj" fmla="val 4525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>
                <a:solidFill>
                  <a:schemeClr val="accent6"/>
                </a:solidFill>
              </a:endParaRPr>
            </a:p>
          </p:txBody>
        </p:sp>
        <p:sp>
          <p:nvSpPr>
            <p:cNvPr id="10" name="Google Shape;757;p45">
              <a:extLst>
                <a:ext uri="{FF2B5EF4-FFF2-40B4-BE49-F238E27FC236}">
                  <a16:creationId xmlns:a16="http://schemas.microsoft.com/office/drawing/2014/main" id="{463A64C9-66D4-48C9-B5E6-517F07AB2CBB}"/>
                </a:ext>
              </a:extLst>
            </p:cNvPr>
            <p:cNvSpPr txBox="1"/>
            <p:nvPr/>
          </p:nvSpPr>
          <p:spPr>
            <a:xfrm>
              <a:off x="4869873" y="2637650"/>
              <a:ext cx="3318163" cy="733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Yanone Kaffeesatz"/>
                  <a:cs typeface="Yanone Kaffeesatz"/>
                  <a:sym typeface="Yanone Kaffeesatz"/>
                </a:rPr>
                <a:t>Define traveler needs, interactions, and problems that can be overwhelming, but also have potential solutions and remediations</a:t>
              </a:r>
              <a:r>
                <a:rPr lang="en-US" sz="1599" dirty="0">
                  <a:solidFill>
                    <a:schemeClr val="bg1"/>
                  </a:solidFill>
                  <a:ea typeface="Yanone Kaffeesatz"/>
                  <a:cs typeface="Yanone Kaffeesatz"/>
                  <a:sym typeface="Yanone Kaffeesatz"/>
                </a:rPr>
                <a:t>.</a:t>
              </a:r>
              <a:endParaRPr sz="1599" dirty="0">
                <a:solidFill>
                  <a:schemeClr val="bg1"/>
                </a:solidFill>
                <a:ea typeface="Yanone Kaffeesatz"/>
                <a:cs typeface="Yanone Kaffeesatz"/>
                <a:sym typeface="Yanone Kaffeesatz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D9EC4E-F8E0-4F26-9A13-C74D03D5F6A6}"/>
              </a:ext>
            </a:extLst>
          </p:cNvPr>
          <p:cNvGrpSpPr/>
          <p:nvPr/>
        </p:nvGrpSpPr>
        <p:grpSpPr>
          <a:xfrm>
            <a:off x="4749164" y="3725572"/>
            <a:ext cx="3564336" cy="1033350"/>
            <a:chOff x="4749328" y="3729021"/>
            <a:chExt cx="3567636" cy="1034307"/>
          </a:xfrm>
        </p:grpSpPr>
        <p:sp>
          <p:nvSpPr>
            <p:cNvPr id="8" name="Google Shape;752;p45">
              <a:extLst>
                <a:ext uri="{FF2B5EF4-FFF2-40B4-BE49-F238E27FC236}">
                  <a16:creationId xmlns:a16="http://schemas.microsoft.com/office/drawing/2014/main" id="{EC752903-96EA-45DF-9E4B-2E879F6E9455}"/>
                </a:ext>
              </a:extLst>
            </p:cNvPr>
            <p:cNvSpPr/>
            <p:nvPr/>
          </p:nvSpPr>
          <p:spPr>
            <a:xfrm>
              <a:off x="4749328" y="3729021"/>
              <a:ext cx="3567636" cy="1034307"/>
            </a:xfrm>
            <a:prstGeom prst="roundRect">
              <a:avLst>
                <a:gd name="adj" fmla="val 452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11" name="Google Shape;758;p45">
              <a:extLst>
                <a:ext uri="{FF2B5EF4-FFF2-40B4-BE49-F238E27FC236}">
                  <a16:creationId xmlns:a16="http://schemas.microsoft.com/office/drawing/2014/main" id="{D1DE1AFE-3FA4-4A24-B8FA-96E3B61B183A}"/>
                </a:ext>
              </a:extLst>
            </p:cNvPr>
            <p:cNvSpPr txBox="1"/>
            <p:nvPr/>
          </p:nvSpPr>
          <p:spPr>
            <a:xfrm>
              <a:off x="4869873" y="3870525"/>
              <a:ext cx="3318163" cy="733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Yanone Kaffeesatz"/>
                  <a:cs typeface="Yanone Kaffeesatz"/>
                  <a:sym typeface="Yanone Kaffeesatz"/>
                </a:rPr>
                <a:t>Enable data driven decision making for your program, beyond the technology solutions and looking at emotions and motivating factors.</a:t>
              </a:r>
              <a:endParaRPr dirty="0">
                <a:solidFill>
                  <a:schemeClr val="bg1"/>
                </a:solidFill>
                <a:ea typeface="Yanone Kaffeesatz"/>
                <a:cs typeface="Yanone Kaffeesatz"/>
                <a:sym typeface="Yanone Kaffeesatz"/>
              </a:endParaRPr>
            </a:p>
          </p:txBody>
        </p:sp>
      </p:grpSp>
      <p:sp>
        <p:nvSpPr>
          <p:cNvPr id="12" name="Google Shape;771;p45">
            <a:extLst>
              <a:ext uri="{FF2B5EF4-FFF2-40B4-BE49-F238E27FC236}">
                <a16:creationId xmlns:a16="http://schemas.microsoft.com/office/drawing/2014/main" id="{5F336C6A-4831-4CBD-ADA4-923726A88448}"/>
              </a:ext>
            </a:extLst>
          </p:cNvPr>
          <p:cNvSpPr/>
          <p:nvPr/>
        </p:nvSpPr>
        <p:spPr>
          <a:xfrm>
            <a:off x="8310870" y="4776669"/>
            <a:ext cx="422698" cy="400153"/>
          </a:xfrm>
          <a:custGeom>
            <a:avLst/>
            <a:gdLst/>
            <a:ahLst/>
            <a:cxnLst/>
            <a:rect l="l" t="t" r="r" b="b"/>
            <a:pathLst>
              <a:path w="22969" h="21744" extrusionOk="0">
                <a:moveTo>
                  <a:pt x="11813" y="1"/>
                </a:moveTo>
                <a:cubicBezTo>
                  <a:pt x="10906" y="1"/>
                  <a:pt x="9999" y="122"/>
                  <a:pt x="9119" y="368"/>
                </a:cubicBezTo>
                <a:cubicBezTo>
                  <a:pt x="4594" y="1596"/>
                  <a:pt x="2002" y="5439"/>
                  <a:pt x="1069" y="9577"/>
                </a:cubicBezTo>
                <a:cubicBezTo>
                  <a:pt x="251" y="13216"/>
                  <a:pt x="1" y="17241"/>
                  <a:pt x="456" y="20947"/>
                </a:cubicBezTo>
                <a:cubicBezTo>
                  <a:pt x="478" y="21220"/>
                  <a:pt x="524" y="21493"/>
                  <a:pt x="592" y="21743"/>
                </a:cubicBezTo>
                <a:lnTo>
                  <a:pt x="8301" y="21743"/>
                </a:lnTo>
                <a:cubicBezTo>
                  <a:pt x="8346" y="21493"/>
                  <a:pt x="8346" y="21220"/>
                  <a:pt x="8324" y="20947"/>
                </a:cubicBezTo>
                <a:cubicBezTo>
                  <a:pt x="8096" y="19083"/>
                  <a:pt x="8096" y="17195"/>
                  <a:pt x="8210" y="15308"/>
                </a:cubicBezTo>
                <a:cubicBezTo>
                  <a:pt x="8278" y="14535"/>
                  <a:pt x="8346" y="13762"/>
                  <a:pt x="8414" y="12988"/>
                </a:cubicBezTo>
                <a:cubicBezTo>
                  <a:pt x="8437" y="12966"/>
                  <a:pt x="8437" y="12920"/>
                  <a:pt x="8437" y="12897"/>
                </a:cubicBezTo>
                <a:cubicBezTo>
                  <a:pt x="8505" y="12488"/>
                  <a:pt x="8574" y="12079"/>
                  <a:pt x="8665" y="11670"/>
                </a:cubicBezTo>
                <a:cubicBezTo>
                  <a:pt x="8778" y="11147"/>
                  <a:pt x="8892" y="10146"/>
                  <a:pt x="9256" y="9714"/>
                </a:cubicBezTo>
                <a:lnTo>
                  <a:pt x="9256" y="9714"/>
                </a:lnTo>
                <a:cubicBezTo>
                  <a:pt x="9128" y="9995"/>
                  <a:pt x="9065" y="10140"/>
                  <a:pt x="9066" y="10140"/>
                </a:cubicBezTo>
                <a:cubicBezTo>
                  <a:pt x="9068" y="10140"/>
                  <a:pt x="9108" y="10052"/>
                  <a:pt x="9188" y="9873"/>
                </a:cubicBezTo>
                <a:cubicBezTo>
                  <a:pt x="9279" y="9714"/>
                  <a:pt x="9370" y="9532"/>
                  <a:pt x="9461" y="9373"/>
                </a:cubicBezTo>
                <a:cubicBezTo>
                  <a:pt x="9551" y="9214"/>
                  <a:pt x="9665" y="9054"/>
                  <a:pt x="9756" y="8895"/>
                </a:cubicBezTo>
                <a:cubicBezTo>
                  <a:pt x="9824" y="8827"/>
                  <a:pt x="9870" y="8759"/>
                  <a:pt x="9893" y="8713"/>
                </a:cubicBezTo>
                <a:cubicBezTo>
                  <a:pt x="10029" y="8600"/>
                  <a:pt x="10188" y="8486"/>
                  <a:pt x="10256" y="8418"/>
                </a:cubicBezTo>
                <a:cubicBezTo>
                  <a:pt x="10393" y="8327"/>
                  <a:pt x="10529" y="8236"/>
                  <a:pt x="10666" y="8145"/>
                </a:cubicBezTo>
                <a:cubicBezTo>
                  <a:pt x="10711" y="8122"/>
                  <a:pt x="10734" y="8099"/>
                  <a:pt x="10757" y="8077"/>
                </a:cubicBezTo>
                <a:lnTo>
                  <a:pt x="10848" y="8077"/>
                </a:lnTo>
                <a:cubicBezTo>
                  <a:pt x="11030" y="8008"/>
                  <a:pt x="11234" y="7963"/>
                  <a:pt x="11439" y="7917"/>
                </a:cubicBezTo>
                <a:cubicBezTo>
                  <a:pt x="11598" y="7872"/>
                  <a:pt x="11689" y="7849"/>
                  <a:pt x="11712" y="7849"/>
                </a:cubicBezTo>
                <a:cubicBezTo>
                  <a:pt x="11848" y="7849"/>
                  <a:pt x="11985" y="7872"/>
                  <a:pt x="12098" y="7895"/>
                </a:cubicBezTo>
                <a:cubicBezTo>
                  <a:pt x="12258" y="7917"/>
                  <a:pt x="12439" y="7963"/>
                  <a:pt x="12599" y="8008"/>
                </a:cubicBezTo>
                <a:cubicBezTo>
                  <a:pt x="12667" y="8031"/>
                  <a:pt x="12712" y="8054"/>
                  <a:pt x="12758" y="8077"/>
                </a:cubicBezTo>
                <a:cubicBezTo>
                  <a:pt x="12826" y="8099"/>
                  <a:pt x="12917" y="8145"/>
                  <a:pt x="12985" y="8190"/>
                </a:cubicBezTo>
                <a:cubicBezTo>
                  <a:pt x="13099" y="8259"/>
                  <a:pt x="13235" y="8350"/>
                  <a:pt x="13349" y="8418"/>
                </a:cubicBezTo>
                <a:cubicBezTo>
                  <a:pt x="13430" y="8474"/>
                  <a:pt x="13474" y="8502"/>
                  <a:pt x="13479" y="8502"/>
                </a:cubicBezTo>
                <a:cubicBezTo>
                  <a:pt x="13487" y="8502"/>
                  <a:pt x="13370" y="8411"/>
                  <a:pt x="13122" y="8236"/>
                </a:cubicBezTo>
                <a:lnTo>
                  <a:pt x="13122" y="8236"/>
                </a:lnTo>
                <a:cubicBezTo>
                  <a:pt x="13326" y="8304"/>
                  <a:pt x="13872" y="8850"/>
                  <a:pt x="13940" y="9054"/>
                </a:cubicBezTo>
                <a:cubicBezTo>
                  <a:pt x="13767" y="8819"/>
                  <a:pt x="13681" y="8705"/>
                  <a:pt x="13680" y="8705"/>
                </a:cubicBezTo>
                <a:lnTo>
                  <a:pt x="13680" y="8705"/>
                </a:lnTo>
                <a:cubicBezTo>
                  <a:pt x="13678" y="8705"/>
                  <a:pt x="13735" y="8785"/>
                  <a:pt x="13849" y="8941"/>
                </a:cubicBezTo>
                <a:cubicBezTo>
                  <a:pt x="13918" y="9077"/>
                  <a:pt x="14009" y="9236"/>
                  <a:pt x="14077" y="9373"/>
                </a:cubicBezTo>
                <a:cubicBezTo>
                  <a:pt x="14099" y="9418"/>
                  <a:pt x="14122" y="9464"/>
                  <a:pt x="14145" y="9487"/>
                </a:cubicBezTo>
                <a:cubicBezTo>
                  <a:pt x="14168" y="9577"/>
                  <a:pt x="14213" y="9691"/>
                  <a:pt x="14236" y="9782"/>
                </a:cubicBezTo>
                <a:cubicBezTo>
                  <a:pt x="14372" y="10191"/>
                  <a:pt x="14463" y="10623"/>
                  <a:pt x="14532" y="11056"/>
                </a:cubicBezTo>
                <a:cubicBezTo>
                  <a:pt x="14554" y="11101"/>
                  <a:pt x="14554" y="11124"/>
                  <a:pt x="14577" y="11169"/>
                </a:cubicBezTo>
                <a:cubicBezTo>
                  <a:pt x="14577" y="11215"/>
                  <a:pt x="14577" y="11260"/>
                  <a:pt x="14577" y="11306"/>
                </a:cubicBezTo>
                <a:cubicBezTo>
                  <a:pt x="14600" y="11760"/>
                  <a:pt x="14645" y="12193"/>
                  <a:pt x="14668" y="12647"/>
                </a:cubicBezTo>
                <a:cubicBezTo>
                  <a:pt x="14782" y="14648"/>
                  <a:pt x="14827" y="16650"/>
                  <a:pt x="15032" y="18651"/>
                </a:cubicBezTo>
                <a:cubicBezTo>
                  <a:pt x="15055" y="19310"/>
                  <a:pt x="15055" y="19947"/>
                  <a:pt x="15077" y="20606"/>
                </a:cubicBezTo>
                <a:cubicBezTo>
                  <a:pt x="15055" y="20947"/>
                  <a:pt x="15100" y="21311"/>
                  <a:pt x="15168" y="21652"/>
                </a:cubicBezTo>
                <a:cubicBezTo>
                  <a:pt x="15191" y="21698"/>
                  <a:pt x="15236" y="21743"/>
                  <a:pt x="15305" y="21743"/>
                </a:cubicBezTo>
                <a:lnTo>
                  <a:pt x="22900" y="21743"/>
                </a:lnTo>
                <a:cubicBezTo>
                  <a:pt x="22945" y="21493"/>
                  <a:pt x="22968" y="21220"/>
                  <a:pt x="22945" y="20925"/>
                </a:cubicBezTo>
                <a:cubicBezTo>
                  <a:pt x="22786" y="17582"/>
                  <a:pt x="22786" y="14148"/>
                  <a:pt x="22400" y="10828"/>
                </a:cubicBezTo>
                <a:cubicBezTo>
                  <a:pt x="21922" y="6871"/>
                  <a:pt x="20398" y="3279"/>
                  <a:pt x="16715" y="1255"/>
                </a:cubicBezTo>
                <a:cubicBezTo>
                  <a:pt x="15203" y="425"/>
                  <a:pt x="13509" y="1"/>
                  <a:pt x="118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13" name="Google Shape;772;p45">
            <a:extLst>
              <a:ext uri="{FF2B5EF4-FFF2-40B4-BE49-F238E27FC236}">
                <a16:creationId xmlns:a16="http://schemas.microsoft.com/office/drawing/2014/main" id="{6B856978-75BE-4080-BB15-3B029FDB2F32}"/>
              </a:ext>
            </a:extLst>
          </p:cNvPr>
          <p:cNvSpPr/>
          <p:nvPr/>
        </p:nvSpPr>
        <p:spPr>
          <a:xfrm>
            <a:off x="7860156" y="4444013"/>
            <a:ext cx="1335816" cy="732797"/>
          </a:xfrm>
          <a:custGeom>
            <a:avLst/>
            <a:gdLst/>
            <a:ahLst/>
            <a:cxnLst/>
            <a:rect l="l" t="t" r="r" b="b"/>
            <a:pathLst>
              <a:path w="72587" h="48362" extrusionOk="0">
                <a:moveTo>
                  <a:pt x="33492" y="0"/>
                </a:moveTo>
                <a:cubicBezTo>
                  <a:pt x="31877" y="0"/>
                  <a:pt x="30261" y="70"/>
                  <a:pt x="28653" y="198"/>
                </a:cubicBezTo>
                <a:cubicBezTo>
                  <a:pt x="23173" y="653"/>
                  <a:pt x="17556" y="1813"/>
                  <a:pt x="13122" y="5065"/>
                </a:cubicBezTo>
                <a:cubicBezTo>
                  <a:pt x="9461" y="7748"/>
                  <a:pt x="6868" y="11682"/>
                  <a:pt x="5004" y="15821"/>
                </a:cubicBezTo>
                <a:cubicBezTo>
                  <a:pt x="2320" y="21756"/>
                  <a:pt x="956" y="28191"/>
                  <a:pt x="387" y="34649"/>
                </a:cubicBezTo>
                <a:cubicBezTo>
                  <a:pt x="92" y="37924"/>
                  <a:pt x="1" y="41198"/>
                  <a:pt x="46" y="44450"/>
                </a:cubicBezTo>
                <a:cubicBezTo>
                  <a:pt x="46" y="45019"/>
                  <a:pt x="46" y="45633"/>
                  <a:pt x="46" y="46269"/>
                </a:cubicBezTo>
                <a:cubicBezTo>
                  <a:pt x="46" y="47429"/>
                  <a:pt x="979" y="48361"/>
                  <a:pt x="2138" y="48361"/>
                </a:cubicBezTo>
                <a:lnTo>
                  <a:pt x="5913" y="48361"/>
                </a:lnTo>
                <a:cubicBezTo>
                  <a:pt x="7118" y="48361"/>
                  <a:pt x="8096" y="47338"/>
                  <a:pt x="8005" y="46133"/>
                </a:cubicBezTo>
                <a:cubicBezTo>
                  <a:pt x="8005" y="46110"/>
                  <a:pt x="8005" y="46110"/>
                  <a:pt x="8005" y="46110"/>
                </a:cubicBezTo>
                <a:cubicBezTo>
                  <a:pt x="7369" y="37924"/>
                  <a:pt x="8051" y="29533"/>
                  <a:pt x="11030" y="21869"/>
                </a:cubicBezTo>
                <a:cubicBezTo>
                  <a:pt x="12576" y="17958"/>
                  <a:pt x="14805" y="14160"/>
                  <a:pt x="18215" y="11682"/>
                </a:cubicBezTo>
                <a:cubicBezTo>
                  <a:pt x="22763" y="8362"/>
                  <a:pt x="28721" y="7816"/>
                  <a:pt x="34338" y="7816"/>
                </a:cubicBezTo>
                <a:cubicBezTo>
                  <a:pt x="38681" y="7816"/>
                  <a:pt x="43161" y="8089"/>
                  <a:pt x="47095" y="9954"/>
                </a:cubicBezTo>
                <a:cubicBezTo>
                  <a:pt x="53212" y="12864"/>
                  <a:pt x="57055" y="19163"/>
                  <a:pt x="59079" y="25621"/>
                </a:cubicBezTo>
                <a:cubicBezTo>
                  <a:pt x="61126" y="32057"/>
                  <a:pt x="61672" y="38879"/>
                  <a:pt x="63218" y="45473"/>
                </a:cubicBezTo>
                <a:cubicBezTo>
                  <a:pt x="63332" y="45928"/>
                  <a:pt x="63445" y="46406"/>
                  <a:pt x="63582" y="46860"/>
                </a:cubicBezTo>
                <a:cubicBezTo>
                  <a:pt x="63832" y="47747"/>
                  <a:pt x="64673" y="48361"/>
                  <a:pt x="65606" y="48361"/>
                </a:cubicBezTo>
                <a:lnTo>
                  <a:pt x="72587" y="48361"/>
                </a:lnTo>
                <a:cubicBezTo>
                  <a:pt x="72587" y="48157"/>
                  <a:pt x="72564" y="47929"/>
                  <a:pt x="72518" y="47702"/>
                </a:cubicBezTo>
                <a:cubicBezTo>
                  <a:pt x="71700" y="43631"/>
                  <a:pt x="69972" y="40016"/>
                  <a:pt x="69335" y="35809"/>
                </a:cubicBezTo>
                <a:cubicBezTo>
                  <a:pt x="67925" y="26235"/>
                  <a:pt x="65719" y="16162"/>
                  <a:pt x="58988" y="9249"/>
                </a:cubicBezTo>
                <a:cubicBezTo>
                  <a:pt x="55168" y="5337"/>
                  <a:pt x="50165" y="2745"/>
                  <a:pt x="44889" y="1358"/>
                </a:cubicBezTo>
                <a:cubicBezTo>
                  <a:pt x="41175" y="397"/>
                  <a:pt x="37336" y="0"/>
                  <a:pt x="334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grpSp>
        <p:nvGrpSpPr>
          <p:cNvPr id="16" name="Google Shape;36;p6">
            <a:extLst>
              <a:ext uri="{FF2B5EF4-FFF2-40B4-BE49-F238E27FC236}">
                <a16:creationId xmlns:a16="http://schemas.microsoft.com/office/drawing/2014/main" id="{F049497E-B9F9-41E1-A15F-AE6BB2D85553}"/>
              </a:ext>
            </a:extLst>
          </p:cNvPr>
          <p:cNvGrpSpPr/>
          <p:nvPr/>
        </p:nvGrpSpPr>
        <p:grpSpPr>
          <a:xfrm>
            <a:off x="-90133" y="2442564"/>
            <a:ext cx="672938" cy="2696179"/>
            <a:chOff x="-94450" y="2444825"/>
            <a:chExt cx="673561" cy="2698675"/>
          </a:xfrm>
        </p:grpSpPr>
        <p:sp>
          <p:nvSpPr>
            <p:cNvPr id="17" name="Google Shape;37;p6">
              <a:extLst>
                <a:ext uri="{FF2B5EF4-FFF2-40B4-BE49-F238E27FC236}">
                  <a16:creationId xmlns:a16="http://schemas.microsoft.com/office/drawing/2014/main" id="{1E174F68-0AE5-4CF1-8C86-9A065C62DE47}"/>
                </a:ext>
              </a:extLst>
            </p:cNvPr>
            <p:cNvSpPr/>
            <p:nvPr/>
          </p:nvSpPr>
          <p:spPr>
            <a:xfrm>
              <a:off x="4801" y="2462450"/>
              <a:ext cx="551509" cy="2534400"/>
            </a:xfrm>
            <a:custGeom>
              <a:avLst/>
              <a:gdLst/>
              <a:ahLst/>
              <a:cxnLst/>
              <a:rect l="l" t="t" r="r" b="b"/>
              <a:pathLst>
                <a:path w="43980" h="101376" extrusionOk="0">
                  <a:moveTo>
                    <a:pt x="0" y="1"/>
                  </a:moveTo>
                  <a:lnTo>
                    <a:pt x="0" y="101375"/>
                  </a:lnTo>
                  <a:cubicBezTo>
                    <a:pt x="10301" y="100238"/>
                    <a:pt x="19534" y="95508"/>
                    <a:pt x="26947" y="88277"/>
                  </a:cubicBezTo>
                  <a:cubicBezTo>
                    <a:pt x="34383" y="81023"/>
                    <a:pt x="39386" y="71427"/>
                    <a:pt x="41364" y="61239"/>
                  </a:cubicBezTo>
                  <a:cubicBezTo>
                    <a:pt x="43979" y="47641"/>
                    <a:pt x="41068" y="33019"/>
                    <a:pt x="33246" y="21603"/>
                  </a:cubicBezTo>
                  <a:cubicBezTo>
                    <a:pt x="25423" y="10188"/>
                    <a:pt x="13712" y="191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>
                <a:solidFill>
                  <a:schemeClr val="accent2"/>
                </a:solidFill>
              </a:endParaRPr>
            </a:p>
          </p:txBody>
        </p:sp>
        <p:sp>
          <p:nvSpPr>
            <p:cNvPr id="18" name="Google Shape;38;p6">
              <a:extLst>
                <a:ext uri="{FF2B5EF4-FFF2-40B4-BE49-F238E27FC236}">
                  <a16:creationId xmlns:a16="http://schemas.microsoft.com/office/drawing/2014/main" id="{9C690F7E-D2E2-429B-98FB-A236E19F45F9}"/>
                </a:ext>
              </a:extLst>
            </p:cNvPr>
            <p:cNvSpPr/>
            <p:nvPr/>
          </p:nvSpPr>
          <p:spPr>
            <a:xfrm>
              <a:off x="-94450" y="2444825"/>
              <a:ext cx="673561" cy="2698675"/>
            </a:xfrm>
            <a:custGeom>
              <a:avLst/>
              <a:gdLst/>
              <a:ahLst/>
              <a:cxnLst/>
              <a:rect l="l" t="t" r="r" b="b"/>
              <a:pathLst>
                <a:path w="53713" h="107947" extrusionOk="0">
                  <a:moveTo>
                    <a:pt x="12462" y="69994"/>
                  </a:moveTo>
                  <a:cubicBezTo>
                    <a:pt x="12530" y="69562"/>
                    <a:pt x="12485" y="69607"/>
                    <a:pt x="12576" y="69335"/>
                  </a:cubicBezTo>
                  <a:cubicBezTo>
                    <a:pt x="12712" y="69335"/>
                    <a:pt x="12758" y="70153"/>
                    <a:pt x="12462" y="69994"/>
                  </a:cubicBezTo>
                  <a:close/>
                  <a:moveTo>
                    <a:pt x="12985" y="71859"/>
                  </a:moveTo>
                  <a:lnTo>
                    <a:pt x="12985" y="72177"/>
                  </a:lnTo>
                  <a:cubicBezTo>
                    <a:pt x="12780" y="71904"/>
                    <a:pt x="12826" y="72336"/>
                    <a:pt x="12530" y="72291"/>
                  </a:cubicBezTo>
                  <a:cubicBezTo>
                    <a:pt x="12530" y="71927"/>
                    <a:pt x="12780" y="71904"/>
                    <a:pt x="12985" y="71859"/>
                  </a:cubicBezTo>
                  <a:close/>
                  <a:moveTo>
                    <a:pt x="11803" y="71950"/>
                  </a:moveTo>
                  <a:cubicBezTo>
                    <a:pt x="11803" y="72473"/>
                    <a:pt x="12007" y="72564"/>
                    <a:pt x="12144" y="73041"/>
                  </a:cubicBezTo>
                  <a:cubicBezTo>
                    <a:pt x="12007" y="73337"/>
                    <a:pt x="11803" y="73564"/>
                    <a:pt x="11598" y="73792"/>
                  </a:cubicBezTo>
                  <a:cubicBezTo>
                    <a:pt x="11257" y="73564"/>
                    <a:pt x="11189" y="73041"/>
                    <a:pt x="11052" y="72586"/>
                  </a:cubicBezTo>
                  <a:cubicBezTo>
                    <a:pt x="11234" y="72768"/>
                    <a:pt x="11416" y="72950"/>
                    <a:pt x="11416" y="73360"/>
                  </a:cubicBezTo>
                  <a:cubicBezTo>
                    <a:pt x="11666" y="73382"/>
                    <a:pt x="11712" y="73200"/>
                    <a:pt x="11689" y="72928"/>
                  </a:cubicBezTo>
                  <a:cubicBezTo>
                    <a:pt x="11234" y="72837"/>
                    <a:pt x="10711" y="71540"/>
                    <a:pt x="11439" y="71381"/>
                  </a:cubicBezTo>
                  <a:cubicBezTo>
                    <a:pt x="11439" y="71654"/>
                    <a:pt x="11257" y="71722"/>
                    <a:pt x="11439" y="71927"/>
                  </a:cubicBezTo>
                  <a:cubicBezTo>
                    <a:pt x="11871" y="71472"/>
                    <a:pt x="11280" y="70608"/>
                    <a:pt x="11643" y="70290"/>
                  </a:cubicBezTo>
                  <a:lnTo>
                    <a:pt x="11280" y="70290"/>
                  </a:lnTo>
                  <a:cubicBezTo>
                    <a:pt x="11211" y="70699"/>
                    <a:pt x="11371" y="70813"/>
                    <a:pt x="11348" y="71154"/>
                  </a:cubicBezTo>
                  <a:cubicBezTo>
                    <a:pt x="10825" y="71381"/>
                    <a:pt x="10916" y="70130"/>
                    <a:pt x="11189" y="70062"/>
                  </a:cubicBezTo>
                  <a:cubicBezTo>
                    <a:pt x="11098" y="69767"/>
                    <a:pt x="11098" y="69494"/>
                    <a:pt x="11211" y="69198"/>
                  </a:cubicBezTo>
                  <a:cubicBezTo>
                    <a:pt x="11371" y="69289"/>
                    <a:pt x="11348" y="69607"/>
                    <a:pt x="11552" y="69630"/>
                  </a:cubicBezTo>
                  <a:cubicBezTo>
                    <a:pt x="11552" y="69835"/>
                    <a:pt x="11257" y="69698"/>
                    <a:pt x="11280" y="69949"/>
                  </a:cubicBezTo>
                  <a:cubicBezTo>
                    <a:pt x="11302" y="70108"/>
                    <a:pt x="11552" y="69994"/>
                    <a:pt x="11552" y="70176"/>
                  </a:cubicBezTo>
                  <a:cubicBezTo>
                    <a:pt x="11689" y="70153"/>
                    <a:pt x="11643" y="69903"/>
                    <a:pt x="11643" y="69744"/>
                  </a:cubicBezTo>
                  <a:cubicBezTo>
                    <a:pt x="12030" y="69880"/>
                    <a:pt x="12075" y="70358"/>
                    <a:pt x="12098" y="70744"/>
                  </a:cubicBezTo>
                  <a:cubicBezTo>
                    <a:pt x="12098" y="71108"/>
                    <a:pt x="11803" y="71540"/>
                    <a:pt x="11803" y="71950"/>
                  </a:cubicBezTo>
                  <a:close/>
                  <a:moveTo>
                    <a:pt x="11985" y="5708"/>
                  </a:moveTo>
                  <a:cubicBezTo>
                    <a:pt x="11962" y="5822"/>
                    <a:pt x="11871" y="5868"/>
                    <a:pt x="11803" y="5913"/>
                  </a:cubicBezTo>
                  <a:cubicBezTo>
                    <a:pt x="11803" y="5799"/>
                    <a:pt x="11757" y="5640"/>
                    <a:pt x="11712" y="5799"/>
                  </a:cubicBezTo>
                  <a:cubicBezTo>
                    <a:pt x="11916" y="6049"/>
                    <a:pt x="11621" y="6186"/>
                    <a:pt x="11689" y="6572"/>
                  </a:cubicBezTo>
                  <a:cubicBezTo>
                    <a:pt x="12075" y="6618"/>
                    <a:pt x="11939" y="6186"/>
                    <a:pt x="11894" y="5913"/>
                  </a:cubicBezTo>
                  <a:cubicBezTo>
                    <a:pt x="12030" y="5958"/>
                    <a:pt x="12144" y="5777"/>
                    <a:pt x="11985" y="5708"/>
                  </a:cubicBezTo>
                  <a:close/>
                  <a:moveTo>
                    <a:pt x="12508" y="7232"/>
                  </a:moveTo>
                  <a:cubicBezTo>
                    <a:pt x="12326" y="7277"/>
                    <a:pt x="12121" y="7277"/>
                    <a:pt x="12144" y="7573"/>
                  </a:cubicBezTo>
                  <a:cubicBezTo>
                    <a:pt x="12326" y="7755"/>
                    <a:pt x="12394" y="7823"/>
                    <a:pt x="12689" y="7687"/>
                  </a:cubicBezTo>
                  <a:cubicBezTo>
                    <a:pt x="12758" y="7391"/>
                    <a:pt x="12508" y="7459"/>
                    <a:pt x="12508" y="7232"/>
                  </a:cubicBezTo>
                  <a:close/>
                  <a:moveTo>
                    <a:pt x="15168" y="18443"/>
                  </a:moveTo>
                  <a:cubicBezTo>
                    <a:pt x="15123" y="18193"/>
                    <a:pt x="15100" y="17897"/>
                    <a:pt x="14827" y="17897"/>
                  </a:cubicBezTo>
                  <a:cubicBezTo>
                    <a:pt x="14872" y="18170"/>
                    <a:pt x="14895" y="18465"/>
                    <a:pt x="15168" y="18443"/>
                  </a:cubicBezTo>
                  <a:close/>
                  <a:moveTo>
                    <a:pt x="15395" y="16714"/>
                  </a:moveTo>
                  <a:cubicBezTo>
                    <a:pt x="15509" y="16442"/>
                    <a:pt x="15236" y="16396"/>
                    <a:pt x="15214" y="16146"/>
                  </a:cubicBezTo>
                  <a:cubicBezTo>
                    <a:pt x="15191" y="16032"/>
                    <a:pt x="15532" y="15577"/>
                    <a:pt x="15123" y="15600"/>
                  </a:cubicBezTo>
                  <a:cubicBezTo>
                    <a:pt x="14986" y="15805"/>
                    <a:pt x="15032" y="16714"/>
                    <a:pt x="15395" y="16714"/>
                  </a:cubicBezTo>
                  <a:close/>
                  <a:moveTo>
                    <a:pt x="14577" y="15805"/>
                  </a:moveTo>
                  <a:cubicBezTo>
                    <a:pt x="15032" y="15737"/>
                    <a:pt x="14645" y="15236"/>
                    <a:pt x="14963" y="15054"/>
                  </a:cubicBezTo>
                  <a:cubicBezTo>
                    <a:pt x="14736" y="15077"/>
                    <a:pt x="14850" y="14736"/>
                    <a:pt x="14691" y="14713"/>
                  </a:cubicBezTo>
                  <a:cubicBezTo>
                    <a:pt x="14554" y="15145"/>
                    <a:pt x="14713" y="15327"/>
                    <a:pt x="14577" y="15805"/>
                  </a:cubicBezTo>
                  <a:close/>
                  <a:moveTo>
                    <a:pt x="15236" y="14850"/>
                  </a:moveTo>
                  <a:lnTo>
                    <a:pt x="15214" y="15396"/>
                  </a:lnTo>
                  <a:cubicBezTo>
                    <a:pt x="15509" y="15555"/>
                    <a:pt x="15509" y="14691"/>
                    <a:pt x="15236" y="14850"/>
                  </a:cubicBezTo>
                  <a:close/>
                  <a:moveTo>
                    <a:pt x="14963" y="14077"/>
                  </a:moveTo>
                  <a:cubicBezTo>
                    <a:pt x="15145" y="13849"/>
                    <a:pt x="15441" y="13758"/>
                    <a:pt x="15532" y="13440"/>
                  </a:cubicBezTo>
                  <a:cubicBezTo>
                    <a:pt x="15214" y="13258"/>
                    <a:pt x="15236" y="13736"/>
                    <a:pt x="15145" y="13849"/>
                  </a:cubicBezTo>
                  <a:cubicBezTo>
                    <a:pt x="15123" y="13895"/>
                    <a:pt x="15009" y="13826"/>
                    <a:pt x="14963" y="13849"/>
                  </a:cubicBezTo>
                  <a:cubicBezTo>
                    <a:pt x="14986" y="13849"/>
                    <a:pt x="14872" y="14099"/>
                    <a:pt x="14872" y="14077"/>
                  </a:cubicBezTo>
                  <a:cubicBezTo>
                    <a:pt x="14804" y="14213"/>
                    <a:pt x="14827" y="14349"/>
                    <a:pt x="14782" y="14509"/>
                  </a:cubicBezTo>
                  <a:cubicBezTo>
                    <a:pt x="15054" y="14622"/>
                    <a:pt x="14941" y="14259"/>
                    <a:pt x="14963" y="14077"/>
                  </a:cubicBezTo>
                  <a:close/>
                  <a:moveTo>
                    <a:pt x="14145" y="19739"/>
                  </a:moveTo>
                  <a:cubicBezTo>
                    <a:pt x="14122" y="20057"/>
                    <a:pt x="14168" y="20285"/>
                    <a:pt x="14327" y="20398"/>
                  </a:cubicBezTo>
                  <a:cubicBezTo>
                    <a:pt x="14349" y="20285"/>
                    <a:pt x="14418" y="20239"/>
                    <a:pt x="14509" y="20194"/>
                  </a:cubicBezTo>
                  <a:cubicBezTo>
                    <a:pt x="14509" y="19898"/>
                    <a:pt x="14372" y="19762"/>
                    <a:pt x="14145" y="19739"/>
                  </a:cubicBezTo>
                  <a:close/>
                  <a:moveTo>
                    <a:pt x="15054" y="20421"/>
                  </a:moveTo>
                  <a:lnTo>
                    <a:pt x="15054" y="19966"/>
                  </a:lnTo>
                  <a:cubicBezTo>
                    <a:pt x="14713" y="19875"/>
                    <a:pt x="14691" y="20489"/>
                    <a:pt x="15054" y="20421"/>
                  </a:cubicBezTo>
                  <a:close/>
                  <a:moveTo>
                    <a:pt x="14077" y="23900"/>
                  </a:moveTo>
                  <a:cubicBezTo>
                    <a:pt x="14190" y="24469"/>
                    <a:pt x="13622" y="24219"/>
                    <a:pt x="13713" y="24764"/>
                  </a:cubicBezTo>
                  <a:cubicBezTo>
                    <a:pt x="14008" y="24764"/>
                    <a:pt x="14008" y="24378"/>
                    <a:pt x="14168" y="24219"/>
                  </a:cubicBezTo>
                  <a:cubicBezTo>
                    <a:pt x="14463" y="24082"/>
                    <a:pt x="14236" y="24582"/>
                    <a:pt x="14531" y="24446"/>
                  </a:cubicBezTo>
                  <a:cubicBezTo>
                    <a:pt x="14554" y="24082"/>
                    <a:pt x="14281" y="24037"/>
                    <a:pt x="14077" y="23900"/>
                  </a:cubicBezTo>
                  <a:close/>
                  <a:moveTo>
                    <a:pt x="14145" y="25538"/>
                  </a:moveTo>
                  <a:lnTo>
                    <a:pt x="14145" y="25970"/>
                  </a:lnTo>
                  <a:cubicBezTo>
                    <a:pt x="14577" y="26152"/>
                    <a:pt x="14463" y="25401"/>
                    <a:pt x="14145" y="25538"/>
                  </a:cubicBezTo>
                  <a:close/>
                  <a:moveTo>
                    <a:pt x="11985" y="30176"/>
                  </a:moveTo>
                  <a:cubicBezTo>
                    <a:pt x="11962" y="29858"/>
                    <a:pt x="12189" y="29858"/>
                    <a:pt x="12166" y="29540"/>
                  </a:cubicBezTo>
                  <a:cubicBezTo>
                    <a:pt x="11871" y="29381"/>
                    <a:pt x="11780" y="30086"/>
                    <a:pt x="11985" y="30176"/>
                  </a:cubicBezTo>
                  <a:close/>
                  <a:moveTo>
                    <a:pt x="11780" y="30404"/>
                  </a:moveTo>
                  <a:cubicBezTo>
                    <a:pt x="11621" y="30609"/>
                    <a:pt x="11757" y="31063"/>
                    <a:pt x="12053" y="31063"/>
                  </a:cubicBezTo>
                  <a:cubicBezTo>
                    <a:pt x="12144" y="30631"/>
                    <a:pt x="11916" y="30586"/>
                    <a:pt x="11780" y="30404"/>
                  </a:cubicBezTo>
                  <a:close/>
                  <a:moveTo>
                    <a:pt x="11939" y="32814"/>
                  </a:moveTo>
                  <a:cubicBezTo>
                    <a:pt x="12030" y="33224"/>
                    <a:pt x="11530" y="34088"/>
                    <a:pt x="12007" y="34224"/>
                  </a:cubicBezTo>
                  <a:cubicBezTo>
                    <a:pt x="12121" y="33815"/>
                    <a:pt x="12053" y="34065"/>
                    <a:pt x="11916" y="33906"/>
                  </a:cubicBezTo>
                  <a:cubicBezTo>
                    <a:pt x="11643" y="33542"/>
                    <a:pt x="12530" y="32860"/>
                    <a:pt x="11939" y="32814"/>
                  </a:cubicBezTo>
                  <a:close/>
                  <a:moveTo>
                    <a:pt x="12758" y="33383"/>
                  </a:moveTo>
                  <a:cubicBezTo>
                    <a:pt x="12712" y="33724"/>
                    <a:pt x="12849" y="33815"/>
                    <a:pt x="13008" y="33929"/>
                  </a:cubicBezTo>
                  <a:cubicBezTo>
                    <a:pt x="13008" y="33656"/>
                    <a:pt x="13008" y="33360"/>
                    <a:pt x="12758" y="33383"/>
                  </a:cubicBezTo>
                  <a:close/>
                  <a:moveTo>
                    <a:pt x="13372" y="46617"/>
                  </a:moveTo>
                  <a:cubicBezTo>
                    <a:pt x="13167" y="46640"/>
                    <a:pt x="13463" y="46913"/>
                    <a:pt x="13554" y="46936"/>
                  </a:cubicBezTo>
                  <a:lnTo>
                    <a:pt x="13576" y="45958"/>
                  </a:lnTo>
                  <a:cubicBezTo>
                    <a:pt x="13235" y="45844"/>
                    <a:pt x="13440" y="46390"/>
                    <a:pt x="13372" y="46617"/>
                  </a:cubicBezTo>
                  <a:close/>
                  <a:moveTo>
                    <a:pt x="13508" y="49892"/>
                  </a:moveTo>
                  <a:cubicBezTo>
                    <a:pt x="13417" y="50188"/>
                    <a:pt x="13394" y="50460"/>
                    <a:pt x="13599" y="50665"/>
                  </a:cubicBezTo>
                  <a:cubicBezTo>
                    <a:pt x="13645" y="50415"/>
                    <a:pt x="13826" y="49960"/>
                    <a:pt x="13508" y="49892"/>
                  </a:cubicBezTo>
                  <a:close/>
                  <a:moveTo>
                    <a:pt x="11848" y="57282"/>
                  </a:moveTo>
                  <a:cubicBezTo>
                    <a:pt x="11643" y="57442"/>
                    <a:pt x="11916" y="58260"/>
                    <a:pt x="12007" y="58056"/>
                  </a:cubicBezTo>
                  <a:cubicBezTo>
                    <a:pt x="11825" y="57965"/>
                    <a:pt x="12053" y="57373"/>
                    <a:pt x="11848" y="57282"/>
                  </a:cubicBezTo>
                  <a:close/>
                  <a:moveTo>
                    <a:pt x="13804" y="60057"/>
                  </a:moveTo>
                  <a:cubicBezTo>
                    <a:pt x="13758" y="60307"/>
                    <a:pt x="13554" y="60989"/>
                    <a:pt x="13895" y="61057"/>
                  </a:cubicBezTo>
                  <a:cubicBezTo>
                    <a:pt x="13735" y="60671"/>
                    <a:pt x="14054" y="60398"/>
                    <a:pt x="13804" y="60057"/>
                  </a:cubicBezTo>
                  <a:close/>
                  <a:moveTo>
                    <a:pt x="14031" y="63786"/>
                  </a:moveTo>
                  <a:cubicBezTo>
                    <a:pt x="13781" y="63786"/>
                    <a:pt x="13667" y="64514"/>
                    <a:pt x="13826" y="64650"/>
                  </a:cubicBezTo>
                  <a:cubicBezTo>
                    <a:pt x="13940" y="64423"/>
                    <a:pt x="14077" y="64218"/>
                    <a:pt x="14031" y="63786"/>
                  </a:cubicBezTo>
                  <a:close/>
                  <a:moveTo>
                    <a:pt x="13008" y="64855"/>
                  </a:moveTo>
                  <a:cubicBezTo>
                    <a:pt x="12894" y="65059"/>
                    <a:pt x="12894" y="65378"/>
                    <a:pt x="12803" y="65628"/>
                  </a:cubicBezTo>
                  <a:cubicBezTo>
                    <a:pt x="13144" y="65696"/>
                    <a:pt x="13372" y="65059"/>
                    <a:pt x="13281" y="64969"/>
                  </a:cubicBezTo>
                  <a:cubicBezTo>
                    <a:pt x="13235" y="65287"/>
                    <a:pt x="13144" y="64809"/>
                    <a:pt x="13008" y="64855"/>
                  </a:cubicBezTo>
                  <a:close/>
                  <a:moveTo>
                    <a:pt x="11712" y="60239"/>
                  </a:moveTo>
                  <a:cubicBezTo>
                    <a:pt x="11712" y="60466"/>
                    <a:pt x="11280" y="60671"/>
                    <a:pt x="11598" y="60898"/>
                  </a:cubicBezTo>
                  <a:cubicBezTo>
                    <a:pt x="11575" y="60671"/>
                    <a:pt x="12007" y="60466"/>
                    <a:pt x="11712" y="60239"/>
                  </a:cubicBezTo>
                  <a:close/>
                  <a:moveTo>
                    <a:pt x="12485" y="3298"/>
                  </a:moveTo>
                  <a:cubicBezTo>
                    <a:pt x="12644" y="3343"/>
                    <a:pt x="12689" y="3503"/>
                    <a:pt x="12644" y="3753"/>
                  </a:cubicBezTo>
                  <a:cubicBezTo>
                    <a:pt x="12894" y="3753"/>
                    <a:pt x="12849" y="3571"/>
                    <a:pt x="13008" y="3753"/>
                  </a:cubicBezTo>
                  <a:cubicBezTo>
                    <a:pt x="13167" y="4162"/>
                    <a:pt x="13121" y="4617"/>
                    <a:pt x="13190" y="5072"/>
                  </a:cubicBezTo>
                  <a:cubicBezTo>
                    <a:pt x="13258" y="5777"/>
                    <a:pt x="13394" y="6504"/>
                    <a:pt x="13417" y="7255"/>
                  </a:cubicBezTo>
                  <a:cubicBezTo>
                    <a:pt x="13417" y="7437"/>
                    <a:pt x="13326" y="7550"/>
                    <a:pt x="13326" y="7596"/>
                  </a:cubicBezTo>
                  <a:cubicBezTo>
                    <a:pt x="13303" y="8687"/>
                    <a:pt x="13576" y="9779"/>
                    <a:pt x="13645" y="10870"/>
                  </a:cubicBezTo>
                  <a:cubicBezTo>
                    <a:pt x="13645" y="11075"/>
                    <a:pt x="13531" y="11325"/>
                    <a:pt x="13531" y="11530"/>
                  </a:cubicBezTo>
                  <a:cubicBezTo>
                    <a:pt x="13554" y="11643"/>
                    <a:pt x="13713" y="11825"/>
                    <a:pt x="13713" y="11962"/>
                  </a:cubicBezTo>
                  <a:cubicBezTo>
                    <a:pt x="13713" y="12144"/>
                    <a:pt x="13622" y="12348"/>
                    <a:pt x="13622" y="12508"/>
                  </a:cubicBezTo>
                  <a:cubicBezTo>
                    <a:pt x="13645" y="13258"/>
                    <a:pt x="13758" y="14213"/>
                    <a:pt x="13667" y="15032"/>
                  </a:cubicBezTo>
                  <a:cubicBezTo>
                    <a:pt x="13417" y="14941"/>
                    <a:pt x="13440" y="15168"/>
                    <a:pt x="13212" y="15123"/>
                  </a:cubicBezTo>
                  <a:cubicBezTo>
                    <a:pt x="13326" y="15577"/>
                    <a:pt x="13394" y="15100"/>
                    <a:pt x="13667" y="15145"/>
                  </a:cubicBezTo>
                  <a:cubicBezTo>
                    <a:pt x="13735" y="15941"/>
                    <a:pt x="13645" y="16328"/>
                    <a:pt x="13917" y="16669"/>
                  </a:cubicBezTo>
                  <a:cubicBezTo>
                    <a:pt x="14122" y="16919"/>
                    <a:pt x="13826" y="16987"/>
                    <a:pt x="13826" y="17101"/>
                  </a:cubicBezTo>
                  <a:cubicBezTo>
                    <a:pt x="13804" y="17351"/>
                    <a:pt x="14099" y="17579"/>
                    <a:pt x="13804" y="17874"/>
                  </a:cubicBezTo>
                  <a:cubicBezTo>
                    <a:pt x="14395" y="17760"/>
                    <a:pt x="13963" y="18193"/>
                    <a:pt x="14168" y="18420"/>
                  </a:cubicBezTo>
                  <a:cubicBezTo>
                    <a:pt x="14258" y="18215"/>
                    <a:pt x="14463" y="18124"/>
                    <a:pt x="14622" y="18011"/>
                  </a:cubicBezTo>
                  <a:cubicBezTo>
                    <a:pt x="14486" y="17829"/>
                    <a:pt x="14281" y="18033"/>
                    <a:pt x="14077" y="17760"/>
                  </a:cubicBezTo>
                  <a:cubicBezTo>
                    <a:pt x="14054" y="17419"/>
                    <a:pt x="14258" y="17397"/>
                    <a:pt x="14190" y="17010"/>
                  </a:cubicBezTo>
                  <a:lnTo>
                    <a:pt x="14554" y="17010"/>
                  </a:lnTo>
                  <a:cubicBezTo>
                    <a:pt x="14600" y="16646"/>
                    <a:pt x="14077" y="16942"/>
                    <a:pt x="14008" y="16464"/>
                  </a:cubicBezTo>
                  <a:cubicBezTo>
                    <a:pt x="14190" y="16442"/>
                    <a:pt x="14213" y="16601"/>
                    <a:pt x="14372" y="16578"/>
                  </a:cubicBezTo>
                  <a:cubicBezTo>
                    <a:pt x="14463" y="16146"/>
                    <a:pt x="14054" y="16010"/>
                    <a:pt x="14304" y="15691"/>
                  </a:cubicBezTo>
                  <a:cubicBezTo>
                    <a:pt x="14099" y="15396"/>
                    <a:pt x="13895" y="15100"/>
                    <a:pt x="13963" y="14486"/>
                  </a:cubicBezTo>
                  <a:cubicBezTo>
                    <a:pt x="14099" y="14645"/>
                    <a:pt x="14190" y="14873"/>
                    <a:pt x="14213" y="15145"/>
                  </a:cubicBezTo>
                  <a:cubicBezTo>
                    <a:pt x="14349" y="15054"/>
                    <a:pt x="14395" y="14873"/>
                    <a:pt x="14509" y="14713"/>
                  </a:cubicBezTo>
                  <a:cubicBezTo>
                    <a:pt x="14486" y="14486"/>
                    <a:pt x="14304" y="14827"/>
                    <a:pt x="14304" y="14827"/>
                  </a:cubicBezTo>
                  <a:cubicBezTo>
                    <a:pt x="14168" y="14759"/>
                    <a:pt x="14304" y="14622"/>
                    <a:pt x="14236" y="14486"/>
                  </a:cubicBezTo>
                  <a:cubicBezTo>
                    <a:pt x="14145" y="14327"/>
                    <a:pt x="13758" y="14304"/>
                    <a:pt x="14054" y="13940"/>
                  </a:cubicBezTo>
                  <a:cubicBezTo>
                    <a:pt x="14304" y="13826"/>
                    <a:pt x="14168" y="14190"/>
                    <a:pt x="14236" y="14281"/>
                  </a:cubicBezTo>
                  <a:cubicBezTo>
                    <a:pt x="14304" y="14372"/>
                    <a:pt x="14577" y="14259"/>
                    <a:pt x="14600" y="14509"/>
                  </a:cubicBezTo>
                  <a:cubicBezTo>
                    <a:pt x="14963" y="14099"/>
                    <a:pt x="14713" y="13849"/>
                    <a:pt x="14804" y="13417"/>
                  </a:cubicBezTo>
                  <a:cubicBezTo>
                    <a:pt x="14372" y="13394"/>
                    <a:pt x="14713" y="13849"/>
                    <a:pt x="14509" y="13963"/>
                  </a:cubicBezTo>
                  <a:cubicBezTo>
                    <a:pt x="14122" y="14077"/>
                    <a:pt x="14281" y="13576"/>
                    <a:pt x="14054" y="13508"/>
                  </a:cubicBezTo>
                  <a:cubicBezTo>
                    <a:pt x="14145" y="13144"/>
                    <a:pt x="14236" y="13463"/>
                    <a:pt x="14509" y="13417"/>
                  </a:cubicBezTo>
                  <a:cubicBezTo>
                    <a:pt x="14691" y="13213"/>
                    <a:pt x="14941" y="13122"/>
                    <a:pt x="14895" y="12644"/>
                  </a:cubicBezTo>
                  <a:cubicBezTo>
                    <a:pt x="15214" y="12667"/>
                    <a:pt x="15486" y="13053"/>
                    <a:pt x="15168" y="13213"/>
                  </a:cubicBezTo>
                  <a:cubicBezTo>
                    <a:pt x="15236" y="13508"/>
                    <a:pt x="15327" y="12917"/>
                    <a:pt x="15623" y="13099"/>
                  </a:cubicBezTo>
                  <a:cubicBezTo>
                    <a:pt x="15850" y="13326"/>
                    <a:pt x="15623" y="13622"/>
                    <a:pt x="15600" y="13872"/>
                  </a:cubicBezTo>
                  <a:cubicBezTo>
                    <a:pt x="15600" y="13963"/>
                    <a:pt x="15714" y="14099"/>
                    <a:pt x="15691" y="14304"/>
                  </a:cubicBezTo>
                  <a:cubicBezTo>
                    <a:pt x="15668" y="14804"/>
                    <a:pt x="15486" y="15396"/>
                    <a:pt x="15486" y="15941"/>
                  </a:cubicBezTo>
                  <a:cubicBezTo>
                    <a:pt x="15486" y="16169"/>
                    <a:pt x="15577" y="16237"/>
                    <a:pt x="15577" y="16373"/>
                  </a:cubicBezTo>
                  <a:cubicBezTo>
                    <a:pt x="15532" y="17169"/>
                    <a:pt x="15395" y="18124"/>
                    <a:pt x="15441" y="18897"/>
                  </a:cubicBezTo>
                  <a:cubicBezTo>
                    <a:pt x="15464" y="19216"/>
                    <a:pt x="15373" y="19466"/>
                    <a:pt x="15350" y="19762"/>
                  </a:cubicBezTo>
                  <a:cubicBezTo>
                    <a:pt x="15145" y="21604"/>
                    <a:pt x="15100" y="23536"/>
                    <a:pt x="14804" y="25333"/>
                  </a:cubicBezTo>
                  <a:cubicBezTo>
                    <a:pt x="14759" y="25515"/>
                    <a:pt x="14645" y="25606"/>
                    <a:pt x="14600" y="25765"/>
                  </a:cubicBezTo>
                  <a:cubicBezTo>
                    <a:pt x="14509" y="26129"/>
                    <a:pt x="14600" y="26515"/>
                    <a:pt x="14600" y="26970"/>
                  </a:cubicBezTo>
                  <a:cubicBezTo>
                    <a:pt x="14577" y="27311"/>
                    <a:pt x="14418" y="27448"/>
                    <a:pt x="14577" y="27834"/>
                  </a:cubicBezTo>
                  <a:cubicBezTo>
                    <a:pt x="14622" y="28175"/>
                    <a:pt x="14327" y="28130"/>
                    <a:pt x="14304" y="28380"/>
                  </a:cubicBezTo>
                  <a:cubicBezTo>
                    <a:pt x="14463" y="28926"/>
                    <a:pt x="14168" y="29517"/>
                    <a:pt x="14349" y="30131"/>
                  </a:cubicBezTo>
                  <a:cubicBezTo>
                    <a:pt x="14372" y="30313"/>
                    <a:pt x="14008" y="30131"/>
                    <a:pt x="14077" y="29904"/>
                  </a:cubicBezTo>
                  <a:cubicBezTo>
                    <a:pt x="13758" y="30290"/>
                    <a:pt x="14190" y="30881"/>
                    <a:pt x="14349" y="30790"/>
                  </a:cubicBezTo>
                  <a:cubicBezTo>
                    <a:pt x="14258" y="31177"/>
                    <a:pt x="14236" y="31700"/>
                    <a:pt x="13872" y="31768"/>
                  </a:cubicBezTo>
                  <a:cubicBezTo>
                    <a:pt x="14281" y="32291"/>
                    <a:pt x="13554" y="33155"/>
                    <a:pt x="14031" y="33610"/>
                  </a:cubicBezTo>
                  <a:cubicBezTo>
                    <a:pt x="14122" y="33815"/>
                    <a:pt x="13849" y="33883"/>
                    <a:pt x="13849" y="33951"/>
                  </a:cubicBezTo>
                  <a:cubicBezTo>
                    <a:pt x="13826" y="34020"/>
                    <a:pt x="13963" y="34133"/>
                    <a:pt x="13940" y="34270"/>
                  </a:cubicBezTo>
                  <a:cubicBezTo>
                    <a:pt x="13849" y="34747"/>
                    <a:pt x="13622" y="35566"/>
                    <a:pt x="13622" y="36225"/>
                  </a:cubicBezTo>
                  <a:cubicBezTo>
                    <a:pt x="13622" y="36384"/>
                    <a:pt x="13645" y="36771"/>
                    <a:pt x="13804" y="36794"/>
                  </a:cubicBezTo>
                  <a:cubicBezTo>
                    <a:pt x="13781" y="36907"/>
                    <a:pt x="13622" y="36862"/>
                    <a:pt x="13531" y="36885"/>
                  </a:cubicBezTo>
                  <a:cubicBezTo>
                    <a:pt x="13599" y="37499"/>
                    <a:pt x="13622" y="37976"/>
                    <a:pt x="13508" y="38408"/>
                  </a:cubicBezTo>
                  <a:cubicBezTo>
                    <a:pt x="13508" y="38522"/>
                    <a:pt x="13622" y="38499"/>
                    <a:pt x="13690" y="38522"/>
                  </a:cubicBezTo>
                  <a:cubicBezTo>
                    <a:pt x="13508" y="38931"/>
                    <a:pt x="13735" y="39159"/>
                    <a:pt x="13485" y="39409"/>
                  </a:cubicBezTo>
                  <a:cubicBezTo>
                    <a:pt x="13440" y="39636"/>
                    <a:pt x="13667" y="39568"/>
                    <a:pt x="13667" y="39727"/>
                  </a:cubicBezTo>
                  <a:cubicBezTo>
                    <a:pt x="13554" y="39977"/>
                    <a:pt x="13485" y="40455"/>
                    <a:pt x="13463" y="40932"/>
                  </a:cubicBezTo>
                  <a:cubicBezTo>
                    <a:pt x="13463" y="41205"/>
                    <a:pt x="13508" y="41751"/>
                    <a:pt x="13531" y="41910"/>
                  </a:cubicBezTo>
                  <a:cubicBezTo>
                    <a:pt x="13576" y="42138"/>
                    <a:pt x="13690" y="42365"/>
                    <a:pt x="13713" y="42570"/>
                  </a:cubicBezTo>
                  <a:cubicBezTo>
                    <a:pt x="13781" y="43366"/>
                    <a:pt x="13713" y="44184"/>
                    <a:pt x="13667" y="44866"/>
                  </a:cubicBezTo>
                  <a:cubicBezTo>
                    <a:pt x="13645" y="45503"/>
                    <a:pt x="13986" y="46185"/>
                    <a:pt x="13645" y="46617"/>
                  </a:cubicBezTo>
                  <a:cubicBezTo>
                    <a:pt x="13667" y="46799"/>
                    <a:pt x="13826" y="46868"/>
                    <a:pt x="13826" y="47049"/>
                  </a:cubicBezTo>
                  <a:cubicBezTo>
                    <a:pt x="13826" y="47231"/>
                    <a:pt x="13713" y="47254"/>
                    <a:pt x="13735" y="47391"/>
                  </a:cubicBezTo>
                  <a:cubicBezTo>
                    <a:pt x="13758" y="47641"/>
                    <a:pt x="13895" y="47982"/>
                    <a:pt x="13895" y="48255"/>
                  </a:cubicBezTo>
                  <a:cubicBezTo>
                    <a:pt x="13917" y="48891"/>
                    <a:pt x="13735" y="49460"/>
                    <a:pt x="13781" y="50119"/>
                  </a:cubicBezTo>
                  <a:cubicBezTo>
                    <a:pt x="13804" y="50279"/>
                    <a:pt x="13872" y="50324"/>
                    <a:pt x="13872" y="50438"/>
                  </a:cubicBezTo>
                  <a:cubicBezTo>
                    <a:pt x="13872" y="50642"/>
                    <a:pt x="13758" y="50802"/>
                    <a:pt x="13758" y="50983"/>
                  </a:cubicBezTo>
                  <a:cubicBezTo>
                    <a:pt x="13758" y="51143"/>
                    <a:pt x="13940" y="51302"/>
                    <a:pt x="13940" y="51438"/>
                  </a:cubicBezTo>
                  <a:cubicBezTo>
                    <a:pt x="13940" y="51484"/>
                    <a:pt x="13849" y="51643"/>
                    <a:pt x="13849" y="51757"/>
                  </a:cubicBezTo>
                  <a:cubicBezTo>
                    <a:pt x="13849" y="51961"/>
                    <a:pt x="13940" y="51984"/>
                    <a:pt x="13940" y="52189"/>
                  </a:cubicBezTo>
                  <a:cubicBezTo>
                    <a:pt x="13917" y="53053"/>
                    <a:pt x="13804" y="53962"/>
                    <a:pt x="13895" y="54713"/>
                  </a:cubicBezTo>
                  <a:cubicBezTo>
                    <a:pt x="13917" y="54895"/>
                    <a:pt x="13781" y="54895"/>
                    <a:pt x="13804" y="55031"/>
                  </a:cubicBezTo>
                  <a:cubicBezTo>
                    <a:pt x="13826" y="55441"/>
                    <a:pt x="14168" y="55941"/>
                    <a:pt x="13872" y="56578"/>
                  </a:cubicBezTo>
                  <a:cubicBezTo>
                    <a:pt x="14145" y="57010"/>
                    <a:pt x="13872" y="57624"/>
                    <a:pt x="13940" y="58419"/>
                  </a:cubicBezTo>
                  <a:cubicBezTo>
                    <a:pt x="13758" y="58419"/>
                    <a:pt x="13872" y="58078"/>
                    <a:pt x="13667" y="58101"/>
                  </a:cubicBezTo>
                  <a:cubicBezTo>
                    <a:pt x="13645" y="58374"/>
                    <a:pt x="13804" y="58442"/>
                    <a:pt x="13940" y="58533"/>
                  </a:cubicBezTo>
                  <a:cubicBezTo>
                    <a:pt x="13758" y="58738"/>
                    <a:pt x="13849" y="59261"/>
                    <a:pt x="13826" y="59625"/>
                  </a:cubicBezTo>
                  <a:cubicBezTo>
                    <a:pt x="13781" y="59875"/>
                    <a:pt x="14077" y="59761"/>
                    <a:pt x="14099" y="59966"/>
                  </a:cubicBezTo>
                  <a:cubicBezTo>
                    <a:pt x="14145" y="61080"/>
                    <a:pt x="13940" y="62081"/>
                    <a:pt x="14054" y="63013"/>
                  </a:cubicBezTo>
                  <a:cubicBezTo>
                    <a:pt x="14077" y="63286"/>
                    <a:pt x="14213" y="63445"/>
                    <a:pt x="14213" y="63672"/>
                  </a:cubicBezTo>
                  <a:cubicBezTo>
                    <a:pt x="14258" y="64377"/>
                    <a:pt x="14099" y="65059"/>
                    <a:pt x="14099" y="65764"/>
                  </a:cubicBezTo>
                  <a:cubicBezTo>
                    <a:pt x="14099" y="65969"/>
                    <a:pt x="14190" y="66219"/>
                    <a:pt x="14168" y="66424"/>
                  </a:cubicBezTo>
                  <a:cubicBezTo>
                    <a:pt x="14168" y="66606"/>
                    <a:pt x="14031" y="66742"/>
                    <a:pt x="13986" y="66947"/>
                  </a:cubicBezTo>
                  <a:cubicBezTo>
                    <a:pt x="13963" y="67152"/>
                    <a:pt x="14077" y="67288"/>
                    <a:pt x="14077" y="67515"/>
                  </a:cubicBezTo>
                  <a:cubicBezTo>
                    <a:pt x="14054" y="68311"/>
                    <a:pt x="13940" y="69266"/>
                    <a:pt x="13849" y="70130"/>
                  </a:cubicBezTo>
                  <a:cubicBezTo>
                    <a:pt x="13576" y="70176"/>
                    <a:pt x="13804" y="69698"/>
                    <a:pt x="13758" y="69357"/>
                  </a:cubicBezTo>
                  <a:cubicBezTo>
                    <a:pt x="13735" y="69153"/>
                    <a:pt x="13349" y="68652"/>
                    <a:pt x="13781" y="68584"/>
                  </a:cubicBezTo>
                  <a:cubicBezTo>
                    <a:pt x="13826" y="68198"/>
                    <a:pt x="13463" y="68311"/>
                    <a:pt x="13508" y="67925"/>
                  </a:cubicBezTo>
                  <a:cubicBezTo>
                    <a:pt x="13667" y="67947"/>
                    <a:pt x="13758" y="67857"/>
                    <a:pt x="13781" y="67720"/>
                  </a:cubicBezTo>
                  <a:cubicBezTo>
                    <a:pt x="13576" y="67766"/>
                    <a:pt x="13394" y="67333"/>
                    <a:pt x="13713" y="67061"/>
                  </a:cubicBezTo>
                  <a:cubicBezTo>
                    <a:pt x="13372" y="66947"/>
                    <a:pt x="13554" y="67470"/>
                    <a:pt x="13235" y="67379"/>
                  </a:cubicBezTo>
                  <a:cubicBezTo>
                    <a:pt x="13190" y="66629"/>
                    <a:pt x="13235" y="66333"/>
                    <a:pt x="13167" y="65742"/>
                  </a:cubicBezTo>
                  <a:cubicBezTo>
                    <a:pt x="12826" y="65628"/>
                    <a:pt x="13031" y="66219"/>
                    <a:pt x="12621" y="66060"/>
                  </a:cubicBezTo>
                  <a:cubicBezTo>
                    <a:pt x="12849" y="65287"/>
                    <a:pt x="12303" y="64764"/>
                    <a:pt x="12735" y="64195"/>
                  </a:cubicBezTo>
                  <a:cubicBezTo>
                    <a:pt x="12689" y="63968"/>
                    <a:pt x="12598" y="63968"/>
                    <a:pt x="12462" y="64082"/>
                  </a:cubicBezTo>
                  <a:cubicBezTo>
                    <a:pt x="12348" y="63832"/>
                    <a:pt x="12712" y="63672"/>
                    <a:pt x="12485" y="63650"/>
                  </a:cubicBezTo>
                  <a:cubicBezTo>
                    <a:pt x="12508" y="63377"/>
                    <a:pt x="12712" y="63786"/>
                    <a:pt x="12849" y="63763"/>
                  </a:cubicBezTo>
                  <a:cubicBezTo>
                    <a:pt x="12644" y="62990"/>
                    <a:pt x="12530" y="62513"/>
                    <a:pt x="12689" y="61671"/>
                  </a:cubicBezTo>
                  <a:cubicBezTo>
                    <a:pt x="12598" y="61694"/>
                    <a:pt x="12621" y="61808"/>
                    <a:pt x="12598" y="61899"/>
                  </a:cubicBezTo>
                  <a:cubicBezTo>
                    <a:pt x="12598" y="61512"/>
                    <a:pt x="12394" y="60489"/>
                    <a:pt x="12621" y="59943"/>
                  </a:cubicBezTo>
                  <a:cubicBezTo>
                    <a:pt x="12689" y="59556"/>
                    <a:pt x="12303" y="59647"/>
                    <a:pt x="12371" y="59261"/>
                  </a:cubicBezTo>
                  <a:cubicBezTo>
                    <a:pt x="12485" y="59147"/>
                    <a:pt x="12530" y="58897"/>
                    <a:pt x="12553" y="58624"/>
                  </a:cubicBezTo>
                  <a:cubicBezTo>
                    <a:pt x="12598" y="58442"/>
                    <a:pt x="12485" y="58419"/>
                    <a:pt x="12371" y="58397"/>
                  </a:cubicBezTo>
                  <a:cubicBezTo>
                    <a:pt x="12417" y="58147"/>
                    <a:pt x="12598" y="57805"/>
                    <a:pt x="12303" y="57737"/>
                  </a:cubicBezTo>
                  <a:cubicBezTo>
                    <a:pt x="12075" y="57805"/>
                    <a:pt x="12257" y="58351"/>
                    <a:pt x="12189" y="58601"/>
                  </a:cubicBezTo>
                  <a:cubicBezTo>
                    <a:pt x="11939" y="58579"/>
                    <a:pt x="11803" y="58647"/>
                    <a:pt x="11825" y="58920"/>
                  </a:cubicBezTo>
                  <a:cubicBezTo>
                    <a:pt x="11825" y="59011"/>
                    <a:pt x="11916" y="59033"/>
                    <a:pt x="11894" y="59147"/>
                  </a:cubicBezTo>
                  <a:cubicBezTo>
                    <a:pt x="12007" y="59079"/>
                    <a:pt x="12007" y="58897"/>
                    <a:pt x="12189" y="58942"/>
                  </a:cubicBezTo>
                  <a:cubicBezTo>
                    <a:pt x="11939" y="61649"/>
                    <a:pt x="12212" y="62831"/>
                    <a:pt x="11985" y="65378"/>
                  </a:cubicBezTo>
                  <a:cubicBezTo>
                    <a:pt x="11871" y="65514"/>
                    <a:pt x="11848" y="65423"/>
                    <a:pt x="11712" y="65378"/>
                  </a:cubicBezTo>
                  <a:cubicBezTo>
                    <a:pt x="11712" y="66083"/>
                    <a:pt x="11780" y="66674"/>
                    <a:pt x="11689" y="67243"/>
                  </a:cubicBezTo>
                  <a:cubicBezTo>
                    <a:pt x="11712" y="67356"/>
                    <a:pt x="11871" y="67311"/>
                    <a:pt x="11871" y="67447"/>
                  </a:cubicBezTo>
                  <a:cubicBezTo>
                    <a:pt x="11803" y="67766"/>
                    <a:pt x="11757" y="68061"/>
                    <a:pt x="11393" y="67993"/>
                  </a:cubicBezTo>
                  <a:cubicBezTo>
                    <a:pt x="11507" y="68289"/>
                    <a:pt x="11484" y="68334"/>
                    <a:pt x="11757" y="68220"/>
                  </a:cubicBezTo>
                  <a:cubicBezTo>
                    <a:pt x="11712" y="68334"/>
                    <a:pt x="11552" y="68334"/>
                    <a:pt x="11575" y="68539"/>
                  </a:cubicBezTo>
                  <a:cubicBezTo>
                    <a:pt x="11257" y="68493"/>
                    <a:pt x="11234" y="68084"/>
                    <a:pt x="11029" y="67879"/>
                  </a:cubicBezTo>
                  <a:cubicBezTo>
                    <a:pt x="11211" y="67470"/>
                    <a:pt x="11166" y="67493"/>
                    <a:pt x="11143" y="66901"/>
                  </a:cubicBezTo>
                  <a:cubicBezTo>
                    <a:pt x="11484" y="66742"/>
                    <a:pt x="11189" y="67265"/>
                    <a:pt x="11416" y="67220"/>
                  </a:cubicBezTo>
                  <a:cubicBezTo>
                    <a:pt x="11643" y="67015"/>
                    <a:pt x="11439" y="66378"/>
                    <a:pt x="11143" y="66674"/>
                  </a:cubicBezTo>
                  <a:cubicBezTo>
                    <a:pt x="11257" y="66242"/>
                    <a:pt x="10961" y="66037"/>
                    <a:pt x="11166" y="65810"/>
                  </a:cubicBezTo>
                  <a:cubicBezTo>
                    <a:pt x="11348" y="65764"/>
                    <a:pt x="11325" y="65969"/>
                    <a:pt x="11348" y="66128"/>
                  </a:cubicBezTo>
                  <a:cubicBezTo>
                    <a:pt x="11575" y="65992"/>
                    <a:pt x="11393" y="65423"/>
                    <a:pt x="11166" y="65469"/>
                  </a:cubicBezTo>
                  <a:cubicBezTo>
                    <a:pt x="11257" y="64923"/>
                    <a:pt x="11280" y="64286"/>
                    <a:pt x="11189" y="63627"/>
                  </a:cubicBezTo>
                  <a:cubicBezTo>
                    <a:pt x="11257" y="63309"/>
                    <a:pt x="11416" y="63149"/>
                    <a:pt x="11484" y="62854"/>
                  </a:cubicBezTo>
                  <a:cubicBezTo>
                    <a:pt x="11461" y="62740"/>
                    <a:pt x="11302" y="62786"/>
                    <a:pt x="11302" y="62626"/>
                  </a:cubicBezTo>
                  <a:cubicBezTo>
                    <a:pt x="11371" y="61626"/>
                    <a:pt x="11211" y="60307"/>
                    <a:pt x="11439" y="59465"/>
                  </a:cubicBezTo>
                  <a:cubicBezTo>
                    <a:pt x="11757" y="59375"/>
                    <a:pt x="11575" y="59807"/>
                    <a:pt x="11621" y="60011"/>
                  </a:cubicBezTo>
                  <a:cubicBezTo>
                    <a:pt x="11939" y="59647"/>
                    <a:pt x="11507" y="59215"/>
                    <a:pt x="11348" y="59033"/>
                  </a:cubicBezTo>
                  <a:cubicBezTo>
                    <a:pt x="11598" y="57669"/>
                    <a:pt x="11552" y="56646"/>
                    <a:pt x="11507" y="55327"/>
                  </a:cubicBezTo>
                  <a:cubicBezTo>
                    <a:pt x="11689" y="55236"/>
                    <a:pt x="11575" y="54986"/>
                    <a:pt x="11780" y="55213"/>
                  </a:cubicBezTo>
                  <a:cubicBezTo>
                    <a:pt x="11894" y="54872"/>
                    <a:pt x="11643" y="54940"/>
                    <a:pt x="11598" y="54781"/>
                  </a:cubicBezTo>
                  <a:cubicBezTo>
                    <a:pt x="11757" y="53917"/>
                    <a:pt x="11803" y="52939"/>
                    <a:pt x="11734" y="52143"/>
                  </a:cubicBezTo>
                  <a:cubicBezTo>
                    <a:pt x="11712" y="51734"/>
                    <a:pt x="11666" y="51234"/>
                    <a:pt x="11666" y="50847"/>
                  </a:cubicBezTo>
                  <a:cubicBezTo>
                    <a:pt x="11666" y="50506"/>
                    <a:pt x="11780" y="50279"/>
                    <a:pt x="11757" y="49960"/>
                  </a:cubicBezTo>
                  <a:cubicBezTo>
                    <a:pt x="11757" y="49801"/>
                    <a:pt x="11689" y="49596"/>
                    <a:pt x="11689" y="49414"/>
                  </a:cubicBezTo>
                  <a:cubicBezTo>
                    <a:pt x="11689" y="49255"/>
                    <a:pt x="11871" y="49164"/>
                    <a:pt x="11871" y="48982"/>
                  </a:cubicBezTo>
                  <a:cubicBezTo>
                    <a:pt x="11894" y="48846"/>
                    <a:pt x="11780" y="47936"/>
                    <a:pt x="11712" y="47663"/>
                  </a:cubicBezTo>
                  <a:cubicBezTo>
                    <a:pt x="11689" y="47550"/>
                    <a:pt x="11530" y="47595"/>
                    <a:pt x="11530" y="47436"/>
                  </a:cubicBezTo>
                  <a:cubicBezTo>
                    <a:pt x="11666" y="47186"/>
                    <a:pt x="11643" y="47072"/>
                    <a:pt x="11643" y="46686"/>
                  </a:cubicBezTo>
                  <a:cubicBezTo>
                    <a:pt x="11621" y="46322"/>
                    <a:pt x="11848" y="46231"/>
                    <a:pt x="11552" y="46026"/>
                  </a:cubicBezTo>
                  <a:cubicBezTo>
                    <a:pt x="11552" y="45685"/>
                    <a:pt x="11803" y="45662"/>
                    <a:pt x="11757" y="45276"/>
                  </a:cubicBezTo>
                  <a:cubicBezTo>
                    <a:pt x="11643" y="45276"/>
                    <a:pt x="11666" y="45458"/>
                    <a:pt x="11643" y="45594"/>
                  </a:cubicBezTo>
                  <a:cubicBezTo>
                    <a:pt x="11302" y="45458"/>
                    <a:pt x="11575" y="45185"/>
                    <a:pt x="11575" y="44935"/>
                  </a:cubicBezTo>
                  <a:cubicBezTo>
                    <a:pt x="11598" y="43570"/>
                    <a:pt x="11484" y="42342"/>
                    <a:pt x="11643" y="40682"/>
                  </a:cubicBezTo>
                  <a:cubicBezTo>
                    <a:pt x="11689" y="40159"/>
                    <a:pt x="11666" y="39227"/>
                    <a:pt x="11666" y="38477"/>
                  </a:cubicBezTo>
                  <a:cubicBezTo>
                    <a:pt x="11666" y="38295"/>
                    <a:pt x="11780" y="38249"/>
                    <a:pt x="11757" y="38044"/>
                  </a:cubicBezTo>
                  <a:cubicBezTo>
                    <a:pt x="11757" y="37612"/>
                    <a:pt x="11507" y="37067"/>
                    <a:pt x="11871" y="36862"/>
                  </a:cubicBezTo>
                  <a:cubicBezTo>
                    <a:pt x="11666" y="36748"/>
                    <a:pt x="11575" y="35748"/>
                    <a:pt x="11712" y="35543"/>
                  </a:cubicBezTo>
                  <a:cubicBezTo>
                    <a:pt x="11734" y="35498"/>
                    <a:pt x="11848" y="35793"/>
                    <a:pt x="11803" y="35861"/>
                  </a:cubicBezTo>
                  <a:cubicBezTo>
                    <a:pt x="11962" y="35907"/>
                    <a:pt x="11962" y="35247"/>
                    <a:pt x="11712" y="35429"/>
                  </a:cubicBezTo>
                  <a:cubicBezTo>
                    <a:pt x="11871" y="35247"/>
                    <a:pt x="11939" y="34975"/>
                    <a:pt x="11916" y="34565"/>
                  </a:cubicBezTo>
                  <a:cubicBezTo>
                    <a:pt x="11825" y="34565"/>
                    <a:pt x="11825" y="34679"/>
                    <a:pt x="11825" y="34770"/>
                  </a:cubicBezTo>
                  <a:cubicBezTo>
                    <a:pt x="11598" y="34338"/>
                    <a:pt x="11803" y="33428"/>
                    <a:pt x="11757" y="32814"/>
                  </a:cubicBezTo>
                  <a:cubicBezTo>
                    <a:pt x="12007" y="32405"/>
                    <a:pt x="12212" y="31950"/>
                    <a:pt x="12144" y="31177"/>
                  </a:cubicBezTo>
                  <a:cubicBezTo>
                    <a:pt x="11962" y="31245"/>
                    <a:pt x="12121" y="31723"/>
                    <a:pt x="11780" y="31609"/>
                  </a:cubicBezTo>
                  <a:cubicBezTo>
                    <a:pt x="11871" y="30972"/>
                    <a:pt x="11530" y="30881"/>
                    <a:pt x="11598" y="30176"/>
                  </a:cubicBezTo>
                  <a:cubicBezTo>
                    <a:pt x="11643" y="29767"/>
                    <a:pt x="11803" y="29335"/>
                    <a:pt x="11803" y="28880"/>
                  </a:cubicBezTo>
                  <a:cubicBezTo>
                    <a:pt x="11916" y="28880"/>
                    <a:pt x="11894" y="29062"/>
                    <a:pt x="11894" y="29199"/>
                  </a:cubicBezTo>
                  <a:cubicBezTo>
                    <a:pt x="12144" y="28971"/>
                    <a:pt x="11916" y="28471"/>
                    <a:pt x="11621" y="28767"/>
                  </a:cubicBezTo>
                  <a:cubicBezTo>
                    <a:pt x="11598" y="28516"/>
                    <a:pt x="11666" y="28357"/>
                    <a:pt x="11825" y="28335"/>
                  </a:cubicBezTo>
                  <a:cubicBezTo>
                    <a:pt x="11552" y="27675"/>
                    <a:pt x="11803" y="26629"/>
                    <a:pt x="11666" y="25810"/>
                  </a:cubicBezTo>
                  <a:cubicBezTo>
                    <a:pt x="11939" y="26174"/>
                    <a:pt x="12053" y="25356"/>
                    <a:pt x="11871" y="25151"/>
                  </a:cubicBezTo>
                  <a:cubicBezTo>
                    <a:pt x="11530" y="25219"/>
                    <a:pt x="12098" y="25719"/>
                    <a:pt x="11689" y="25583"/>
                  </a:cubicBezTo>
                  <a:cubicBezTo>
                    <a:pt x="11666" y="24537"/>
                    <a:pt x="11757" y="23264"/>
                    <a:pt x="11734" y="22536"/>
                  </a:cubicBezTo>
                  <a:cubicBezTo>
                    <a:pt x="11871" y="22559"/>
                    <a:pt x="11894" y="22422"/>
                    <a:pt x="12007" y="22422"/>
                  </a:cubicBezTo>
                  <a:cubicBezTo>
                    <a:pt x="11916" y="22308"/>
                    <a:pt x="11825" y="22195"/>
                    <a:pt x="11734" y="22104"/>
                  </a:cubicBezTo>
                  <a:cubicBezTo>
                    <a:pt x="11734" y="21626"/>
                    <a:pt x="11780" y="21126"/>
                    <a:pt x="11757" y="20671"/>
                  </a:cubicBezTo>
                  <a:cubicBezTo>
                    <a:pt x="11689" y="19875"/>
                    <a:pt x="11871" y="19034"/>
                    <a:pt x="11894" y="18170"/>
                  </a:cubicBezTo>
                  <a:cubicBezTo>
                    <a:pt x="11894" y="17965"/>
                    <a:pt x="11803" y="17715"/>
                    <a:pt x="11803" y="17510"/>
                  </a:cubicBezTo>
                  <a:cubicBezTo>
                    <a:pt x="11803" y="16578"/>
                    <a:pt x="11916" y="14963"/>
                    <a:pt x="11848" y="13781"/>
                  </a:cubicBezTo>
                  <a:cubicBezTo>
                    <a:pt x="11848" y="13440"/>
                    <a:pt x="11712" y="13122"/>
                    <a:pt x="11689" y="12803"/>
                  </a:cubicBezTo>
                  <a:cubicBezTo>
                    <a:pt x="11643" y="12098"/>
                    <a:pt x="11734" y="11416"/>
                    <a:pt x="11712" y="10734"/>
                  </a:cubicBezTo>
                  <a:cubicBezTo>
                    <a:pt x="11689" y="9847"/>
                    <a:pt x="11575" y="9006"/>
                    <a:pt x="11575" y="8210"/>
                  </a:cubicBezTo>
                  <a:cubicBezTo>
                    <a:pt x="11575" y="8005"/>
                    <a:pt x="11689" y="7982"/>
                    <a:pt x="11666" y="7778"/>
                  </a:cubicBezTo>
                  <a:cubicBezTo>
                    <a:pt x="11666" y="7550"/>
                    <a:pt x="11575" y="7459"/>
                    <a:pt x="11598" y="7323"/>
                  </a:cubicBezTo>
                  <a:cubicBezTo>
                    <a:pt x="11598" y="7050"/>
                    <a:pt x="11825" y="6732"/>
                    <a:pt x="11507" y="6459"/>
                  </a:cubicBezTo>
                  <a:cubicBezTo>
                    <a:pt x="11575" y="5117"/>
                    <a:pt x="11507" y="4958"/>
                    <a:pt x="11552" y="3616"/>
                  </a:cubicBezTo>
                  <a:cubicBezTo>
                    <a:pt x="11712" y="3594"/>
                    <a:pt x="11734" y="3753"/>
                    <a:pt x="11916" y="3730"/>
                  </a:cubicBezTo>
                  <a:lnTo>
                    <a:pt x="11894" y="4617"/>
                  </a:lnTo>
                  <a:cubicBezTo>
                    <a:pt x="11894" y="4844"/>
                    <a:pt x="12235" y="4662"/>
                    <a:pt x="12371" y="4731"/>
                  </a:cubicBezTo>
                  <a:cubicBezTo>
                    <a:pt x="12417" y="4480"/>
                    <a:pt x="12189" y="4571"/>
                    <a:pt x="12189" y="4389"/>
                  </a:cubicBezTo>
                  <a:cubicBezTo>
                    <a:pt x="12166" y="4117"/>
                    <a:pt x="12326" y="4298"/>
                    <a:pt x="12371" y="4185"/>
                  </a:cubicBezTo>
                  <a:cubicBezTo>
                    <a:pt x="12439" y="4003"/>
                    <a:pt x="12280" y="3889"/>
                    <a:pt x="12280" y="3844"/>
                  </a:cubicBezTo>
                  <a:cubicBezTo>
                    <a:pt x="12303" y="3571"/>
                    <a:pt x="12644" y="3548"/>
                    <a:pt x="12485" y="3298"/>
                  </a:cubicBezTo>
                  <a:close/>
                  <a:moveTo>
                    <a:pt x="12553" y="70312"/>
                  </a:moveTo>
                  <a:cubicBezTo>
                    <a:pt x="12689" y="70540"/>
                    <a:pt x="12735" y="70835"/>
                    <a:pt x="13008" y="70881"/>
                  </a:cubicBezTo>
                  <a:cubicBezTo>
                    <a:pt x="12985" y="71245"/>
                    <a:pt x="13031" y="71722"/>
                    <a:pt x="12712" y="71745"/>
                  </a:cubicBezTo>
                  <a:cubicBezTo>
                    <a:pt x="12894" y="71518"/>
                    <a:pt x="12803" y="71017"/>
                    <a:pt x="12735" y="70744"/>
                  </a:cubicBezTo>
                  <a:cubicBezTo>
                    <a:pt x="12644" y="70767"/>
                    <a:pt x="12667" y="70881"/>
                    <a:pt x="12644" y="70972"/>
                  </a:cubicBezTo>
                  <a:cubicBezTo>
                    <a:pt x="12462" y="70881"/>
                    <a:pt x="12394" y="70494"/>
                    <a:pt x="12553" y="70312"/>
                  </a:cubicBezTo>
                  <a:close/>
                  <a:moveTo>
                    <a:pt x="7869" y="4958"/>
                  </a:moveTo>
                  <a:cubicBezTo>
                    <a:pt x="7664" y="4685"/>
                    <a:pt x="7846" y="3980"/>
                    <a:pt x="7800" y="3525"/>
                  </a:cubicBezTo>
                  <a:cubicBezTo>
                    <a:pt x="8005" y="3798"/>
                    <a:pt x="7823" y="4526"/>
                    <a:pt x="7869" y="4958"/>
                  </a:cubicBezTo>
                  <a:close/>
                  <a:moveTo>
                    <a:pt x="12735" y="70426"/>
                  </a:moveTo>
                  <a:cubicBezTo>
                    <a:pt x="12780" y="70040"/>
                    <a:pt x="13008" y="70176"/>
                    <a:pt x="12849" y="69767"/>
                  </a:cubicBezTo>
                  <a:cubicBezTo>
                    <a:pt x="13190" y="69721"/>
                    <a:pt x="12962" y="70494"/>
                    <a:pt x="12735" y="70426"/>
                  </a:cubicBezTo>
                  <a:close/>
                  <a:moveTo>
                    <a:pt x="12985" y="85298"/>
                  </a:moveTo>
                  <a:cubicBezTo>
                    <a:pt x="13372" y="85730"/>
                    <a:pt x="12780" y="85844"/>
                    <a:pt x="12871" y="86503"/>
                  </a:cubicBezTo>
                  <a:cubicBezTo>
                    <a:pt x="12985" y="86026"/>
                    <a:pt x="13190" y="86276"/>
                    <a:pt x="13235" y="86731"/>
                  </a:cubicBezTo>
                  <a:cubicBezTo>
                    <a:pt x="12803" y="86662"/>
                    <a:pt x="13099" y="87140"/>
                    <a:pt x="12758" y="87367"/>
                  </a:cubicBezTo>
                  <a:cubicBezTo>
                    <a:pt x="12689" y="87299"/>
                    <a:pt x="12485" y="86913"/>
                    <a:pt x="12485" y="87367"/>
                  </a:cubicBezTo>
                  <a:cubicBezTo>
                    <a:pt x="12121" y="87254"/>
                    <a:pt x="12417" y="86822"/>
                    <a:pt x="12417" y="86480"/>
                  </a:cubicBezTo>
                  <a:cubicBezTo>
                    <a:pt x="12621" y="86571"/>
                    <a:pt x="12462" y="87072"/>
                    <a:pt x="12849" y="86935"/>
                  </a:cubicBezTo>
                  <a:cubicBezTo>
                    <a:pt x="12849" y="86822"/>
                    <a:pt x="12758" y="86844"/>
                    <a:pt x="12667" y="86822"/>
                  </a:cubicBezTo>
                  <a:lnTo>
                    <a:pt x="12689" y="86048"/>
                  </a:lnTo>
                  <a:cubicBezTo>
                    <a:pt x="12667" y="85889"/>
                    <a:pt x="12257" y="86230"/>
                    <a:pt x="12326" y="85730"/>
                  </a:cubicBezTo>
                  <a:cubicBezTo>
                    <a:pt x="12598" y="85503"/>
                    <a:pt x="12985" y="86162"/>
                    <a:pt x="12985" y="85298"/>
                  </a:cubicBezTo>
                  <a:close/>
                  <a:moveTo>
                    <a:pt x="11871" y="73678"/>
                  </a:moveTo>
                  <a:cubicBezTo>
                    <a:pt x="12007" y="73723"/>
                    <a:pt x="11894" y="74019"/>
                    <a:pt x="12053" y="74019"/>
                  </a:cubicBezTo>
                  <a:cubicBezTo>
                    <a:pt x="12030" y="74315"/>
                    <a:pt x="12053" y="74656"/>
                    <a:pt x="12030" y="74883"/>
                  </a:cubicBezTo>
                  <a:cubicBezTo>
                    <a:pt x="12007" y="75270"/>
                    <a:pt x="12030" y="75747"/>
                    <a:pt x="11734" y="75770"/>
                  </a:cubicBezTo>
                  <a:cubicBezTo>
                    <a:pt x="11712" y="75497"/>
                    <a:pt x="11916" y="75520"/>
                    <a:pt x="11848" y="75224"/>
                  </a:cubicBezTo>
                  <a:lnTo>
                    <a:pt x="11575" y="75201"/>
                  </a:lnTo>
                  <a:cubicBezTo>
                    <a:pt x="11257" y="75520"/>
                    <a:pt x="11530" y="75838"/>
                    <a:pt x="11461" y="76407"/>
                  </a:cubicBezTo>
                  <a:cubicBezTo>
                    <a:pt x="11120" y="76520"/>
                    <a:pt x="11325" y="76066"/>
                    <a:pt x="11280" y="75861"/>
                  </a:cubicBezTo>
                  <a:cubicBezTo>
                    <a:pt x="11257" y="75702"/>
                    <a:pt x="11120" y="75474"/>
                    <a:pt x="11120" y="75315"/>
                  </a:cubicBezTo>
                  <a:cubicBezTo>
                    <a:pt x="11052" y="74769"/>
                    <a:pt x="11143" y="74178"/>
                    <a:pt x="11052" y="73769"/>
                  </a:cubicBezTo>
                  <a:cubicBezTo>
                    <a:pt x="11257" y="73519"/>
                    <a:pt x="11211" y="73951"/>
                    <a:pt x="11507" y="73905"/>
                  </a:cubicBezTo>
                  <a:cubicBezTo>
                    <a:pt x="11120" y="73996"/>
                    <a:pt x="11166" y="74815"/>
                    <a:pt x="11302" y="75201"/>
                  </a:cubicBezTo>
                  <a:cubicBezTo>
                    <a:pt x="11552" y="75111"/>
                    <a:pt x="11712" y="74906"/>
                    <a:pt x="11757" y="74565"/>
                  </a:cubicBezTo>
                  <a:cubicBezTo>
                    <a:pt x="11530" y="74497"/>
                    <a:pt x="11439" y="74588"/>
                    <a:pt x="11484" y="74883"/>
                  </a:cubicBezTo>
                  <a:cubicBezTo>
                    <a:pt x="11234" y="74474"/>
                    <a:pt x="11825" y="74110"/>
                    <a:pt x="11871" y="73678"/>
                  </a:cubicBezTo>
                  <a:close/>
                  <a:moveTo>
                    <a:pt x="13008" y="82683"/>
                  </a:moveTo>
                  <a:cubicBezTo>
                    <a:pt x="12917" y="82637"/>
                    <a:pt x="12962" y="82456"/>
                    <a:pt x="12826" y="82456"/>
                  </a:cubicBezTo>
                  <a:cubicBezTo>
                    <a:pt x="12621" y="82456"/>
                    <a:pt x="12780" y="82910"/>
                    <a:pt x="12735" y="83115"/>
                  </a:cubicBezTo>
                  <a:cubicBezTo>
                    <a:pt x="12826" y="83115"/>
                    <a:pt x="12803" y="82979"/>
                    <a:pt x="12826" y="82888"/>
                  </a:cubicBezTo>
                  <a:cubicBezTo>
                    <a:pt x="13121" y="82842"/>
                    <a:pt x="13235" y="83206"/>
                    <a:pt x="13190" y="82683"/>
                  </a:cubicBezTo>
                  <a:cubicBezTo>
                    <a:pt x="13440" y="82933"/>
                    <a:pt x="13349" y="83001"/>
                    <a:pt x="13281" y="83342"/>
                  </a:cubicBezTo>
                  <a:cubicBezTo>
                    <a:pt x="13258" y="83411"/>
                    <a:pt x="13167" y="83092"/>
                    <a:pt x="13190" y="83115"/>
                  </a:cubicBezTo>
                  <a:cubicBezTo>
                    <a:pt x="13099" y="83070"/>
                    <a:pt x="13212" y="83752"/>
                    <a:pt x="13190" y="83888"/>
                  </a:cubicBezTo>
                  <a:cubicBezTo>
                    <a:pt x="12985" y="83934"/>
                    <a:pt x="13008" y="83729"/>
                    <a:pt x="13008" y="83547"/>
                  </a:cubicBezTo>
                  <a:cubicBezTo>
                    <a:pt x="12644" y="83229"/>
                    <a:pt x="12439" y="82751"/>
                    <a:pt x="12485" y="82001"/>
                  </a:cubicBezTo>
                  <a:cubicBezTo>
                    <a:pt x="12553" y="82069"/>
                    <a:pt x="12621" y="82137"/>
                    <a:pt x="12758" y="82114"/>
                  </a:cubicBezTo>
                  <a:cubicBezTo>
                    <a:pt x="12621" y="81910"/>
                    <a:pt x="12303" y="81910"/>
                    <a:pt x="12394" y="81455"/>
                  </a:cubicBezTo>
                  <a:cubicBezTo>
                    <a:pt x="12621" y="81500"/>
                    <a:pt x="12780" y="81432"/>
                    <a:pt x="12758" y="81137"/>
                  </a:cubicBezTo>
                  <a:cubicBezTo>
                    <a:pt x="13303" y="81250"/>
                    <a:pt x="13076" y="81819"/>
                    <a:pt x="13212" y="82251"/>
                  </a:cubicBezTo>
                  <a:cubicBezTo>
                    <a:pt x="12962" y="82251"/>
                    <a:pt x="13031" y="82046"/>
                    <a:pt x="12826" y="82228"/>
                  </a:cubicBezTo>
                  <a:cubicBezTo>
                    <a:pt x="12871" y="82410"/>
                    <a:pt x="13121" y="82342"/>
                    <a:pt x="13008" y="82683"/>
                  </a:cubicBezTo>
                  <a:close/>
                  <a:moveTo>
                    <a:pt x="14349" y="79636"/>
                  </a:moveTo>
                  <a:cubicBezTo>
                    <a:pt x="14213" y="79681"/>
                    <a:pt x="14236" y="79886"/>
                    <a:pt x="14145" y="79977"/>
                  </a:cubicBezTo>
                  <a:cubicBezTo>
                    <a:pt x="14509" y="80045"/>
                    <a:pt x="14418" y="79568"/>
                    <a:pt x="14440" y="79204"/>
                  </a:cubicBezTo>
                  <a:cubicBezTo>
                    <a:pt x="14418" y="78476"/>
                    <a:pt x="14281" y="79340"/>
                    <a:pt x="14349" y="79636"/>
                  </a:cubicBezTo>
                  <a:close/>
                  <a:moveTo>
                    <a:pt x="14190" y="77566"/>
                  </a:moveTo>
                  <a:cubicBezTo>
                    <a:pt x="14236" y="77999"/>
                    <a:pt x="14531" y="78385"/>
                    <a:pt x="14622" y="78772"/>
                  </a:cubicBezTo>
                  <a:cubicBezTo>
                    <a:pt x="14713" y="79067"/>
                    <a:pt x="14463" y="78931"/>
                    <a:pt x="14622" y="79204"/>
                  </a:cubicBezTo>
                  <a:cubicBezTo>
                    <a:pt x="14918" y="79772"/>
                    <a:pt x="14963" y="80750"/>
                    <a:pt x="15032" y="81955"/>
                  </a:cubicBezTo>
                  <a:cubicBezTo>
                    <a:pt x="14918" y="82069"/>
                    <a:pt x="14918" y="82319"/>
                    <a:pt x="14759" y="82387"/>
                  </a:cubicBezTo>
                  <a:cubicBezTo>
                    <a:pt x="14349" y="82410"/>
                    <a:pt x="14531" y="81751"/>
                    <a:pt x="14122" y="82046"/>
                  </a:cubicBezTo>
                  <a:cubicBezTo>
                    <a:pt x="13986" y="81660"/>
                    <a:pt x="14190" y="81546"/>
                    <a:pt x="14054" y="81159"/>
                  </a:cubicBezTo>
                  <a:cubicBezTo>
                    <a:pt x="13645" y="81159"/>
                    <a:pt x="13781" y="81819"/>
                    <a:pt x="13758" y="82251"/>
                  </a:cubicBezTo>
                  <a:cubicBezTo>
                    <a:pt x="13599" y="82274"/>
                    <a:pt x="13554" y="82114"/>
                    <a:pt x="13394" y="82137"/>
                  </a:cubicBezTo>
                  <a:cubicBezTo>
                    <a:pt x="13735" y="81591"/>
                    <a:pt x="13463" y="80864"/>
                    <a:pt x="13508" y="80068"/>
                  </a:cubicBezTo>
                  <a:cubicBezTo>
                    <a:pt x="13713" y="80022"/>
                    <a:pt x="13690" y="80227"/>
                    <a:pt x="13690" y="80386"/>
                  </a:cubicBezTo>
                  <a:cubicBezTo>
                    <a:pt x="13758" y="80636"/>
                    <a:pt x="13963" y="80727"/>
                    <a:pt x="14145" y="80841"/>
                  </a:cubicBezTo>
                  <a:cubicBezTo>
                    <a:pt x="14418" y="80454"/>
                    <a:pt x="14077" y="80500"/>
                    <a:pt x="13963" y="80295"/>
                  </a:cubicBezTo>
                  <a:cubicBezTo>
                    <a:pt x="14008" y="79431"/>
                    <a:pt x="14281" y="78681"/>
                    <a:pt x="14008" y="77999"/>
                  </a:cubicBezTo>
                  <a:cubicBezTo>
                    <a:pt x="14122" y="77930"/>
                    <a:pt x="14168" y="77771"/>
                    <a:pt x="14190" y="77566"/>
                  </a:cubicBezTo>
                  <a:close/>
                  <a:moveTo>
                    <a:pt x="12826" y="83661"/>
                  </a:moveTo>
                  <a:cubicBezTo>
                    <a:pt x="12780" y="84207"/>
                    <a:pt x="13121" y="84320"/>
                    <a:pt x="12985" y="84980"/>
                  </a:cubicBezTo>
                  <a:cubicBezTo>
                    <a:pt x="12780" y="84911"/>
                    <a:pt x="12803" y="85116"/>
                    <a:pt x="12780" y="85298"/>
                  </a:cubicBezTo>
                  <a:cubicBezTo>
                    <a:pt x="12394" y="85025"/>
                    <a:pt x="12417" y="84366"/>
                    <a:pt x="12712" y="83979"/>
                  </a:cubicBezTo>
                  <a:cubicBezTo>
                    <a:pt x="12485" y="83979"/>
                    <a:pt x="12439" y="84184"/>
                    <a:pt x="12257" y="83979"/>
                  </a:cubicBezTo>
                  <a:cubicBezTo>
                    <a:pt x="12326" y="84457"/>
                    <a:pt x="12303" y="85707"/>
                    <a:pt x="11780" y="85821"/>
                  </a:cubicBezTo>
                  <a:cubicBezTo>
                    <a:pt x="11803" y="85366"/>
                    <a:pt x="12030" y="85184"/>
                    <a:pt x="12075" y="84730"/>
                  </a:cubicBezTo>
                  <a:cubicBezTo>
                    <a:pt x="12098" y="84593"/>
                    <a:pt x="11803" y="84343"/>
                    <a:pt x="11803" y="84616"/>
                  </a:cubicBezTo>
                  <a:cubicBezTo>
                    <a:pt x="11507" y="83911"/>
                    <a:pt x="11939" y="82706"/>
                    <a:pt x="11734" y="82092"/>
                  </a:cubicBezTo>
                  <a:cubicBezTo>
                    <a:pt x="12075" y="82296"/>
                    <a:pt x="12007" y="82865"/>
                    <a:pt x="12098" y="83092"/>
                  </a:cubicBezTo>
                  <a:cubicBezTo>
                    <a:pt x="12303" y="83183"/>
                    <a:pt x="12485" y="82706"/>
                    <a:pt x="12280" y="82660"/>
                  </a:cubicBezTo>
                  <a:cubicBezTo>
                    <a:pt x="12508" y="82251"/>
                    <a:pt x="12462" y="83070"/>
                    <a:pt x="12462" y="83320"/>
                  </a:cubicBezTo>
                  <a:cubicBezTo>
                    <a:pt x="12280" y="83524"/>
                    <a:pt x="12189" y="83274"/>
                    <a:pt x="12007" y="83206"/>
                  </a:cubicBezTo>
                  <a:cubicBezTo>
                    <a:pt x="12053" y="83638"/>
                    <a:pt x="11894" y="83820"/>
                    <a:pt x="11894" y="84184"/>
                  </a:cubicBezTo>
                  <a:cubicBezTo>
                    <a:pt x="12235" y="84275"/>
                    <a:pt x="12098" y="83843"/>
                    <a:pt x="12166" y="83752"/>
                  </a:cubicBezTo>
                  <a:cubicBezTo>
                    <a:pt x="12189" y="83729"/>
                    <a:pt x="12326" y="83911"/>
                    <a:pt x="12348" y="83865"/>
                  </a:cubicBezTo>
                  <a:cubicBezTo>
                    <a:pt x="12417" y="83797"/>
                    <a:pt x="12348" y="83456"/>
                    <a:pt x="12644" y="83547"/>
                  </a:cubicBezTo>
                  <a:cubicBezTo>
                    <a:pt x="12644" y="83638"/>
                    <a:pt x="12735" y="83638"/>
                    <a:pt x="12826" y="83661"/>
                  </a:cubicBezTo>
                  <a:close/>
                  <a:moveTo>
                    <a:pt x="12826" y="77544"/>
                  </a:moveTo>
                  <a:cubicBezTo>
                    <a:pt x="13031" y="77635"/>
                    <a:pt x="12826" y="77885"/>
                    <a:pt x="12894" y="78089"/>
                  </a:cubicBezTo>
                  <a:cubicBezTo>
                    <a:pt x="12917" y="78158"/>
                    <a:pt x="13076" y="78180"/>
                    <a:pt x="13076" y="78203"/>
                  </a:cubicBezTo>
                  <a:cubicBezTo>
                    <a:pt x="13121" y="78362"/>
                    <a:pt x="12962" y="78385"/>
                    <a:pt x="12985" y="78522"/>
                  </a:cubicBezTo>
                  <a:cubicBezTo>
                    <a:pt x="13008" y="78612"/>
                    <a:pt x="13372" y="78840"/>
                    <a:pt x="13258" y="79181"/>
                  </a:cubicBezTo>
                  <a:cubicBezTo>
                    <a:pt x="12962" y="79295"/>
                    <a:pt x="13099" y="78931"/>
                    <a:pt x="13076" y="78749"/>
                  </a:cubicBezTo>
                  <a:cubicBezTo>
                    <a:pt x="12780" y="78794"/>
                    <a:pt x="12712" y="78476"/>
                    <a:pt x="12621" y="78840"/>
                  </a:cubicBezTo>
                  <a:cubicBezTo>
                    <a:pt x="12303" y="78703"/>
                    <a:pt x="12712" y="78612"/>
                    <a:pt x="12712" y="78522"/>
                  </a:cubicBezTo>
                  <a:cubicBezTo>
                    <a:pt x="12712" y="78362"/>
                    <a:pt x="12553" y="78476"/>
                    <a:pt x="12530" y="78408"/>
                  </a:cubicBezTo>
                  <a:cubicBezTo>
                    <a:pt x="12462" y="78226"/>
                    <a:pt x="12758" y="77953"/>
                    <a:pt x="12621" y="77635"/>
                  </a:cubicBezTo>
                  <a:cubicBezTo>
                    <a:pt x="12735" y="77657"/>
                    <a:pt x="12803" y="77612"/>
                    <a:pt x="12826" y="77544"/>
                  </a:cubicBezTo>
                  <a:close/>
                  <a:moveTo>
                    <a:pt x="13303" y="75133"/>
                  </a:moveTo>
                  <a:cubicBezTo>
                    <a:pt x="13554" y="75315"/>
                    <a:pt x="13303" y="75793"/>
                    <a:pt x="13212" y="75906"/>
                  </a:cubicBezTo>
                  <a:cubicBezTo>
                    <a:pt x="13212" y="76179"/>
                    <a:pt x="13372" y="76248"/>
                    <a:pt x="13190" y="76452"/>
                  </a:cubicBezTo>
                  <a:cubicBezTo>
                    <a:pt x="12940" y="76088"/>
                    <a:pt x="13235" y="75452"/>
                    <a:pt x="13303" y="75133"/>
                  </a:cubicBezTo>
                  <a:close/>
                  <a:moveTo>
                    <a:pt x="13554" y="77657"/>
                  </a:moveTo>
                  <a:cubicBezTo>
                    <a:pt x="13531" y="77976"/>
                    <a:pt x="13554" y="78317"/>
                    <a:pt x="13258" y="78317"/>
                  </a:cubicBezTo>
                  <a:cubicBezTo>
                    <a:pt x="13463" y="78226"/>
                    <a:pt x="13190" y="77544"/>
                    <a:pt x="13554" y="77657"/>
                  </a:cubicBezTo>
                  <a:close/>
                  <a:moveTo>
                    <a:pt x="12508" y="74019"/>
                  </a:moveTo>
                  <a:cubicBezTo>
                    <a:pt x="12962" y="74133"/>
                    <a:pt x="12644" y="74565"/>
                    <a:pt x="12576" y="74906"/>
                  </a:cubicBezTo>
                  <a:cubicBezTo>
                    <a:pt x="12371" y="74815"/>
                    <a:pt x="12553" y="74292"/>
                    <a:pt x="12508" y="74019"/>
                  </a:cubicBezTo>
                  <a:close/>
                  <a:moveTo>
                    <a:pt x="12280" y="76657"/>
                  </a:moveTo>
                  <a:cubicBezTo>
                    <a:pt x="12439" y="76793"/>
                    <a:pt x="12417" y="77134"/>
                    <a:pt x="12553" y="77316"/>
                  </a:cubicBezTo>
                  <a:cubicBezTo>
                    <a:pt x="12621" y="77271"/>
                    <a:pt x="12712" y="77225"/>
                    <a:pt x="12735" y="77089"/>
                  </a:cubicBezTo>
                  <a:cubicBezTo>
                    <a:pt x="13053" y="77271"/>
                    <a:pt x="12508" y="77248"/>
                    <a:pt x="12644" y="77521"/>
                  </a:cubicBezTo>
                  <a:cubicBezTo>
                    <a:pt x="12439" y="77316"/>
                    <a:pt x="12144" y="76884"/>
                    <a:pt x="12280" y="76657"/>
                  </a:cubicBezTo>
                  <a:close/>
                  <a:moveTo>
                    <a:pt x="33337" y="82774"/>
                  </a:moveTo>
                  <a:cubicBezTo>
                    <a:pt x="33315" y="82501"/>
                    <a:pt x="33838" y="82137"/>
                    <a:pt x="34042" y="81842"/>
                  </a:cubicBezTo>
                  <a:cubicBezTo>
                    <a:pt x="34065" y="82114"/>
                    <a:pt x="33542" y="82478"/>
                    <a:pt x="33337" y="82774"/>
                  </a:cubicBezTo>
                  <a:close/>
                  <a:moveTo>
                    <a:pt x="44207" y="21694"/>
                  </a:moveTo>
                  <a:cubicBezTo>
                    <a:pt x="44412" y="21581"/>
                    <a:pt x="44685" y="22058"/>
                    <a:pt x="44639" y="22240"/>
                  </a:cubicBezTo>
                  <a:cubicBezTo>
                    <a:pt x="44457" y="22331"/>
                    <a:pt x="44343" y="21854"/>
                    <a:pt x="44207" y="21694"/>
                  </a:cubicBezTo>
                  <a:close/>
                  <a:moveTo>
                    <a:pt x="47254" y="26629"/>
                  </a:moveTo>
                  <a:cubicBezTo>
                    <a:pt x="47595" y="26629"/>
                    <a:pt x="48096" y="27789"/>
                    <a:pt x="47823" y="27766"/>
                  </a:cubicBezTo>
                  <a:cubicBezTo>
                    <a:pt x="47777" y="27425"/>
                    <a:pt x="47459" y="27175"/>
                    <a:pt x="47254" y="26629"/>
                  </a:cubicBezTo>
                  <a:close/>
                  <a:moveTo>
                    <a:pt x="37430" y="13622"/>
                  </a:moveTo>
                  <a:cubicBezTo>
                    <a:pt x="37726" y="13508"/>
                    <a:pt x="37749" y="13872"/>
                    <a:pt x="37954" y="14077"/>
                  </a:cubicBezTo>
                  <a:cubicBezTo>
                    <a:pt x="38317" y="14395"/>
                    <a:pt x="38727" y="14827"/>
                    <a:pt x="39136" y="15259"/>
                  </a:cubicBezTo>
                  <a:cubicBezTo>
                    <a:pt x="39545" y="15691"/>
                    <a:pt x="39955" y="16100"/>
                    <a:pt x="40250" y="16487"/>
                  </a:cubicBezTo>
                  <a:cubicBezTo>
                    <a:pt x="39750" y="16669"/>
                    <a:pt x="39659" y="16010"/>
                    <a:pt x="39454" y="15805"/>
                  </a:cubicBezTo>
                  <a:cubicBezTo>
                    <a:pt x="38886" y="15191"/>
                    <a:pt x="38317" y="14577"/>
                    <a:pt x="37430" y="13622"/>
                  </a:cubicBezTo>
                  <a:close/>
                  <a:moveTo>
                    <a:pt x="43457" y="20535"/>
                  </a:moveTo>
                  <a:cubicBezTo>
                    <a:pt x="43866" y="20694"/>
                    <a:pt x="43889" y="21012"/>
                    <a:pt x="44162" y="21467"/>
                  </a:cubicBezTo>
                  <a:cubicBezTo>
                    <a:pt x="43889" y="21444"/>
                    <a:pt x="43707" y="20785"/>
                    <a:pt x="43457" y="20535"/>
                  </a:cubicBezTo>
                  <a:close/>
                  <a:moveTo>
                    <a:pt x="51711" y="38772"/>
                  </a:moveTo>
                  <a:cubicBezTo>
                    <a:pt x="52052" y="38658"/>
                    <a:pt x="52143" y="39955"/>
                    <a:pt x="52098" y="40205"/>
                  </a:cubicBezTo>
                  <a:cubicBezTo>
                    <a:pt x="51848" y="39977"/>
                    <a:pt x="51848" y="39204"/>
                    <a:pt x="51711" y="38772"/>
                  </a:cubicBezTo>
                  <a:close/>
                  <a:moveTo>
                    <a:pt x="52621" y="43980"/>
                  </a:moveTo>
                  <a:cubicBezTo>
                    <a:pt x="52780" y="44139"/>
                    <a:pt x="52825" y="44480"/>
                    <a:pt x="52894" y="44775"/>
                  </a:cubicBezTo>
                  <a:cubicBezTo>
                    <a:pt x="52553" y="44889"/>
                    <a:pt x="52712" y="44252"/>
                    <a:pt x="52621" y="43980"/>
                  </a:cubicBezTo>
                  <a:close/>
                  <a:moveTo>
                    <a:pt x="51484" y="37385"/>
                  </a:moveTo>
                  <a:cubicBezTo>
                    <a:pt x="51552" y="37590"/>
                    <a:pt x="51802" y="38204"/>
                    <a:pt x="51734" y="38522"/>
                  </a:cubicBezTo>
                  <a:cubicBezTo>
                    <a:pt x="51575" y="38408"/>
                    <a:pt x="51507" y="38226"/>
                    <a:pt x="51484" y="38022"/>
                  </a:cubicBezTo>
                  <a:cubicBezTo>
                    <a:pt x="51461" y="37817"/>
                    <a:pt x="51461" y="37590"/>
                    <a:pt x="51484" y="37385"/>
                  </a:cubicBezTo>
                  <a:close/>
                  <a:moveTo>
                    <a:pt x="47914" y="27971"/>
                  </a:moveTo>
                  <a:cubicBezTo>
                    <a:pt x="48277" y="28039"/>
                    <a:pt x="48414" y="28721"/>
                    <a:pt x="48573" y="29085"/>
                  </a:cubicBezTo>
                  <a:cubicBezTo>
                    <a:pt x="49051" y="30063"/>
                    <a:pt x="49323" y="30881"/>
                    <a:pt x="49642" y="31768"/>
                  </a:cubicBezTo>
                  <a:cubicBezTo>
                    <a:pt x="49801" y="32223"/>
                    <a:pt x="50370" y="32701"/>
                    <a:pt x="50006" y="32996"/>
                  </a:cubicBezTo>
                  <a:cubicBezTo>
                    <a:pt x="49892" y="32064"/>
                    <a:pt x="49255" y="31245"/>
                    <a:pt x="48914" y="30313"/>
                  </a:cubicBezTo>
                  <a:cubicBezTo>
                    <a:pt x="48619" y="29631"/>
                    <a:pt x="48346" y="28812"/>
                    <a:pt x="47914" y="27971"/>
                  </a:cubicBezTo>
                  <a:close/>
                  <a:moveTo>
                    <a:pt x="42274" y="71040"/>
                  </a:moveTo>
                  <a:cubicBezTo>
                    <a:pt x="42024" y="70835"/>
                    <a:pt x="42001" y="71358"/>
                    <a:pt x="41728" y="71131"/>
                  </a:cubicBezTo>
                  <a:cubicBezTo>
                    <a:pt x="41865" y="70813"/>
                    <a:pt x="42138" y="70926"/>
                    <a:pt x="42274" y="70585"/>
                  </a:cubicBezTo>
                  <a:cubicBezTo>
                    <a:pt x="42411" y="70676"/>
                    <a:pt x="42388" y="70835"/>
                    <a:pt x="42274" y="71040"/>
                  </a:cubicBezTo>
                  <a:close/>
                  <a:moveTo>
                    <a:pt x="41478" y="72109"/>
                  </a:moveTo>
                  <a:cubicBezTo>
                    <a:pt x="41615" y="71813"/>
                    <a:pt x="41751" y="71449"/>
                    <a:pt x="42024" y="71586"/>
                  </a:cubicBezTo>
                  <a:cubicBezTo>
                    <a:pt x="41819" y="71677"/>
                    <a:pt x="41751" y="72268"/>
                    <a:pt x="41478" y="72109"/>
                  </a:cubicBezTo>
                  <a:close/>
                  <a:moveTo>
                    <a:pt x="39523" y="75020"/>
                  </a:moveTo>
                  <a:cubicBezTo>
                    <a:pt x="39704" y="74610"/>
                    <a:pt x="40000" y="74656"/>
                    <a:pt x="40205" y="74383"/>
                  </a:cubicBezTo>
                  <a:cubicBezTo>
                    <a:pt x="40205" y="74406"/>
                    <a:pt x="39818" y="75338"/>
                    <a:pt x="39523" y="75020"/>
                  </a:cubicBezTo>
                  <a:close/>
                  <a:moveTo>
                    <a:pt x="41023" y="72223"/>
                  </a:moveTo>
                  <a:cubicBezTo>
                    <a:pt x="40773" y="72132"/>
                    <a:pt x="41319" y="71768"/>
                    <a:pt x="41069" y="71677"/>
                  </a:cubicBezTo>
                  <a:cubicBezTo>
                    <a:pt x="41296" y="71700"/>
                    <a:pt x="41296" y="70949"/>
                    <a:pt x="41615" y="71177"/>
                  </a:cubicBezTo>
                  <a:cubicBezTo>
                    <a:pt x="41433" y="71563"/>
                    <a:pt x="41183" y="71745"/>
                    <a:pt x="41023" y="72223"/>
                  </a:cubicBezTo>
                  <a:close/>
                  <a:moveTo>
                    <a:pt x="43661" y="65878"/>
                  </a:moveTo>
                  <a:cubicBezTo>
                    <a:pt x="43752" y="65628"/>
                    <a:pt x="43820" y="65378"/>
                    <a:pt x="44071" y="65469"/>
                  </a:cubicBezTo>
                  <a:cubicBezTo>
                    <a:pt x="44002" y="65764"/>
                    <a:pt x="43911" y="65992"/>
                    <a:pt x="43661" y="65878"/>
                  </a:cubicBezTo>
                  <a:close/>
                  <a:moveTo>
                    <a:pt x="44957" y="47322"/>
                  </a:moveTo>
                  <a:cubicBezTo>
                    <a:pt x="44821" y="47504"/>
                    <a:pt x="44775" y="47322"/>
                    <a:pt x="44753" y="47072"/>
                  </a:cubicBezTo>
                  <a:cubicBezTo>
                    <a:pt x="44730" y="46845"/>
                    <a:pt x="44707" y="46526"/>
                    <a:pt x="44616" y="46458"/>
                  </a:cubicBezTo>
                  <a:cubicBezTo>
                    <a:pt x="44707" y="46436"/>
                    <a:pt x="44662" y="46276"/>
                    <a:pt x="44662" y="46163"/>
                  </a:cubicBezTo>
                  <a:cubicBezTo>
                    <a:pt x="45071" y="46254"/>
                    <a:pt x="44821" y="47209"/>
                    <a:pt x="44957" y="47322"/>
                  </a:cubicBezTo>
                  <a:close/>
                  <a:moveTo>
                    <a:pt x="40569" y="71245"/>
                  </a:moveTo>
                  <a:cubicBezTo>
                    <a:pt x="40819" y="71108"/>
                    <a:pt x="40932" y="70654"/>
                    <a:pt x="41092" y="70290"/>
                  </a:cubicBezTo>
                  <a:cubicBezTo>
                    <a:pt x="41274" y="69926"/>
                    <a:pt x="41319" y="69380"/>
                    <a:pt x="41660" y="69471"/>
                  </a:cubicBezTo>
                  <a:cubicBezTo>
                    <a:pt x="41274" y="69994"/>
                    <a:pt x="41183" y="71336"/>
                    <a:pt x="40569" y="71245"/>
                  </a:cubicBezTo>
                  <a:close/>
                  <a:moveTo>
                    <a:pt x="32951" y="21035"/>
                  </a:moveTo>
                  <a:cubicBezTo>
                    <a:pt x="32837" y="21103"/>
                    <a:pt x="32473" y="20899"/>
                    <a:pt x="32359" y="20762"/>
                  </a:cubicBezTo>
                  <a:cubicBezTo>
                    <a:pt x="32269" y="20648"/>
                    <a:pt x="32064" y="20285"/>
                    <a:pt x="32269" y="20194"/>
                  </a:cubicBezTo>
                  <a:cubicBezTo>
                    <a:pt x="32450" y="20603"/>
                    <a:pt x="32632" y="20603"/>
                    <a:pt x="32951" y="21035"/>
                  </a:cubicBezTo>
                  <a:close/>
                  <a:moveTo>
                    <a:pt x="38408" y="75497"/>
                  </a:moveTo>
                  <a:lnTo>
                    <a:pt x="38749" y="74906"/>
                  </a:lnTo>
                  <a:cubicBezTo>
                    <a:pt x="38863" y="74997"/>
                    <a:pt x="38704" y="75725"/>
                    <a:pt x="38408" y="75497"/>
                  </a:cubicBezTo>
                  <a:close/>
                  <a:moveTo>
                    <a:pt x="50233" y="33155"/>
                  </a:moveTo>
                  <a:cubicBezTo>
                    <a:pt x="50574" y="33860"/>
                    <a:pt x="50779" y="34588"/>
                    <a:pt x="50961" y="35498"/>
                  </a:cubicBezTo>
                  <a:cubicBezTo>
                    <a:pt x="50642" y="34929"/>
                    <a:pt x="50370" y="34224"/>
                    <a:pt x="50142" y="33451"/>
                  </a:cubicBezTo>
                  <a:cubicBezTo>
                    <a:pt x="50051" y="33269"/>
                    <a:pt x="50142" y="33224"/>
                    <a:pt x="50233" y="33155"/>
                  </a:cubicBezTo>
                  <a:close/>
                  <a:moveTo>
                    <a:pt x="6618" y="45708"/>
                  </a:moveTo>
                  <a:cubicBezTo>
                    <a:pt x="6504" y="46163"/>
                    <a:pt x="6800" y="46140"/>
                    <a:pt x="6777" y="46481"/>
                  </a:cubicBezTo>
                  <a:cubicBezTo>
                    <a:pt x="6231" y="46731"/>
                    <a:pt x="6823" y="47186"/>
                    <a:pt x="6686" y="47459"/>
                  </a:cubicBezTo>
                  <a:cubicBezTo>
                    <a:pt x="6595" y="47391"/>
                    <a:pt x="6527" y="47345"/>
                    <a:pt x="6413" y="47345"/>
                  </a:cubicBezTo>
                  <a:cubicBezTo>
                    <a:pt x="6459" y="47118"/>
                    <a:pt x="6300" y="46617"/>
                    <a:pt x="6504" y="46572"/>
                  </a:cubicBezTo>
                  <a:cubicBezTo>
                    <a:pt x="6436" y="46322"/>
                    <a:pt x="6118" y="45685"/>
                    <a:pt x="6618" y="45708"/>
                  </a:cubicBezTo>
                  <a:close/>
                  <a:moveTo>
                    <a:pt x="8778" y="35361"/>
                  </a:moveTo>
                  <a:cubicBezTo>
                    <a:pt x="8960" y="35793"/>
                    <a:pt x="8801" y="36043"/>
                    <a:pt x="8664" y="36453"/>
                  </a:cubicBezTo>
                  <a:cubicBezTo>
                    <a:pt x="8528" y="36271"/>
                    <a:pt x="8483" y="35952"/>
                    <a:pt x="8505" y="35566"/>
                  </a:cubicBezTo>
                  <a:cubicBezTo>
                    <a:pt x="8664" y="35589"/>
                    <a:pt x="8733" y="35498"/>
                    <a:pt x="8778" y="35361"/>
                  </a:cubicBezTo>
                  <a:close/>
                  <a:moveTo>
                    <a:pt x="8619" y="33610"/>
                  </a:moveTo>
                  <a:cubicBezTo>
                    <a:pt x="8846" y="33769"/>
                    <a:pt x="8778" y="33997"/>
                    <a:pt x="8710" y="34270"/>
                  </a:cubicBezTo>
                  <a:cubicBezTo>
                    <a:pt x="8483" y="34110"/>
                    <a:pt x="8551" y="33883"/>
                    <a:pt x="8619" y="33610"/>
                  </a:cubicBezTo>
                  <a:close/>
                  <a:moveTo>
                    <a:pt x="8846" y="36680"/>
                  </a:moveTo>
                  <a:lnTo>
                    <a:pt x="8846" y="37772"/>
                  </a:lnTo>
                  <a:cubicBezTo>
                    <a:pt x="8778" y="37567"/>
                    <a:pt x="8460" y="36726"/>
                    <a:pt x="8846" y="36680"/>
                  </a:cubicBezTo>
                  <a:close/>
                  <a:moveTo>
                    <a:pt x="11007" y="57919"/>
                  </a:moveTo>
                  <a:cubicBezTo>
                    <a:pt x="11007" y="57305"/>
                    <a:pt x="11029" y="56578"/>
                    <a:pt x="11029" y="56077"/>
                  </a:cubicBezTo>
                  <a:cubicBezTo>
                    <a:pt x="11439" y="57101"/>
                    <a:pt x="10938" y="58010"/>
                    <a:pt x="11075" y="59465"/>
                  </a:cubicBezTo>
                  <a:cubicBezTo>
                    <a:pt x="10916" y="59670"/>
                    <a:pt x="11007" y="58397"/>
                    <a:pt x="11007" y="57919"/>
                  </a:cubicBezTo>
                  <a:close/>
                  <a:moveTo>
                    <a:pt x="11530" y="48209"/>
                  </a:moveTo>
                  <a:cubicBezTo>
                    <a:pt x="11734" y="48482"/>
                    <a:pt x="11530" y="49187"/>
                    <a:pt x="11598" y="49642"/>
                  </a:cubicBezTo>
                  <a:cubicBezTo>
                    <a:pt x="11348" y="49301"/>
                    <a:pt x="11530" y="48619"/>
                    <a:pt x="11530" y="48209"/>
                  </a:cubicBezTo>
                  <a:close/>
                  <a:moveTo>
                    <a:pt x="8392" y="37317"/>
                  </a:moveTo>
                  <a:cubicBezTo>
                    <a:pt x="8369" y="37521"/>
                    <a:pt x="8505" y="37567"/>
                    <a:pt x="8483" y="37772"/>
                  </a:cubicBezTo>
                  <a:cubicBezTo>
                    <a:pt x="8255" y="37863"/>
                    <a:pt x="8028" y="37954"/>
                    <a:pt x="7732" y="37976"/>
                  </a:cubicBezTo>
                  <a:cubicBezTo>
                    <a:pt x="7846" y="37635"/>
                    <a:pt x="8028" y="37362"/>
                    <a:pt x="8392" y="37317"/>
                  </a:cubicBezTo>
                  <a:close/>
                  <a:moveTo>
                    <a:pt x="11211" y="50392"/>
                  </a:moveTo>
                  <a:cubicBezTo>
                    <a:pt x="11712" y="50551"/>
                    <a:pt x="11416" y="51370"/>
                    <a:pt x="11371" y="51825"/>
                  </a:cubicBezTo>
                  <a:cubicBezTo>
                    <a:pt x="11348" y="52120"/>
                    <a:pt x="11530" y="52621"/>
                    <a:pt x="11189" y="52689"/>
                  </a:cubicBezTo>
                  <a:cubicBezTo>
                    <a:pt x="11371" y="51916"/>
                    <a:pt x="11257" y="50961"/>
                    <a:pt x="11211" y="50392"/>
                  </a:cubicBezTo>
                  <a:close/>
                  <a:moveTo>
                    <a:pt x="23400" y="98487"/>
                  </a:moveTo>
                  <a:cubicBezTo>
                    <a:pt x="23150" y="98737"/>
                    <a:pt x="22718" y="98874"/>
                    <a:pt x="22127" y="99169"/>
                  </a:cubicBezTo>
                  <a:cubicBezTo>
                    <a:pt x="22445" y="98896"/>
                    <a:pt x="23036" y="98555"/>
                    <a:pt x="23400" y="98487"/>
                  </a:cubicBezTo>
                  <a:close/>
                  <a:moveTo>
                    <a:pt x="36225" y="89391"/>
                  </a:moveTo>
                  <a:cubicBezTo>
                    <a:pt x="36180" y="89550"/>
                    <a:pt x="36021" y="89823"/>
                    <a:pt x="35816" y="90051"/>
                  </a:cubicBezTo>
                  <a:cubicBezTo>
                    <a:pt x="35589" y="90278"/>
                    <a:pt x="35338" y="90483"/>
                    <a:pt x="35134" y="90528"/>
                  </a:cubicBezTo>
                  <a:cubicBezTo>
                    <a:pt x="34861" y="90255"/>
                    <a:pt x="35270" y="90414"/>
                    <a:pt x="35384" y="90301"/>
                  </a:cubicBezTo>
                  <a:cubicBezTo>
                    <a:pt x="35475" y="89960"/>
                    <a:pt x="35975" y="89619"/>
                    <a:pt x="36225" y="89391"/>
                  </a:cubicBezTo>
                  <a:close/>
                  <a:moveTo>
                    <a:pt x="6231" y="40660"/>
                  </a:moveTo>
                  <a:cubicBezTo>
                    <a:pt x="6527" y="40728"/>
                    <a:pt x="6345" y="41092"/>
                    <a:pt x="6322" y="41319"/>
                  </a:cubicBezTo>
                  <a:cubicBezTo>
                    <a:pt x="6049" y="41205"/>
                    <a:pt x="6209" y="40887"/>
                    <a:pt x="6231" y="40660"/>
                  </a:cubicBezTo>
                  <a:close/>
                  <a:moveTo>
                    <a:pt x="51052" y="52757"/>
                  </a:moveTo>
                  <a:cubicBezTo>
                    <a:pt x="50802" y="52689"/>
                    <a:pt x="50688" y="52462"/>
                    <a:pt x="50688" y="52098"/>
                  </a:cubicBezTo>
                  <a:cubicBezTo>
                    <a:pt x="50802" y="52143"/>
                    <a:pt x="50893" y="52234"/>
                    <a:pt x="50870" y="52439"/>
                  </a:cubicBezTo>
                  <a:cubicBezTo>
                    <a:pt x="50938" y="52462"/>
                    <a:pt x="50961" y="52393"/>
                    <a:pt x="50961" y="52325"/>
                  </a:cubicBezTo>
                  <a:cubicBezTo>
                    <a:pt x="51097" y="52348"/>
                    <a:pt x="51029" y="52598"/>
                    <a:pt x="51052" y="52757"/>
                  </a:cubicBezTo>
                  <a:close/>
                  <a:moveTo>
                    <a:pt x="12303" y="92870"/>
                  </a:moveTo>
                  <a:cubicBezTo>
                    <a:pt x="11916" y="92961"/>
                    <a:pt x="12189" y="93325"/>
                    <a:pt x="12098" y="93530"/>
                  </a:cubicBezTo>
                  <a:cubicBezTo>
                    <a:pt x="12257" y="93462"/>
                    <a:pt x="12144" y="93666"/>
                    <a:pt x="12371" y="93575"/>
                  </a:cubicBezTo>
                  <a:cubicBezTo>
                    <a:pt x="12348" y="93257"/>
                    <a:pt x="12144" y="93257"/>
                    <a:pt x="12303" y="92870"/>
                  </a:cubicBezTo>
                  <a:close/>
                  <a:moveTo>
                    <a:pt x="12394" y="92870"/>
                  </a:moveTo>
                  <a:cubicBezTo>
                    <a:pt x="12462" y="92961"/>
                    <a:pt x="12189" y="93325"/>
                    <a:pt x="12553" y="93189"/>
                  </a:cubicBezTo>
                  <a:cubicBezTo>
                    <a:pt x="12485" y="93098"/>
                    <a:pt x="12758" y="92779"/>
                    <a:pt x="12394" y="92870"/>
                  </a:cubicBezTo>
                  <a:close/>
                  <a:moveTo>
                    <a:pt x="12098" y="93735"/>
                  </a:moveTo>
                  <a:cubicBezTo>
                    <a:pt x="12053" y="93871"/>
                    <a:pt x="12098" y="93916"/>
                    <a:pt x="12166" y="93939"/>
                  </a:cubicBezTo>
                  <a:cubicBezTo>
                    <a:pt x="12371" y="93871"/>
                    <a:pt x="12780" y="93598"/>
                    <a:pt x="12530" y="93689"/>
                  </a:cubicBezTo>
                  <a:cubicBezTo>
                    <a:pt x="12439" y="93825"/>
                    <a:pt x="12189" y="93757"/>
                    <a:pt x="12098" y="93735"/>
                  </a:cubicBezTo>
                  <a:close/>
                  <a:moveTo>
                    <a:pt x="11552" y="93644"/>
                  </a:moveTo>
                  <a:cubicBezTo>
                    <a:pt x="11439" y="93575"/>
                    <a:pt x="11416" y="93416"/>
                    <a:pt x="11189" y="93462"/>
                  </a:cubicBezTo>
                  <a:cubicBezTo>
                    <a:pt x="11257" y="93621"/>
                    <a:pt x="11052" y="93666"/>
                    <a:pt x="11098" y="93803"/>
                  </a:cubicBezTo>
                  <a:close/>
                  <a:moveTo>
                    <a:pt x="10757" y="96281"/>
                  </a:moveTo>
                  <a:cubicBezTo>
                    <a:pt x="10893" y="96418"/>
                    <a:pt x="10711" y="97077"/>
                    <a:pt x="11098" y="96782"/>
                  </a:cubicBezTo>
                  <a:cubicBezTo>
                    <a:pt x="11234" y="96532"/>
                    <a:pt x="11052" y="96759"/>
                    <a:pt x="11007" y="96668"/>
                  </a:cubicBezTo>
                  <a:cubicBezTo>
                    <a:pt x="10961" y="96509"/>
                    <a:pt x="11166" y="95940"/>
                    <a:pt x="10757" y="96281"/>
                  </a:cubicBezTo>
                  <a:close/>
                  <a:moveTo>
                    <a:pt x="12598" y="94803"/>
                  </a:moveTo>
                  <a:cubicBezTo>
                    <a:pt x="12371" y="95008"/>
                    <a:pt x="12212" y="95190"/>
                    <a:pt x="12030" y="95395"/>
                  </a:cubicBezTo>
                  <a:cubicBezTo>
                    <a:pt x="12280" y="95167"/>
                    <a:pt x="12712" y="94894"/>
                    <a:pt x="12598" y="94803"/>
                  </a:cubicBezTo>
                  <a:close/>
                  <a:moveTo>
                    <a:pt x="12121" y="95645"/>
                  </a:moveTo>
                  <a:cubicBezTo>
                    <a:pt x="12235" y="95554"/>
                    <a:pt x="12303" y="95531"/>
                    <a:pt x="12303" y="95622"/>
                  </a:cubicBezTo>
                  <a:cubicBezTo>
                    <a:pt x="12576" y="95349"/>
                    <a:pt x="12667" y="95190"/>
                    <a:pt x="12758" y="95031"/>
                  </a:cubicBezTo>
                  <a:cubicBezTo>
                    <a:pt x="12598" y="95190"/>
                    <a:pt x="12553" y="95190"/>
                    <a:pt x="12576" y="95076"/>
                  </a:cubicBezTo>
                  <a:cubicBezTo>
                    <a:pt x="12303" y="95304"/>
                    <a:pt x="12212" y="95463"/>
                    <a:pt x="12121" y="95645"/>
                  </a:cubicBezTo>
                  <a:close/>
                  <a:moveTo>
                    <a:pt x="12917" y="96645"/>
                  </a:moveTo>
                  <a:cubicBezTo>
                    <a:pt x="12871" y="96782"/>
                    <a:pt x="13121" y="96804"/>
                    <a:pt x="13303" y="96486"/>
                  </a:cubicBezTo>
                  <a:cubicBezTo>
                    <a:pt x="13031" y="96759"/>
                    <a:pt x="13167" y="96350"/>
                    <a:pt x="12917" y="96645"/>
                  </a:cubicBezTo>
                  <a:close/>
                  <a:moveTo>
                    <a:pt x="14622" y="97941"/>
                  </a:moveTo>
                  <a:cubicBezTo>
                    <a:pt x="14645" y="97987"/>
                    <a:pt x="14759" y="98283"/>
                    <a:pt x="14872" y="97964"/>
                  </a:cubicBezTo>
                  <a:cubicBezTo>
                    <a:pt x="14782" y="97555"/>
                    <a:pt x="15077" y="97873"/>
                    <a:pt x="15191" y="97691"/>
                  </a:cubicBezTo>
                  <a:cubicBezTo>
                    <a:pt x="15236" y="97100"/>
                    <a:pt x="14759" y="97691"/>
                    <a:pt x="14622" y="97941"/>
                  </a:cubicBezTo>
                  <a:close/>
                  <a:moveTo>
                    <a:pt x="15009" y="98032"/>
                  </a:moveTo>
                  <a:cubicBezTo>
                    <a:pt x="15191" y="98010"/>
                    <a:pt x="15350" y="97964"/>
                    <a:pt x="15441" y="97828"/>
                  </a:cubicBezTo>
                  <a:cubicBezTo>
                    <a:pt x="15441" y="97646"/>
                    <a:pt x="15418" y="97509"/>
                    <a:pt x="15350" y="97464"/>
                  </a:cubicBezTo>
                  <a:cubicBezTo>
                    <a:pt x="15395" y="97873"/>
                    <a:pt x="15123" y="97828"/>
                    <a:pt x="15009" y="98032"/>
                  </a:cubicBezTo>
                  <a:close/>
                  <a:moveTo>
                    <a:pt x="19557" y="93598"/>
                  </a:moveTo>
                  <a:cubicBezTo>
                    <a:pt x="19898" y="93507"/>
                    <a:pt x="20012" y="93530"/>
                    <a:pt x="20012" y="93212"/>
                  </a:cubicBezTo>
                  <a:cubicBezTo>
                    <a:pt x="19739" y="93121"/>
                    <a:pt x="19511" y="93393"/>
                    <a:pt x="19557" y="93598"/>
                  </a:cubicBezTo>
                  <a:close/>
                  <a:moveTo>
                    <a:pt x="21285" y="96236"/>
                  </a:moveTo>
                  <a:cubicBezTo>
                    <a:pt x="21513" y="96077"/>
                    <a:pt x="21785" y="95918"/>
                    <a:pt x="21831" y="95690"/>
                  </a:cubicBezTo>
                  <a:cubicBezTo>
                    <a:pt x="21399" y="95781"/>
                    <a:pt x="21353" y="95895"/>
                    <a:pt x="21285" y="96236"/>
                  </a:cubicBezTo>
                  <a:close/>
                  <a:moveTo>
                    <a:pt x="21603" y="92529"/>
                  </a:moveTo>
                  <a:cubicBezTo>
                    <a:pt x="21785" y="92575"/>
                    <a:pt x="22172" y="92325"/>
                    <a:pt x="22036" y="92075"/>
                  </a:cubicBezTo>
                  <a:cubicBezTo>
                    <a:pt x="21876" y="92347"/>
                    <a:pt x="21581" y="92165"/>
                    <a:pt x="21603" y="92529"/>
                  </a:cubicBezTo>
                  <a:close/>
                  <a:moveTo>
                    <a:pt x="22900" y="92029"/>
                  </a:moveTo>
                  <a:cubicBezTo>
                    <a:pt x="22945" y="92097"/>
                    <a:pt x="23104" y="92052"/>
                    <a:pt x="23059" y="91938"/>
                  </a:cubicBezTo>
                  <a:cubicBezTo>
                    <a:pt x="22854" y="91961"/>
                    <a:pt x="22718" y="91711"/>
                    <a:pt x="22468" y="91847"/>
                  </a:cubicBezTo>
                  <a:cubicBezTo>
                    <a:pt x="22536" y="92143"/>
                    <a:pt x="22763" y="91893"/>
                    <a:pt x="22900" y="92029"/>
                  </a:cubicBezTo>
                  <a:close/>
                  <a:moveTo>
                    <a:pt x="22968" y="91779"/>
                  </a:moveTo>
                  <a:cubicBezTo>
                    <a:pt x="23332" y="91574"/>
                    <a:pt x="23514" y="91642"/>
                    <a:pt x="23605" y="91301"/>
                  </a:cubicBezTo>
                  <a:cubicBezTo>
                    <a:pt x="23491" y="91347"/>
                    <a:pt x="23491" y="91233"/>
                    <a:pt x="23514" y="91142"/>
                  </a:cubicBezTo>
                  <a:cubicBezTo>
                    <a:pt x="23309" y="91438"/>
                    <a:pt x="22809" y="91210"/>
                    <a:pt x="22968" y="91779"/>
                  </a:cubicBezTo>
                  <a:close/>
                  <a:moveTo>
                    <a:pt x="37294" y="87777"/>
                  </a:moveTo>
                  <a:cubicBezTo>
                    <a:pt x="37521" y="87640"/>
                    <a:pt x="37817" y="87686"/>
                    <a:pt x="37885" y="87413"/>
                  </a:cubicBezTo>
                  <a:cubicBezTo>
                    <a:pt x="37794" y="87322"/>
                    <a:pt x="37703" y="87322"/>
                    <a:pt x="37612" y="87322"/>
                  </a:cubicBezTo>
                  <a:cubicBezTo>
                    <a:pt x="37658" y="86844"/>
                    <a:pt x="38226" y="86958"/>
                    <a:pt x="38204" y="86662"/>
                  </a:cubicBezTo>
                  <a:cubicBezTo>
                    <a:pt x="37931" y="86571"/>
                    <a:pt x="37612" y="87094"/>
                    <a:pt x="37340" y="87208"/>
                  </a:cubicBezTo>
                  <a:cubicBezTo>
                    <a:pt x="37408" y="87322"/>
                    <a:pt x="37612" y="87413"/>
                    <a:pt x="37521" y="87527"/>
                  </a:cubicBezTo>
                  <a:cubicBezTo>
                    <a:pt x="37385" y="87436"/>
                    <a:pt x="37226" y="87777"/>
                    <a:pt x="37089" y="87731"/>
                  </a:cubicBezTo>
                  <a:cubicBezTo>
                    <a:pt x="36794" y="88436"/>
                    <a:pt x="36953" y="87981"/>
                    <a:pt x="37294" y="87777"/>
                  </a:cubicBezTo>
                  <a:close/>
                  <a:moveTo>
                    <a:pt x="38363" y="86640"/>
                  </a:moveTo>
                  <a:cubicBezTo>
                    <a:pt x="38477" y="86458"/>
                    <a:pt x="38590" y="86526"/>
                    <a:pt x="38704" y="86367"/>
                  </a:cubicBezTo>
                  <a:cubicBezTo>
                    <a:pt x="38454" y="86253"/>
                    <a:pt x="38636" y="86094"/>
                    <a:pt x="38454" y="85980"/>
                  </a:cubicBezTo>
                  <a:cubicBezTo>
                    <a:pt x="38226" y="86230"/>
                    <a:pt x="38340" y="86435"/>
                    <a:pt x="38363" y="86640"/>
                  </a:cubicBezTo>
                  <a:close/>
                  <a:moveTo>
                    <a:pt x="41865" y="80955"/>
                  </a:moveTo>
                  <a:cubicBezTo>
                    <a:pt x="41933" y="80886"/>
                    <a:pt x="42001" y="80886"/>
                    <a:pt x="42069" y="80955"/>
                  </a:cubicBezTo>
                  <a:cubicBezTo>
                    <a:pt x="42320" y="80750"/>
                    <a:pt x="42365" y="80250"/>
                    <a:pt x="42501" y="80318"/>
                  </a:cubicBezTo>
                  <a:cubicBezTo>
                    <a:pt x="42638" y="80454"/>
                    <a:pt x="42251" y="80750"/>
                    <a:pt x="42479" y="80841"/>
                  </a:cubicBezTo>
                  <a:cubicBezTo>
                    <a:pt x="42843" y="80614"/>
                    <a:pt x="42683" y="80500"/>
                    <a:pt x="42843" y="80159"/>
                  </a:cubicBezTo>
                  <a:cubicBezTo>
                    <a:pt x="42524" y="80136"/>
                    <a:pt x="42570" y="79931"/>
                    <a:pt x="42320" y="79931"/>
                  </a:cubicBezTo>
                  <a:cubicBezTo>
                    <a:pt x="42206" y="80363"/>
                    <a:pt x="41978" y="80705"/>
                    <a:pt x="41865" y="80955"/>
                  </a:cubicBezTo>
                  <a:close/>
                  <a:moveTo>
                    <a:pt x="45048" y="75815"/>
                  </a:moveTo>
                  <a:cubicBezTo>
                    <a:pt x="45208" y="75565"/>
                    <a:pt x="45094" y="75429"/>
                    <a:pt x="44866" y="75338"/>
                  </a:cubicBezTo>
                  <a:cubicBezTo>
                    <a:pt x="44753" y="75611"/>
                    <a:pt x="44821" y="75906"/>
                    <a:pt x="45048" y="75815"/>
                  </a:cubicBezTo>
                  <a:close/>
                  <a:moveTo>
                    <a:pt x="46117" y="75111"/>
                  </a:moveTo>
                  <a:cubicBezTo>
                    <a:pt x="46163" y="74519"/>
                    <a:pt x="46731" y="74406"/>
                    <a:pt x="46526" y="74065"/>
                  </a:cubicBezTo>
                  <a:cubicBezTo>
                    <a:pt x="46299" y="74337"/>
                    <a:pt x="45981" y="74178"/>
                    <a:pt x="45776" y="74565"/>
                  </a:cubicBezTo>
                  <a:cubicBezTo>
                    <a:pt x="45844" y="74747"/>
                    <a:pt x="45935" y="74792"/>
                    <a:pt x="46094" y="74724"/>
                  </a:cubicBezTo>
                  <a:cubicBezTo>
                    <a:pt x="46026" y="74906"/>
                    <a:pt x="46049" y="75020"/>
                    <a:pt x="46117" y="75111"/>
                  </a:cubicBezTo>
                  <a:close/>
                  <a:moveTo>
                    <a:pt x="43093" y="70290"/>
                  </a:moveTo>
                  <a:cubicBezTo>
                    <a:pt x="43138" y="69994"/>
                    <a:pt x="43320" y="70108"/>
                    <a:pt x="43388" y="69858"/>
                  </a:cubicBezTo>
                  <a:cubicBezTo>
                    <a:pt x="43229" y="69789"/>
                    <a:pt x="43115" y="69767"/>
                    <a:pt x="43002" y="69812"/>
                  </a:cubicBezTo>
                  <a:cubicBezTo>
                    <a:pt x="42888" y="70040"/>
                    <a:pt x="43002" y="70153"/>
                    <a:pt x="43093" y="70290"/>
                  </a:cubicBezTo>
                  <a:close/>
                  <a:moveTo>
                    <a:pt x="47300" y="71859"/>
                  </a:moveTo>
                  <a:cubicBezTo>
                    <a:pt x="47595" y="71518"/>
                    <a:pt x="47163" y="71563"/>
                    <a:pt x="47345" y="71267"/>
                  </a:cubicBezTo>
                  <a:cubicBezTo>
                    <a:pt x="47504" y="71108"/>
                    <a:pt x="48141" y="70381"/>
                    <a:pt x="47800" y="70130"/>
                  </a:cubicBezTo>
                  <a:cubicBezTo>
                    <a:pt x="47573" y="70472"/>
                    <a:pt x="47618" y="70972"/>
                    <a:pt x="47345" y="71040"/>
                  </a:cubicBezTo>
                  <a:cubicBezTo>
                    <a:pt x="47391" y="71017"/>
                    <a:pt x="47413" y="70676"/>
                    <a:pt x="47300" y="70904"/>
                  </a:cubicBezTo>
                  <a:cubicBezTo>
                    <a:pt x="47436" y="71154"/>
                    <a:pt x="46845" y="71768"/>
                    <a:pt x="47300" y="71859"/>
                  </a:cubicBezTo>
                  <a:close/>
                  <a:moveTo>
                    <a:pt x="43593" y="69062"/>
                  </a:moveTo>
                  <a:cubicBezTo>
                    <a:pt x="43707" y="68834"/>
                    <a:pt x="43798" y="68607"/>
                    <a:pt x="43616" y="68516"/>
                  </a:cubicBezTo>
                  <a:cubicBezTo>
                    <a:pt x="43411" y="68607"/>
                    <a:pt x="43275" y="69016"/>
                    <a:pt x="43593" y="69062"/>
                  </a:cubicBezTo>
                  <a:close/>
                  <a:moveTo>
                    <a:pt x="43570" y="67538"/>
                  </a:moveTo>
                  <a:cubicBezTo>
                    <a:pt x="43320" y="67402"/>
                    <a:pt x="43229" y="67652"/>
                    <a:pt x="43161" y="67925"/>
                  </a:cubicBezTo>
                  <a:cubicBezTo>
                    <a:pt x="43411" y="68061"/>
                    <a:pt x="43502" y="67811"/>
                    <a:pt x="43570" y="67538"/>
                  </a:cubicBezTo>
                  <a:close/>
                  <a:moveTo>
                    <a:pt x="44162" y="67538"/>
                  </a:moveTo>
                  <a:cubicBezTo>
                    <a:pt x="44480" y="67333"/>
                    <a:pt x="44162" y="67015"/>
                    <a:pt x="44139" y="66765"/>
                  </a:cubicBezTo>
                  <a:cubicBezTo>
                    <a:pt x="44002" y="67106"/>
                    <a:pt x="44002" y="67356"/>
                    <a:pt x="44162" y="67538"/>
                  </a:cubicBezTo>
                  <a:close/>
                  <a:moveTo>
                    <a:pt x="49187" y="68993"/>
                  </a:moveTo>
                  <a:cubicBezTo>
                    <a:pt x="49528" y="69130"/>
                    <a:pt x="49505" y="68789"/>
                    <a:pt x="49551" y="68516"/>
                  </a:cubicBezTo>
                  <a:cubicBezTo>
                    <a:pt x="49301" y="68311"/>
                    <a:pt x="49301" y="68789"/>
                    <a:pt x="49187" y="68993"/>
                  </a:cubicBezTo>
                  <a:close/>
                  <a:moveTo>
                    <a:pt x="49733" y="68812"/>
                  </a:moveTo>
                  <a:cubicBezTo>
                    <a:pt x="49937" y="68698"/>
                    <a:pt x="50006" y="68289"/>
                    <a:pt x="49869" y="68129"/>
                  </a:cubicBezTo>
                  <a:cubicBezTo>
                    <a:pt x="49665" y="68266"/>
                    <a:pt x="49596" y="68675"/>
                    <a:pt x="49733" y="68812"/>
                  </a:cubicBezTo>
                  <a:close/>
                  <a:moveTo>
                    <a:pt x="50847" y="68357"/>
                  </a:moveTo>
                  <a:cubicBezTo>
                    <a:pt x="50961" y="68038"/>
                    <a:pt x="51029" y="67606"/>
                    <a:pt x="51211" y="67493"/>
                  </a:cubicBezTo>
                  <a:cubicBezTo>
                    <a:pt x="51029" y="67515"/>
                    <a:pt x="50551" y="67720"/>
                    <a:pt x="50688" y="67925"/>
                  </a:cubicBezTo>
                  <a:cubicBezTo>
                    <a:pt x="50711" y="67857"/>
                    <a:pt x="50756" y="67811"/>
                    <a:pt x="50824" y="67857"/>
                  </a:cubicBezTo>
                  <a:cubicBezTo>
                    <a:pt x="50756" y="68061"/>
                    <a:pt x="50756" y="68243"/>
                    <a:pt x="50847" y="68357"/>
                  </a:cubicBezTo>
                  <a:close/>
                  <a:moveTo>
                    <a:pt x="49960" y="64514"/>
                  </a:moveTo>
                  <a:cubicBezTo>
                    <a:pt x="49665" y="64355"/>
                    <a:pt x="49528" y="64809"/>
                    <a:pt x="49642" y="65014"/>
                  </a:cubicBezTo>
                  <a:cubicBezTo>
                    <a:pt x="49915" y="65173"/>
                    <a:pt x="50051" y="64718"/>
                    <a:pt x="49960" y="64514"/>
                  </a:cubicBezTo>
                  <a:close/>
                  <a:moveTo>
                    <a:pt x="50551" y="59306"/>
                  </a:moveTo>
                  <a:cubicBezTo>
                    <a:pt x="50779" y="58942"/>
                    <a:pt x="50574" y="58806"/>
                    <a:pt x="50574" y="58397"/>
                  </a:cubicBezTo>
                  <a:cubicBezTo>
                    <a:pt x="50938" y="58556"/>
                    <a:pt x="50733" y="57987"/>
                    <a:pt x="50733" y="57965"/>
                  </a:cubicBezTo>
                  <a:cubicBezTo>
                    <a:pt x="50779" y="57737"/>
                    <a:pt x="51029" y="57715"/>
                    <a:pt x="51074" y="57464"/>
                  </a:cubicBezTo>
                  <a:cubicBezTo>
                    <a:pt x="50665" y="57487"/>
                    <a:pt x="50983" y="56828"/>
                    <a:pt x="50711" y="56737"/>
                  </a:cubicBezTo>
                  <a:cubicBezTo>
                    <a:pt x="50733" y="56555"/>
                    <a:pt x="50665" y="56191"/>
                    <a:pt x="50915" y="56327"/>
                  </a:cubicBezTo>
                  <a:cubicBezTo>
                    <a:pt x="50938" y="56668"/>
                    <a:pt x="50665" y="56737"/>
                    <a:pt x="50961" y="56873"/>
                  </a:cubicBezTo>
                  <a:cubicBezTo>
                    <a:pt x="51074" y="56714"/>
                    <a:pt x="51120" y="56532"/>
                    <a:pt x="51097" y="56327"/>
                  </a:cubicBezTo>
                  <a:cubicBezTo>
                    <a:pt x="51074" y="56123"/>
                    <a:pt x="50529" y="55350"/>
                    <a:pt x="51006" y="55327"/>
                  </a:cubicBezTo>
                  <a:cubicBezTo>
                    <a:pt x="51006" y="55395"/>
                    <a:pt x="51074" y="55463"/>
                    <a:pt x="51097" y="55327"/>
                  </a:cubicBezTo>
                  <a:cubicBezTo>
                    <a:pt x="50847" y="55168"/>
                    <a:pt x="51552" y="54713"/>
                    <a:pt x="51074" y="54554"/>
                  </a:cubicBezTo>
                  <a:cubicBezTo>
                    <a:pt x="50938" y="54599"/>
                    <a:pt x="51006" y="54963"/>
                    <a:pt x="50847" y="54986"/>
                  </a:cubicBezTo>
                  <a:cubicBezTo>
                    <a:pt x="50847" y="54713"/>
                    <a:pt x="50938" y="54485"/>
                    <a:pt x="50961" y="54281"/>
                  </a:cubicBezTo>
                  <a:cubicBezTo>
                    <a:pt x="51006" y="54076"/>
                    <a:pt x="50983" y="53917"/>
                    <a:pt x="50824" y="53758"/>
                  </a:cubicBezTo>
                  <a:cubicBezTo>
                    <a:pt x="50824" y="53667"/>
                    <a:pt x="51097" y="53599"/>
                    <a:pt x="51120" y="53553"/>
                  </a:cubicBezTo>
                  <a:cubicBezTo>
                    <a:pt x="51143" y="53462"/>
                    <a:pt x="51097" y="52825"/>
                    <a:pt x="51143" y="52780"/>
                  </a:cubicBezTo>
                  <a:cubicBezTo>
                    <a:pt x="51143" y="52757"/>
                    <a:pt x="51325" y="52803"/>
                    <a:pt x="51325" y="52780"/>
                  </a:cubicBezTo>
                  <a:cubicBezTo>
                    <a:pt x="51347" y="52553"/>
                    <a:pt x="51143" y="52325"/>
                    <a:pt x="51256" y="52098"/>
                  </a:cubicBezTo>
                  <a:cubicBezTo>
                    <a:pt x="51347" y="52098"/>
                    <a:pt x="51507" y="52120"/>
                    <a:pt x="51529" y="52007"/>
                  </a:cubicBezTo>
                  <a:cubicBezTo>
                    <a:pt x="51347" y="51757"/>
                    <a:pt x="51234" y="52007"/>
                    <a:pt x="51074" y="52098"/>
                  </a:cubicBezTo>
                  <a:cubicBezTo>
                    <a:pt x="50983" y="51643"/>
                    <a:pt x="50711" y="51961"/>
                    <a:pt x="50620" y="51438"/>
                  </a:cubicBezTo>
                  <a:cubicBezTo>
                    <a:pt x="50620" y="51211"/>
                    <a:pt x="50870" y="51302"/>
                    <a:pt x="50802" y="50983"/>
                  </a:cubicBezTo>
                  <a:cubicBezTo>
                    <a:pt x="50642" y="50915"/>
                    <a:pt x="50620" y="50688"/>
                    <a:pt x="50597" y="50551"/>
                  </a:cubicBezTo>
                  <a:cubicBezTo>
                    <a:pt x="50483" y="49892"/>
                    <a:pt x="50483" y="49096"/>
                    <a:pt x="50529" y="48346"/>
                  </a:cubicBezTo>
                  <a:cubicBezTo>
                    <a:pt x="50392" y="48255"/>
                    <a:pt x="50233" y="48186"/>
                    <a:pt x="50233" y="47914"/>
                  </a:cubicBezTo>
                  <a:cubicBezTo>
                    <a:pt x="50142" y="47345"/>
                    <a:pt x="50097" y="46913"/>
                    <a:pt x="50028" y="46481"/>
                  </a:cubicBezTo>
                  <a:cubicBezTo>
                    <a:pt x="49960" y="46049"/>
                    <a:pt x="49869" y="45594"/>
                    <a:pt x="49801" y="45003"/>
                  </a:cubicBezTo>
                  <a:cubicBezTo>
                    <a:pt x="49142" y="44980"/>
                    <a:pt x="49710" y="45822"/>
                    <a:pt x="49733" y="46208"/>
                  </a:cubicBezTo>
                  <a:cubicBezTo>
                    <a:pt x="49801" y="46868"/>
                    <a:pt x="49687" y="47482"/>
                    <a:pt x="49687" y="48050"/>
                  </a:cubicBezTo>
                  <a:cubicBezTo>
                    <a:pt x="49846" y="48050"/>
                    <a:pt x="49937" y="48141"/>
                    <a:pt x="49983" y="48255"/>
                  </a:cubicBezTo>
                  <a:cubicBezTo>
                    <a:pt x="49892" y="49210"/>
                    <a:pt x="50119" y="49687"/>
                    <a:pt x="50233" y="50551"/>
                  </a:cubicBezTo>
                  <a:cubicBezTo>
                    <a:pt x="50028" y="50620"/>
                    <a:pt x="49937" y="50233"/>
                    <a:pt x="49960" y="50665"/>
                  </a:cubicBezTo>
                  <a:cubicBezTo>
                    <a:pt x="50142" y="50779"/>
                    <a:pt x="50165" y="51074"/>
                    <a:pt x="50347" y="51211"/>
                  </a:cubicBezTo>
                  <a:cubicBezTo>
                    <a:pt x="50279" y="52007"/>
                    <a:pt x="50460" y="52780"/>
                    <a:pt x="50210" y="53167"/>
                  </a:cubicBezTo>
                  <a:cubicBezTo>
                    <a:pt x="50370" y="53599"/>
                    <a:pt x="50347" y="54076"/>
                    <a:pt x="50165" y="54372"/>
                  </a:cubicBezTo>
                  <a:cubicBezTo>
                    <a:pt x="50620" y="54281"/>
                    <a:pt x="50324" y="54940"/>
                    <a:pt x="50460" y="55168"/>
                  </a:cubicBezTo>
                  <a:cubicBezTo>
                    <a:pt x="50279" y="55122"/>
                    <a:pt x="50301" y="54849"/>
                    <a:pt x="50119" y="54804"/>
                  </a:cubicBezTo>
                  <a:cubicBezTo>
                    <a:pt x="50256" y="55190"/>
                    <a:pt x="50074" y="55327"/>
                    <a:pt x="50051" y="55782"/>
                  </a:cubicBezTo>
                  <a:cubicBezTo>
                    <a:pt x="50392" y="56009"/>
                    <a:pt x="50119" y="55327"/>
                    <a:pt x="50347" y="55372"/>
                  </a:cubicBezTo>
                  <a:cubicBezTo>
                    <a:pt x="50688" y="55486"/>
                    <a:pt x="50279" y="55895"/>
                    <a:pt x="50370" y="56373"/>
                  </a:cubicBezTo>
                  <a:cubicBezTo>
                    <a:pt x="50483" y="56396"/>
                    <a:pt x="50574" y="56418"/>
                    <a:pt x="50529" y="56623"/>
                  </a:cubicBezTo>
                  <a:cubicBezTo>
                    <a:pt x="50256" y="56373"/>
                    <a:pt x="50460" y="56646"/>
                    <a:pt x="50415" y="56941"/>
                  </a:cubicBezTo>
                  <a:cubicBezTo>
                    <a:pt x="50301" y="57396"/>
                    <a:pt x="50233" y="57737"/>
                    <a:pt x="50460" y="57942"/>
                  </a:cubicBezTo>
                  <a:cubicBezTo>
                    <a:pt x="50301" y="57919"/>
                    <a:pt x="50188" y="57874"/>
                    <a:pt x="50119" y="57783"/>
                  </a:cubicBezTo>
                  <a:cubicBezTo>
                    <a:pt x="49960" y="58169"/>
                    <a:pt x="50256" y="58169"/>
                    <a:pt x="50301" y="58374"/>
                  </a:cubicBezTo>
                  <a:cubicBezTo>
                    <a:pt x="50233" y="58715"/>
                    <a:pt x="50165" y="59056"/>
                    <a:pt x="50119" y="59306"/>
                  </a:cubicBezTo>
                  <a:cubicBezTo>
                    <a:pt x="50028" y="59579"/>
                    <a:pt x="49937" y="59784"/>
                    <a:pt x="49824" y="59852"/>
                  </a:cubicBezTo>
                  <a:cubicBezTo>
                    <a:pt x="49710" y="59807"/>
                    <a:pt x="49642" y="59625"/>
                    <a:pt x="49551" y="59807"/>
                  </a:cubicBezTo>
                  <a:cubicBezTo>
                    <a:pt x="49619" y="59966"/>
                    <a:pt x="49846" y="60034"/>
                    <a:pt x="49937" y="60193"/>
                  </a:cubicBezTo>
                  <a:cubicBezTo>
                    <a:pt x="49892" y="60489"/>
                    <a:pt x="49460" y="60625"/>
                    <a:pt x="49824" y="60853"/>
                  </a:cubicBezTo>
                  <a:cubicBezTo>
                    <a:pt x="50028" y="60398"/>
                    <a:pt x="49892" y="60011"/>
                    <a:pt x="50188" y="59898"/>
                  </a:cubicBezTo>
                  <a:cubicBezTo>
                    <a:pt x="50233" y="60102"/>
                    <a:pt x="50210" y="60421"/>
                    <a:pt x="50210" y="60693"/>
                  </a:cubicBezTo>
                  <a:cubicBezTo>
                    <a:pt x="50233" y="61194"/>
                    <a:pt x="50142" y="60853"/>
                    <a:pt x="50028" y="61239"/>
                  </a:cubicBezTo>
                  <a:cubicBezTo>
                    <a:pt x="50529" y="61899"/>
                    <a:pt x="50824" y="59284"/>
                    <a:pt x="50551" y="59306"/>
                  </a:cubicBezTo>
                  <a:close/>
                  <a:moveTo>
                    <a:pt x="45685" y="59033"/>
                  </a:moveTo>
                  <a:cubicBezTo>
                    <a:pt x="45844" y="58942"/>
                    <a:pt x="45912" y="58579"/>
                    <a:pt x="45662" y="58533"/>
                  </a:cubicBezTo>
                  <a:cubicBezTo>
                    <a:pt x="45526" y="58624"/>
                    <a:pt x="45458" y="58988"/>
                    <a:pt x="45685" y="59033"/>
                  </a:cubicBezTo>
                  <a:close/>
                  <a:moveTo>
                    <a:pt x="45981" y="53303"/>
                  </a:moveTo>
                  <a:cubicBezTo>
                    <a:pt x="45799" y="52916"/>
                    <a:pt x="46117" y="52939"/>
                    <a:pt x="46185" y="52598"/>
                  </a:cubicBezTo>
                  <a:cubicBezTo>
                    <a:pt x="45958" y="52575"/>
                    <a:pt x="45912" y="52416"/>
                    <a:pt x="45731" y="52598"/>
                  </a:cubicBezTo>
                  <a:cubicBezTo>
                    <a:pt x="45890" y="52757"/>
                    <a:pt x="45662" y="53326"/>
                    <a:pt x="45981" y="53303"/>
                  </a:cubicBezTo>
                  <a:close/>
                  <a:moveTo>
                    <a:pt x="45844" y="50574"/>
                  </a:moveTo>
                  <a:cubicBezTo>
                    <a:pt x="46003" y="50392"/>
                    <a:pt x="45867" y="49960"/>
                    <a:pt x="45731" y="49778"/>
                  </a:cubicBezTo>
                  <a:cubicBezTo>
                    <a:pt x="45776" y="50188"/>
                    <a:pt x="45526" y="50392"/>
                    <a:pt x="45844" y="50574"/>
                  </a:cubicBezTo>
                  <a:close/>
                  <a:moveTo>
                    <a:pt x="49710" y="44343"/>
                  </a:moveTo>
                  <a:cubicBezTo>
                    <a:pt x="49437" y="44343"/>
                    <a:pt x="49460" y="44616"/>
                    <a:pt x="49187" y="44616"/>
                  </a:cubicBezTo>
                  <a:cubicBezTo>
                    <a:pt x="49164" y="44548"/>
                    <a:pt x="49164" y="44412"/>
                    <a:pt x="49073" y="44412"/>
                  </a:cubicBezTo>
                  <a:cubicBezTo>
                    <a:pt x="49187" y="45003"/>
                    <a:pt x="49778" y="45003"/>
                    <a:pt x="49710" y="44343"/>
                  </a:cubicBezTo>
                  <a:close/>
                  <a:moveTo>
                    <a:pt x="52007" y="58147"/>
                  </a:moveTo>
                  <a:cubicBezTo>
                    <a:pt x="52075" y="57874"/>
                    <a:pt x="52348" y="57987"/>
                    <a:pt x="52348" y="57624"/>
                  </a:cubicBezTo>
                  <a:cubicBezTo>
                    <a:pt x="52189" y="56987"/>
                    <a:pt x="51575" y="57896"/>
                    <a:pt x="52007" y="58147"/>
                  </a:cubicBezTo>
                  <a:close/>
                  <a:moveTo>
                    <a:pt x="52530" y="57646"/>
                  </a:moveTo>
                  <a:cubicBezTo>
                    <a:pt x="52280" y="58056"/>
                    <a:pt x="52894" y="58147"/>
                    <a:pt x="52962" y="57919"/>
                  </a:cubicBezTo>
                  <a:cubicBezTo>
                    <a:pt x="52666" y="57965"/>
                    <a:pt x="52894" y="57510"/>
                    <a:pt x="52530" y="57646"/>
                  </a:cubicBezTo>
                  <a:close/>
                  <a:moveTo>
                    <a:pt x="52894" y="59784"/>
                  </a:moveTo>
                  <a:cubicBezTo>
                    <a:pt x="52962" y="59534"/>
                    <a:pt x="53144" y="59352"/>
                    <a:pt x="52985" y="59102"/>
                  </a:cubicBezTo>
                  <a:cubicBezTo>
                    <a:pt x="52666" y="58942"/>
                    <a:pt x="52689" y="59829"/>
                    <a:pt x="52894" y="59784"/>
                  </a:cubicBezTo>
                  <a:close/>
                  <a:moveTo>
                    <a:pt x="49323" y="44162"/>
                  </a:moveTo>
                  <a:cubicBezTo>
                    <a:pt x="49346" y="43911"/>
                    <a:pt x="49505" y="43638"/>
                    <a:pt x="49483" y="43388"/>
                  </a:cubicBezTo>
                  <a:cubicBezTo>
                    <a:pt x="49460" y="43093"/>
                    <a:pt x="49278" y="43070"/>
                    <a:pt x="49233" y="42865"/>
                  </a:cubicBezTo>
                  <a:cubicBezTo>
                    <a:pt x="49187" y="42752"/>
                    <a:pt x="49301" y="42774"/>
                    <a:pt x="49301" y="42752"/>
                  </a:cubicBezTo>
                  <a:cubicBezTo>
                    <a:pt x="49301" y="42638"/>
                    <a:pt x="49187" y="42661"/>
                    <a:pt x="49187" y="42661"/>
                  </a:cubicBezTo>
                  <a:cubicBezTo>
                    <a:pt x="49073" y="42115"/>
                    <a:pt x="48960" y="41819"/>
                    <a:pt x="48664" y="41751"/>
                  </a:cubicBezTo>
                  <a:cubicBezTo>
                    <a:pt x="48641" y="42160"/>
                    <a:pt x="48982" y="42729"/>
                    <a:pt x="49119" y="43320"/>
                  </a:cubicBezTo>
                  <a:cubicBezTo>
                    <a:pt x="49187" y="43616"/>
                    <a:pt x="48937" y="44093"/>
                    <a:pt x="49323" y="44162"/>
                  </a:cubicBezTo>
                  <a:close/>
                  <a:moveTo>
                    <a:pt x="45662" y="31586"/>
                  </a:moveTo>
                  <a:cubicBezTo>
                    <a:pt x="45503" y="31336"/>
                    <a:pt x="45776" y="31336"/>
                    <a:pt x="45799" y="31177"/>
                  </a:cubicBezTo>
                  <a:cubicBezTo>
                    <a:pt x="45662" y="30768"/>
                    <a:pt x="45480" y="30449"/>
                    <a:pt x="45253" y="30358"/>
                  </a:cubicBezTo>
                  <a:cubicBezTo>
                    <a:pt x="45344" y="30290"/>
                    <a:pt x="45253" y="30108"/>
                    <a:pt x="45276" y="29995"/>
                  </a:cubicBezTo>
                  <a:cubicBezTo>
                    <a:pt x="45026" y="29790"/>
                    <a:pt x="44844" y="29472"/>
                    <a:pt x="44707" y="29130"/>
                  </a:cubicBezTo>
                  <a:cubicBezTo>
                    <a:pt x="44548" y="28812"/>
                    <a:pt x="44434" y="28448"/>
                    <a:pt x="44321" y="28153"/>
                  </a:cubicBezTo>
                  <a:cubicBezTo>
                    <a:pt x="44230" y="28312"/>
                    <a:pt x="44002" y="27607"/>
                    <a:pt x="44071" y="28039"/>
                  </a:cubicBezTo>
                  <a:cubicBezTo>
                    <a:pt x="44139" y="28221"/>
                    <a:pt x="44275" y="28198"/>
                    <a:pt x="44343" y="28380"/>
                  </a:cubicBezTo>
                  <a:cubicBezTo>
                    <a:pt x="44162" y="28516"/>
                    <a:pt x="44230" y="28903"/>
                    <a:pt x="44298" y="29130"/>
                  </a:cubicBezTo>
                  <a:cubicBezTo>
                    <a:pt x="44343" y="29312"/>
                    <a:pt x="44503" y="29335"/>
                    <a:pt x="44616" y="29562"/>
                  </a:cubicBezTo>
                  <a:cubicBezTo>
                    <a:pt x="44707" y="29813"/>
                    <a:pt x="44685" y="30199"/>
                    <a:pt x="44775" y="30427"/>
                  </a:cubicBezTo>
                  <a:cubicBezTo>
                    <a:pt x="44821" y="30563"/>
                    <a:pt x="44935" y="30518"/>
                    <a:pt x="44980" y="30699"/>
                  </a:cubicBezTo>
                  <a:cubicBezTo>
                    <a:pt x="45071" y="30972"/>
                    <a:pt x="45299" y="31723"/>
                    <a:pt x="45662" y="31586"/>
                  </a:cubicBezTo>
                  <a:close/>
                  <a:moveTo>
                    <a:pt x="44844" y="27539"/>
                  </a:moveTo>
                  <a:cubicBezTo>
                    <a:pt x="44503" y="27675"/>
                    <a:pt x="45071" y="28130"/>
                    <a:pt x="45185" y="28221"/>
                  </a:cubicBezTo>
                  <a:cubicBezTo>
                    <a:pt x="45117" y="27993"/>
                    <a:pt x="45094" y="27652"/>
                    <a:pt x="44844" y="27539"/>
                  </a:cubicBezTo>
                  <a:close/>
                  <a:moveTo>
                    <a:pt x="43275" y="27220"/>
                  </a:moveTo>
                  <a:cubicBezTo>
                    <a:pt x="43206" y="26970"/>
                    <a:pt x="43479" y="26856"/>
                    <a:pt x="43206" y="26538"/>
                  </a:cubicBezTo>
                  <a:cubicBezTo>
                    <a:pt x="43025" y="26629"/>
                    <a:pt x="43002" y="27175"/>
                    <a:pt x="43275" y="27220"/>
                  </a:cubicBezTo>
                  <a:close/>
                  <a:moveTo>
                    <a:pt x="43161" y="25697"/>
                  </a:moveTo>
                  <a:cubicBezTo>
                    <a:pt x="43025" y="25401"/>
                    <a:pt x="42570" y="24810"/>
                    <a:pt x="42570" y="25015"/>
                  </a:cubicBezTo>
                  <a:cubicBezTo>
                    <a:pt x="42752" y="25174"/>
                    <a:pt x="43161" y="25924"/>
                    <a:pt x="43161" y="25697"/>
                  </a:cubicBezTo>
                  <a:close/>
                  <a:moveTo>
                    <a:pt x="34656" y="14963"/>
                  </a:moveTo>
                  <a:lnTo>
                    <a:pt x="34406" y="15214"/>
                  </a:lnTo>
                  <a:lnTo>
                    <a:pt x="34611" y="15441"/>
                  </a:lnTo>
                  <a:cubicBezTo>
                    <a:pt x="34815" y="15305"/>
                    <a:pt x="34884" y="15145"/>
                    <a:pt x="34656" y="14963"/>
                  </a:cubicBezTo>
                  <a:close/>
                  <a:moveTo>
                    <a:pt x="30108" y="7573"/>
                  </a:moveTo>
                  <a:cubicBezTo>
                    <a:pt x="30313" y="7755"/>
                    <a:pt x="30085" y="7937"/>
                    <a:pt x="30381" y="8142"/>
                  </a:cubicBezTo>
                  <a:cubicBezTo>
                    <a:pt x="30586" y="7982"/>
                    <a:pt x="30313" y="7482"/>
                    <a:pt x="30108" y="7573"/>
                  </a:cubicBezTo>
                  <a:close/>
                  <a:moveTo>
                    <a:pt x="20739" y="10143"/>
                  </a:moveTo>
                  <a:cubicBezTo>
                    <a:pt x="20512" y="10256"/>
                    <a:pt x="20216" y="10097"/>
                    <a:pt x="20057" y="10393"/>
                  </a:cubicBezTo>
                  <a:cubicBezTo>
                    <a:pt x="20376" y="10688"/>
                    <a:pt x="21035" y="10484"/>
                    <a:pt x="20739" y="10143"/>
                  </a:cubicBezTo>
                  <a:close/>
                  <a:moveTo>
                    <a:pt x="19489" y="9983"/>
                  </a:moveTo>
                  <a:cubicBezTo>
                    <a:pt x="19284" y="9892"/>
                    <a:pt x="18875" y="9892"/>
                    <a:pt x="18852" y="10165"/>
                  </a:cubicBezTo>
                  <a:cubicBezTo>
                    <a:pt x="19193" y="10302"/>
                    <a:pt x="19625" y="9915"/>
                    <a:pt x="19830" y="10370"/>
                  </a:cubicBezTo>
                  <a:cubicBezTo>
                    <a:pt x="20034" y="10165"/>
                    <a:pt x="19648" y="10052"/>
                    <a:pt x="19489" y="9983"/>
                  </a:cubicBezTo>
                  <a:close/>
                  <a:moveTo>
                    <a:pt x="22559" y="2820"/>
                  </a:moveTo>
                  <a:cubicBezTo>
                    <a:pt x="22240" y="2752"/>
                    <a:pt x="21694" y="2161"/>
                    <a:pt x="21558" y="2502"/>
                  </a:cubicBezTo>
                  <a:cubicBezTo>
                    <a:pt x="21535" y="2798"/>
                    <a:pt x="21808" y="2388"/>
                    <a:pt x="22013" y="2638"/>
                  </a:cubicBezTo>
                  <a:cubicBezTo>
                    <a:pt x="21967" y="2729"/>
                    <a:pt x="21945" y="2843"/>
                    <a:pt x="22127" y="2911"/>
                  </a:cubicBezTo>
                  <a:cubicBezTo>
                    <a:pt x="22127" y="2525"/>
                    <a:pt x="22513" y="3025"/>
                    <a:pt x="22559" y="2820"/>
                  </a:cubicBezTo>
                  <a:close/>
                  <a:moveTo>
                    <a:pt x="18397" y="10256"/>
                  </a:moveTo>
                  <a:cubicBezTo>
                    <a:pt x="18488" y="10097"/>
                    <a:pt x="18352" y="10029"/>
                    <a:pt x="18352" y="9915"/>
                  </a:cubicBezTo>
                  <a:cubicBezTo>
                    <a:pt x="18511" y="9733"/>
                    <a:pt x="18738" y="9574"/>
                    <a:pt x="18374" y="9415"/>
                  </a:cubicBezTo>
                  <a:cubicBezTo>
                    <a:pt x="18329" y="9529"/>
                    <a:pt x="18329" y="9620"/>
                    <a:pt x="18352" y="9711"/>
                  </a:cubicBezTo>
                  <a:cubicBezTo>
                    <a:pt x="18170" y="9597"/>
                    <a:pt x="18033" y="9642"/>
                    <a:pt x="17965" y="9824"/>
                  </a:cubicBezTo>
                  <a:cubicBezTo>
                    <a:pt x="18283" y="9915"/>
                    <a:pt x="18283" y="10097"/>
                    <a:pt x="18397" y="10256"/>
                  </a:cubicBezTo>
                  <a:close/>
                  <a:moveTo>
                    <a:pt x="16237" y="9028"/>
                  </a:moveTo>
                  <a:cubicBezTo>
                    <a:pt x="16169" y="8846"/>
                    <a:pt x="16487" y="8505"/>
                    <a:pt x="16191" y="8414"/>
                  </a:cubicBezTo>
                  <a:cubicBezTo>
                    <a:pt x="16078" y="8483"/>
                    <a:pt x="15964" y="8596"/>
                    <a:pt x="15919" y="8801"/>
                  </a:cubicBezTo>
                  <a:cubicBezTo>
                    <a:pt x="16100" y="8846"/>
                    <a:pt x="16078" y="8983"/>
                    <a:pt x="16237" y="9028"/>
                  </a:cubicBezTo>
                  <a:close/>
                  <a:moveTo>
                    <a:pt x="17760" y="2138"/>
                  </a:moveTo>
                  <a:cubicBezTo>
                    <a:pt x="17874" y="1865"/>
                    <a:pt x="17556" y="1752"/>
                    <a:pt x="17237" y="1638"/>
                  </a:cubicBezTo>
                  <a:cubicBezTo>
                    <a:pt x="17056" y="1934"/>
                    <a:pt x="17442" y="2024"/>
                    <a:pt x="17760" y="2138"/>
                  </a:cubicBezTo>
                  <a:close/>
                  <a:moveTo>
                    <a:pt x="14850" y="1297"/>
                  </a:moveTo>
                  <a:cubicBezTo>
                    <a:pt x="14463" y="1092"/>
                    <a:pt x="14304" y="1592"/>
                    <a:pt x="14736" y="1638"/>
                  </a:cubicBezTo>
                  <a:close/>
                  <a:moveTo>
                    <a:pt x="41183" y="20148"/>
                  </a:moveTo>
                  <a:cubicBezTo>
                    <a:pt x="40955" y="20262"/>
                    <a:pt x="41228" y="20853"/>
                    <a:pt x="41410" y="20808"/>
                  </a:cubicBezTo>
                  <a:cubicBezTo>
                    <a:pt x="41365" y="20603"/>
                    <a:pt x="41319" y="20398"/>
                    <a:pt x="41183" y="20148"/>
                  </a:cubicBezTo>
                  <a:close/>
                  <a:moveTo>
                    <a:pt x="42729" y="21422"/>
                  </a:moveTo>
                  <a:cubicBezTo>
                    <a:pt x="42843" y="21581"/>
                    <a:pt x="42797" y="21694"/>
                    <a:pt x="42615" y="21763"/>
                  </a:cubicBezTo>
                  <a:cubicBezTo>
                    <a:pt x="42774" y="22081"/>
                    <a:pt x="42956" y="22013"/>
                    <a:pt x="43115" y="22377"/>
                  </a:cubicBezTo>
                  <a:cubicBezTo>
                    <a:pt x="43275" y="22331"/>
                    <a:pt x="43161" y="21694"/>
                    <a:pt x="43070" y="21604"/>
                  </a:cubicBezTo>
                  <a:cubicBezTo>
                    <a:pt x="43025" y="21581"/>
                    <a:pt x="42888" y="21740"/>
                    <a:pt x="42843" y="21604"/>
                  </a:cubicBezTo>
                  <a:cubicBezTo>
                    <a:pt x="42956" y="21535"/>
                    <a:pt x="42934" y="21194"/>
                    <a:pt x="42729" y="21422"/>
                  </a:cubicBezTo>
                  <a:close/>
                  <a:moveTo>
                    <a:pt x="43070" y="23195"/>
                  </a:moveTo>
                  <a:cubicBezTo>
                    <a:pt x="43275" y="23400"/>
                    <a:pt x="42979" y="23787"/>
                    <a:pt x="43366" y="23809"/>
                  </a:cubicBezTo>
                  <a:cubicBezTo>
                    <a:pt x="43343" y="23673"/>
                    <a:pt x="43388" y="23195"/>
                    <a:pt x="43070" y="23195"/>
                  </a:cubicBezTo>
                  <a:close/>
                  <a:moveTo>
                    <a:pt x="46640" y="76520"/>
                  </a:moveTo>
                  <a:cubicBezTo>
                    <a:pt x="46572" y="76589"/>
                    <a:pt x="46504" y="76611"/>
                    <a:pt x="46413" y="76543"/>
                  </a:cubicBezTo>
                  <a:cubicBezTo>
                    <a:pt x="46185" y="76839"/>
                    <a:pt x="46413" y="76952"/>
                    <a:pt x="46390" y="77180"/>
                  </a:cubicBezTo>
                  <a:cubicBezTo>
                    <a:pt x="46436" y="76975"/>
                    <a:pt x="46799" y="76634"/>
                    <a:pt x="46640" y="76520"/>
                  </a:cubicBezTo>
                  <a:close/>
                  <a:moveTo>
                    <a:pt x="45594" y="78817"/>
                  </a:moveTo>
                  <a:cubicBezTo>
                    <a:pt x="45753" y="78863"/>
                    <a:pt x="45685" y="79158"/>
                    <a:pt x="45617" y="79499"/>
                  </a:cubicBezTo>
                  <a:cubicBezTo>
                    <a:pt x="45731" y="79295"/>
                    <a:pt x="45912" y="79499"/>
                    <a:pt x="46003" y="79181"/>
                  </a:cubicBezTo>
                  <a:cubicBezTo>
                    <a:pt x="45935" y="79067"/>
                    <a:pt x="45799" y="78385"/>
                    <a:pt x="45594" y="78817"/>
                  </a:cubicBezTo>
                  <a:close/>
                  <a:moveTo>
                    <a:pt x="11052" y="102330"/>
                  </a:moveTo>
                  <a:cubicBezTo>
                    <a:pt x="10734" y="102376"/>
                    <a:pt x="10438" y="102467"/>
                    <a:pt x="10234" y="102649"/>
                  </a:cubicBezTo>
                  <a:cubicBezTo>
                    <a:pt x="10597" y="102580"/>
                    <a:pt x="10484" y="102808"/>
                    <a:pt x="10848" y="102740"/>
                  </a:cubicBezTo>
                  <a:close/>
                  <a:moveTo>
                    <a:pt x="6754" y="99169"/>
                  </a:moveTo>
                  <a:cubicBezTo>
                    <a:pt x="7004" y="98828"/>
                    <a:pt x="7323" y="98555"/>
                    <a:pt x="7300" y="98055"/>
                  </a:cubicBezTo>
                  <a:cubicBezTo>
                    <a:pt x="6959" y="98146"/>
                    <a:pt x="7118" y="98328"/>
                    <a:pt x="6936" y="98533"/>
                  </a:cubicBezTo>
                  <a:cubicBezTo>
                    <a:pt x="6959" y="98510"/>
                    <a:pt x="6800" y="98442"/>
                    <a:pt x="6754" y="98669"/>
                  </a:cubicBezTo>
                  <a:close/>
                  <a:moveTo>
                    <a:pt x="6845" y="98237"/>
                  </a:moveTo>
                  <a:cubicBezTo>
                    <a:pt x="6868" y="97941"/>
                    <a:pt x="6823" y="97805"/>
                    <a:pt x="6663" y="97850"/>
                  </a:cubicBezTo>
                  <a:cubicBezTo>
                    <a:pt x="6618" y="98055"/>
                    <a:pt x="6527" y="98169"/>
                    <a:pt x="6572" y="98419"/>
                  </a:cubicBezTo>
                  <a:close/>
                  <a:moveTo>
                    <a:pt x="6686" y="95940"/>
                  </a:moveTo>
                  <a:cubicBezTo>
                    <a:pt x="6709" y="95827"/>
                    <a:pt x="6754" y="95758"/>
                    <a:pt x="6868" y="95758"/>
                  </a:cubicBezTo>
                  <a:cubicBezTo>
                    <a:pt x="6800" y="95395"/>
                    <a:pt x="6800" y="95531"/>
                    <a:pt x="6868" y="95122"/>
                  </a:cubicBezTo>
                  <a:cubicBezTo>
                    <a:pt x="6595" y="95099"/>
                    <a:pt x="6618" y="96054"/>
                    <a:pt x="6686" y="95940"/>
                  </a:cubicBezTo>
                  <a:close/>
                  <a:moveTo>
                    <a:pt x="6868" y="89641"/>
                  </a:moveTo>
                  <a:cubicBezTo>
                    <a:pt x="7232" y="89732"/>
                    <a:pt x="6982" y="89050"/>
                    <a:pt x="7050" y="88777"/>
                  </a:cubicBezTo>
                  <a:cubicBezTo>
                    <a:pt x="7027" y="88641"/>
                    <a:pt x="6936" y="88573"/>
                    <a:pt x="6982" y="88345"/>
                  </a:cubicBezTo>
                  <a:cubicBezTo>
                    <a:pt x="7209" y="88413"/>
                    <a:pt x="7300" y="88300"/>
                    <a:pt x="7255" y="88027"/>
                  </a:cubicBezTo>
                  <a:cubicBezTo>
                    <a:pt x="6982" y="87936"/>
                    <a:pt x="7073" y="88322"/>
                    <a:pt x="6800" y="88231"/>
                  </a:cubicBezTo>
                  <a:cubicBezTo>
                    <a:pt x="6868" y="87799"/>
                    <a:pt x="6641" y="87754"/>
                    <a:pt x="6527" y="87572"/>
                  </a:cubicBezTo>
                  <a:cubicBezTo>
                    <a:pt x="6618" y="88231"/>
                    <a:pt x="7004" y="89073"/>
                    <a:pt x="6868" y="89641"/>
                  </a:cubicBezTo>
                  <a:close/>
                  <a:moveTo>
                    <a:pt x="6527" y="86913"/>
                  </a:moveTo>
                  <a:cubicBezTo>
                    <a:pt x="6595" y="87390"/>
                    <a:pt x="6800" y="87663"/>
                    <a:pt x="7073" y="87913"/>
                  </a:cubicBezTo>
                  <a:cubicBezTo>
                    <a:pt x="7050" y="87595"/>
                    <a:pt x="7346" y="87140"/>
                    <a:pt x="7095" y="86913"/>
                  </a:cubicBezTo>
                  <a:cubicBezTo>
                    <a:pt x="7050" y="87163"/>
                    <a:pt x="6595" y="87004"/>
                    <a:pt x="6527" y="86913"/>
                  </a:cubicBezTo>
                  <a:close/>
                  <a:moveTo>
                    <a:pt x="3866" y="88595"/>
                  </a:moveTo>
                  <a:cubicBezTo>
                    <a:pt x="3593" y="88936"/>
                    <a:pt x="3866" y="89323"/>
                    <a:pt x="3571" y="89687"/>
                  </a:cubicBezTo>
                  <a:cubicBezTo>
                    <a:pt x="3798" y="89755"/>
                    <a:pt x="3684" y="89505"/>
                    <a:pt x="3753" y="89368"/>
                  </a:cubicBezTo>
                  <a:cubicBezTo>
                    <a:pt x="3889" y="89118"/>
                    <a:pt x="4230" y="88732"/>
                    <a:pt x="3866" y="88595"/>
                  </a:cubicBezTo>
                  <a:close/>
                  <a:moveTo>
                    <a:pt x="5663" y="90710"/>
                  </a:moveTo>
                  <a:cubicBezTo>
                    <a:pt x="5390" y="90778"/>
                    <a:pt x="5253" y="91051"/>
                    <a:pt x="5276" y="91483"/>
                  </a:cubicBezTo>
                  <a:cubicBezTo>
                    <a:pt x="5776" y="91665"/>
                    <a:pt x="5640" y="91097"/>
                    <a:pt x="5663" y="90710"/>
                  </a:cubicBezTo>
                  <a:close/>
                  <a:moveTo>
                    <a:pt x="4253" y="93644"/>
                  </a:moveTo>
                  <a:cubicBezTo>
                    <a:pt x="4185" y="94212"/>
                    <a:pt x="4435" y="94962"/>
                    <a:pt x="4594" y="94553"/>
                  </a:cubicBezTo>
                  <a:cubicBezTo>
                    <a:pt x="4480" y="94508"/>
                    <a:pt x="4799" y="93325"/>
                    <a:pt x="4253" y="93644"/>
                  </a:cubicBezTo>
                  <a:close/>
                  <a:moveTo>
                    <a:pt x="3935" y="96327"/>
                  </a:moveTo>
                  <a:cubicBezTo>
                    <a:pt x="3935" y="96759"/>
                    <a:pt x="3889" y="97305"/>
                    <a:pt x="4116" y="97236"/>
                  </a:cubicBezTo>
                  <a:cubicBezTo>
                    <a:pt x="4071" y="96918"/>
                    <a:pt x="4276" y="96054"/>
                    <a:pt x="3935" y="96327"/>
                  </a:cubicBezTo>
                  <a:close/>
                  <a:moveTo>
                    <a:pt x="5299" y="97055"/>
                  </a:moveTo>
                  <a:lnTo>
                    <a:pt x="5299" y="97782"/>
                  </a:lnTo>
                  <a:cubicBezTo>
                    <a:pt x="5663" y="97737"/>
                    <a:pt x="5663" y="96759"/>
                    <a:pt x="5299" y="97055"/>
                  </a:cubicBezTo>
                  <a:close/>
                  <a:moveTo>
                    <a:pt x="3571" y="102148"/>
                  </a:moveTo>
                  <a:cubicBezTo>
                    <a:pt x="3571" y="102626"/>
                    <a:pt x="3639" y="102944"/>
                    <a:pt x="3798" y="102967"/>
                  </a:cubicBezTo>
                  <a:cubicBezTo>
                    <a:pt x="3707" y="102421"/>
                    <a:pt x="4003" y="101853"/>
                    <a:pt x="3571" y="102148"/>
                  </a:cubicBezTo>
                  <a:close/>
                  <a:moveTo>
                    <a:pt x="7869" y="106969"/>
                  </a:moveTo>
                  <a:cubicBezTo>
                    <a:pt x="8437" y="106764"/>
                    <a:pt x="8164" y="107060"/>
                    <a:pt x="8414" y="107060"/>
                  </a:cubicBezTo>
                  <a:cubicBezTo>
                    <a:pt x="8596" y="106764"/>
                    <a:pt x="8278" y="106764"/>
                    <a:pt x="8187" y="106628"/>
                  </a:cubicBezTo>
                  <a:cubicBezTo>
                    <a:pt x="8301" y="106446"/>
                    <a:pt x="8687" y="106446"/>
                    <a:pt x="8733" y="106196"/>
                  </a:cubicBezTo>
                  <a:cubicBezTo>
                    <a:pt x="7823" y="106264"/>
                    <a:pt x="8210" y="106492"/>
                    <a:pt x="7869" y="106969"/>
                  </a:cubicBezTo>
                  <a:close/>
                  <a:moveTo>
                    <a:pt x="11439" y="104104"/>
                  </a:moveTo>
                  <a:cubicBezTo>
                    <a:pt x="11985" y="103967"/>
                    <a:pt x="11552" y="104513"/>
                    <a:pt x="12326" y="104240"/>
                  </a:cubicBezTo>
                  <a:cubicBezTo>
                    <a:pt x="12485" y="103922"/>
                    <a:pt x="11916" y="104058"/>
                    <a:pt x="12326" y="103763"/>
                  </a:cubicBezTo>
                  <a:cubicBezTo>
                    <a:pt x="11939" y="103808"/>
                    <a:pt x="11643" y="103922"/>
                    <a:pt x="11439" y="104104"/>
                  </a:cubicBezTo>
                  <a:close/>
                  <a:moveTo>
                    <a:pt x="18147" y="104513"/>
                  </a:moveTo>
                  <a:cubicBezTo>
                    <a:pt x="18283" y="104354"/>
                    <a:pt x="18238" y="104127"/>
                    <a:pt x="18374" y="103967"/>
                  </a:cubicBezTo>
                  <a:cubicBezTo>
                    <a:pt x="18170" y="104036"/>
                    <a:pt x="17965" y="104104"/>
                    <a:pt x="17760" y="104149"/>
                  </a:cubicBezTo>
                  <a:cubicBezTo>
                    <a:pt x="17760" y="104377"/>
                    <a:pt x="17783" y="104604"/>
                    <a:pt x="18147" y="104513"/>
                  </a:cubicBezTo>
                  <a:close/>
                  <a:moveTo>
                    <a:pt x="29221" y="99465"/>
                  </a:moveTo>
                  <a:cubicBezTo>
                    <a:pt x="29381" y="99101"/>
                    <a:pt x="29881" y="99238"/>
                    <a:pt x="29995" y="98874"/>
                  </a:cubicBezTo>
                  <a:cubicBezTo>
                    <a:pt x="29835" y="98874"/>
                    <a:pt x="28971" y="99215"/>
                    <a:pt x="29221" y="99465"/>
                  </a:cubicBezTo>
                  <a:close/>
                  <a:moveTo>
                    <a:pt x="30677" y="98419"/>
                  </a:moveTo>
                  <a:cubicBezTo>
                    <a:pt x="30950" y="98169"/>
                    <a:pt x="31109" y="98260"/>
                    <a:pt x="31336" y="98101"/>
                  </a:cubicBezTo>
                  <a:cubicBezTo>
                    <a:pt x="31200" y="97873"/>
                    <a:pt x="30540" y="98169"/>
                    <a:pt x="30677" y="98419"/>
                  </a:cubicBezTo>
                  <a:close/>
                  <a:moveTo>
                    <a:pt x="33724" y="93234"/>
                  </a:moveTo>
                  <a:cubicBezTo>
                    <a:pt x="34110" y="92916"/>
                    <a:pt x="34406" y="92825"/>
                    <a:pt x="34543" y="92416"/>
                  </a:cubicBezTo>
                  <a:cubicBezTo>
                    <a:pt x="34406" y="92461"/>
                    <a:pt x="33815" y="92961"/>
                    <a:pt x="33724" y="93234"/>
                  </a:cubicBezTo>
                  <a:close/>
                  <a:moveTo>
                    <a:pt x="39568" y="90983"/>
                  </a:moveTo>
                  <a:cubicBezTo>
                    <a:pt x="39659" y="90869"/>
                    <a:pt x="39818" y="90756"/>
                    <a:pt x="39750" y="90665"/>
                  </a:cubicBezTo>
                  <a:cubicBezTo>
                    <a:pt x="39409" y="90938"/>
                    <a:pt x="39636" y="90096"/>
                    <a:pt x="39318" y="90574"/>
                  </a:cubicBezTo>
                  <a:cubicBezTo>
                    <a:pt x="39295" y="90733"/>
                    <a:pt x="39409" y="90710"/>
                    <a:pt x="39568" y="90983"/>
                  </a:cubicBezTo>
                  <a:close/>
                  <a:moveTo>
                    <a:pt x="7118" y="85616"/>
                  </a:moveTo>
                  <a:cubicBezTo>
                    <a:pt x="7095" y="85730"/>
                    <a:pt x="7004" y="85685"/>
                    <a:pt x="6913" y="85616"/>
                  </a:cubicBezTo>
                  <a:cubicBezTo>
                    <a:pt x="6913" y="85889"/>
                    <a:pt x="6641" y="85844"/>
                    <a:pt x="6641" y="86139"/>
                  </a:cubicBezTo>
                  <a:cubicBezTo>
                    <a:pt x="6777" y="86367"/>
                    <a:pt x="7368" y="85844"/>
                    <a:pt x="7118" y="85616"/>
                  </a:cubicBezTo>
                  <a:close/>
                  <a:moveTo>
                    <a:pt x="6641" y="85480"/>
                  </a:moveTo>
                  <a:cubicBezTo>
                    <a:pt x="6618" y="84752"/>
                    <a:pt x="6959" y="85594"/>
                    <a:pt x="7118" y="85275"/>
                  </a:cubicBezTo>
                  <a:cubicBezTo>
                    <a:pt x="7164" y="84798"/>
                    <a:pt x="7073" y="84457"/>
                    <a:pt x="7050" y="84070"/>
                  </a:cubicBezTo>
                  <a:cubicBezTo>
                    <a:pt x="6913" y="83797"/>
                    <a:pt x="6754" y="84275"/>
                    <a:pt x="6663" y="83956"/>
                  </a:cubicBezTo>
                  <a:cubicBezTo>
                    <a:pt x="6868" y="83706"/>
                    <a:pt x="7073" y="83502"/>
                    <a:pt x="7141" y="83092"/>
                  </a:cubicBezTo>
                  <a:cubicBezTo>
                    <a:pt x="7027" y="82910"/>
                    <a:pt x="6845" y="82797"/>
                    <a:pt x="6595" y="82751"/>
                  </a:cubicBezTo>
                  <a:cubicBezTo>
                    <a:pt x="6595" y="83160"/>
                    <a:pt x="6550" y="83638"/>
                    <a:pt x="6777" y="83206"/>
                  </a:cubicBezTo>
                  <a:cubicBezTo>
                    <a:pt x="6732" y="83570"/>
                    <a:pt x="6527" y="83774"/>
                    <a:pt x="6481" y="84184"/>
                  </a:cubicBezTo>
                  <a:cubicBezTo>
                    <a:pt x="6913" y="84434"/>
                    <a:pt x="6390" y="85162"/>
                    <a:pt x="6641" y="85480"/>
                  </a:cubicBezTo>
                  <a:close/>
                  <a:moveTo>
                    <a:pt x="5822" y="85366"/>
                  </a:moveTo>
                  <a:cubicBezTo>
                    <a:pt x="5936" y="85230"/>
                    <a:pt x="5936" y="84980"/>
                    <a:pt x="5936" y="84707"/>
                  </a:cubicBezTo>
                  <a:cubicBezTo>
                    <a:pt x="5640" y="84548"/>
                    <a:pt x="5686" y="85366"/>
                    <a:pt x="5822" y="85366"/>
                  </a:cubicBezTo>
                  <a:close/>
                  <a:moveTo>
                    <a:pt x="4094" y="84661"/>
                  </a:moveTo>
                  <a:cubicBezTo>
                    <a:pt x="3957" y="84343"/>
                    <a:pt x="4207" y="84275"/>
                    <a:pt x="3935" y="84116"/>
                  </a:cubicBezTo>
                  <a:cubicBezTo>
                    <a:pt x="3798" y="84366"/>
                    <a:pt x="3935" y="84320"/>
                    <a:pt x="3821" y="84661"/>
                  </a:cubicBezTo>
                  <a:close/>
                  <a:moveTo>
                    <a:pt x="6800" y="82433"/>
                  </a:moveTo>
                  <a:cubicBezTo>
                    <a:pt x="6823" y="82046"/>
                    <a:pt x="6777" y="81728"/>
                    <a:pt x="6709" y="81455"/>
                  </a:cubicBezTo>
                  <a:cubicBezTo>
                    <a:pt x="6913" y="81409"/>
                    <a:pt x="6800" y="81773"/>
                    <a:pt x="6982" y="81773"/>
                  </a:cubicBezTo>
                  <a:cubicBezTo>
                    <a:pt x="7004" y="81705"/>
                    <a:pt x="6982" y="81569"/>
                    <a:pt x="7073" y="81569"/>
                  </a:cubicBezTo>
                  <a:lnTo>
                    <a:pt x="7073" y="81341"/>
                  </a:lnTo>
                  <a:cubicBezTo>
                    <a:pt x="6936" y="81319"/>
                    <a:pt x="6732" y="81387"/>
                    <a:pt x="6709" y="81228"/>
                  </a:cubicBezTo>
                  <a:cubicBezTo>
                    <a:pt x="7118" y="81091"/>
                    <a:pt x="6732" y="80659"/>
                    <a:pt x="6732" y="80363"/>
                  </a:cubicBezTo>
                  <a:lnTo>
                    <a:pt x="7004" y="80363"/>
                  </a:lnTo>
                  <a:cubicBezTo>
                    <a:pt x="6709" y="79909"/>
                    <a:pt x="7346" y="79226"/>
                    <a:pt x="6936" y="79158"/>
                  </a:cubicBezTo>
                  <a:cubicBezTo>
                    <a:pt x="7004" y="79613"/>
                    <a:pt x="6709" y="79954"/>
                    <a:pt x="6459" y="79704"/>
                  </a:cubicBezTo>
                  <a:cubicBezTo>
                    <a:pt x="6459" y="80113"/>
                    <a:pt x="6504" y="80500"/>
                    <a:pt x="6732" y="80682"/>
                  </a:cubicBezTo>
                  <a:cubicBezTo>
                    <a:pt x="6800" y="81250"/>
                    <a:pt x="6163" y="82228"/>
                    <a:pt x="6800" y="82433"/>
                  </a:cubicBezTo>
                  <a:close/>
                  <a:moveTo>
                    <a:pt x="6459" y="79363"/>
                  </a:moveTo>
                  <a:cubicBezTo>
                    <a:pt x="6732" y="79317"/>
                    <a:pt x="7232" y="78976"/>
                    <a:pt x="6936" y="78612"/>
                  </a:cubicBezTo>
                  <a:cubicBezTo>
                    <a:pt x="6913" y="78726"/>
                    <a:pt x="6823" y="78772"/>
                    <a:pt x="6754" y="78817"/>
                  </a:cubicBezTo>
                  <a:cubicBezTo>
                    <a:pt x="6618" y="78681"/>
                    <a:pt x="6663" y="78340"/>
                    <a:pt x="6663" y="78067"/>
                  </a:cubicBezTo>
                  <a:cubicBezTo>
                    <a:pt x="6959" y="78180"/>
                    <a:pt x="6891" y="77885"/>
                    <a:pt x="7050" y="77839"/>
                  </a:cubicBezTo>
                  <a:cubicBezTo>
                    <a:pt x="7118" y="77475"/>
                    <a:pt x="6913" y="77430"/>
                    <a:pt x="6959" y="77089"/>
                  </a:cubicBezTo>
                  <a:cubicBezTo>
                    <a:pt x="6686" y="77157"/>
                    <a:pt x="6777" y="77157"/>
                    <a:pt x="6504" y="77066"/>
                  </a:cubicBezTo>
                  <a:close/>
                  <a:moveTo>
                    <a:pt x="4389" y="77248"/>
                  </a:moveTo>
                  <a:cubicBezTo>
                    <a:pt x="4526" y="77225"/>
                    <a:pt x="4730" y="77294"/>
                    <a:pt x="4753" y="77134"/>
                  </a:cubicBezTo>
                  <a:cubicBezTo>
                    <a:pt x="4571" y="77180"/>
                    <a:pt x="4776" y="76816"/>
                    <a:pt x="4867" y="76816"/>
                  </a:cubicBezTo>
                  <a:cubicBezTo>
                    <a:pt x="5003" y="76839"/>
                    <a:pt x="4935" y="77089"/>
                    <a:pt x="5140" y="77043"/>
                  </a:cubicBezTo>
                  <a:cubicBezTo>
                    <a:pt x="5163" y="76566"/>
                    <a:pt x="4981" y="75906"/>
                    <a:pt x="5072" y="75406"/>
                  </a:cubicBezTo>
                  <a:cubicBezTo>
                    <a:pt x="5117" y="75133"/>
                    <a:pt x="5413" y="75020"/>
                    <a:pt x="5435" y="74747"/>
                  </a:cubicBezTo>
                  <a:cubicBezTo>
                    <a:pt x="5458" y="75111"/>
                    <a:pt x="5708" y="75725"/>
                    <a:pt x="5890" y="75520"/>
                  </a:cubicBezTo>
                  <a:cubicBezTo>
                    <a:pt x="5595" y="75292"/>
                    <a:pt x="5617" y="74565"/>
                    <a:pt x="5344" y="74428"/>
                  </a:cubicBezTo>
                  <a:cubicBezTo>
                    <a:pt x="5390" y="74428"/>
                    <a:pt x="5299" y="74769"/>
                    <a:pt x="5163" y="74633"/>
                  </a:cubicBezTo>
                  <a:cubicBezTo>
                    <a:pt x="5231" y="74451"/>
                    <a:pt x="4912" y="74178"/>
                    <a:pt x="5185" y="74087"/>
                  </a:cubicBezTo>
                  <a:cubicBezTo>
                    <a:pt x="5185" y="74224"/>
                    <a:pt x="5163" y="74406"/>
                    <a:pt x="5253" y="74428"/>
                  </a:cubicBezTo>
                  <a:cubicBezTo>
                    <a:pt x="5367" y="74269"/>
                    <a:pt x="5390" y="73974"/>
                    <a:pt x="5549" y="73883"/>
                  </a:cubicBezTo>
                  <a:cubicBezTo>
                    <a:pt x="5686" y="73996"/>
                    <a:pt x="5776" y="73996"/>
                    <a:pt x="5822" y="73769"/>
                  </a:cubicBezTo>
                  <a:cubicBezTo>
                    <a:pt x="5526" y="73860"/>
                    <a:pt x="5708" y="73405"/>
                    <a:pt x="5367" y="73541"/>
                  </a:cubicBezTo>
                  <a:cubicBezTo>
                    <a:pt x="5367" y="73814"/>
                    <a:pt x="5526" y="73905"/>
                    <a:pt x="5276" y="73974"/>
                  </a:cubicBezTo>
                  <a:cubicBezTo>
                    <a:pt x="5003" y="73860"/>
                    <a:pt x="4730" y="73746"/>
                    <a:pt x="4458" y="73632"/>
                  </a:cubicBezTo>
                  <a:lnTo>
                    <a:pt x="4435" y="74065"/>
                  </a:lnTo>
                  <a:cubicBezTo>
                    <a:pt x="4662" y="74224"/>
                    <a:pt x="4730" y="73655"/>
                    <a:pt x="4799" y="73974"/>
                  </a:cubicBezTo>
                  <a:cubicBezTo>
                    <a:pt x="4821" y="74087"/>
                    <a:pt x="4821" y="74451"/>
                    <a:pt x="4708" y="74406"/>
                  </a:cubicBezTo>
                  <a:cubicBezTo>
                    <a:pt x="4730" y="74428"/>
                    <a:pt x="4662" y="74110"/>
                    <a:pt x="4617" y="74178"/>
                  </a:cubicBezTo>
                  <a:cubicBezTo>
                    <a:pt x="4503" y="74497"/>
                    <a:pt x="4617" y="74815"/>
                    <a:pt x="4617" y="75179"/>
                  </a:cubicBezTo>
                  <a:cubicBezTo>
                    <a:pt x="4617" y="75406"/>
                    <a:pt x="4367" y="75793"/>
                    <a:pt x="4685" y="75838"/>
                  </a:cubicBezTo>
                  <a:cubicBezTo>
                    <a:pt x="4685" y="75315"/>
                    <a:pt x="5003" y="75179"/>
                    <a:pt x="5072" y="74747"/>
                  </a:cubicBezTo>
                  <a:cubicBezTo>
                    <a:pt x="5367" y="75065"/>
                    <a:pt x="4867" y="75383"/>
                    <a:pt x="4776" y="75611"/>
                  </a:cubicBezTo>
                  <a:cubicBezTo>
                    <a:pt x="4821" y="75838"/>
                    <a:pt x="5003" y="76429"/>
                    <a:pt x="4776" y="76589"/>
                  </a:cubicBezTo>
                  <a:cubicBezTo>
                    <a:pt x="4503" y="76611"/>
                    <a:pt x="4890" y="75884"/>
                    <a:pt x="4503" y="76043"/>
                  </a:cubicBezTo>
                  <a:cubicBezTo>
                    <a:pt x="4662" y="76566"/>
                    <a:pt x="4435" y="76702"/>
                    <a:pt x="4389" y="77248"/>
                  </a:cubicBezTo>
                  <a:close/>
                  <a:moveTo>
                    <a:pt x="5595" y="76407"/>
                  </a:moveTo>
                  <a:cubicBezTo>
                    <a:pt x="5572" y="76520"/>
                    <a:pt x="5458" y="76520"/>
                    <a:pt x="5322" y="76498"/>
                  </a:cubicBezTo>
                  <a:cubicBezTo>
                    <a:pt x="5322" y="76680"/>
                    <a:pt x="5344" y="76839"/>
                    <a:pt x="5413" y="76930"/>
                  </a:cubicBezTo>
                  <a:cubicBezTo>
                    <a:pt x="5640" y="77021"/>
                    <a:pt x="5799" y="76475"/>
                    <a:pt x="5595" y="76407"/>
                  </a:cubicBezTo>
                  <a:close/>
                  <a:moveTo>
                    <a:pt x="5276" y="73428"/>
                  </a:moveTo>
                  <a:cubicBezTo>
                    <a:pt x="5413" y="72837"/>
                    <a:pt x="5822" y="73860"/>
                    <a:pt x="5822" y="73132"/>
                  </a:cubicBezTo>
                  <a:cubicBezTo>
                    <a:pt x="5549" y="72950"/>
                    <a:pt x="5094" y="73155"/>
                    <a:pt x="5276" y="73428"/>
                  </a:cubicBezTo>
                  <a:close/>
                  <a:moveTo>
                    <a:pt x="4821" y="73109"/>
                  </a:moveTo>
                  <a:cubicBezTo>
                    <a:pt x="5049" y="72996"/>
                    <a:pt x="5413" y="73087"/>
                    <a:pt x="5390" y="72677"/>
                  </a:cubicBezTo>
                  <a:cubicBezTo>
                    <a:pt x="5026" y="72609"/>
                    <a:pt x="4958" y="72905"/>
                    <a:pt x="4821" y="73109"/>
                  </a:cubicBezTo>
                  <a:close/>
                  <a:moveTo>
                    <a:pt x="5663" y="71813"/>
                  </a:moveTo>
                  <a:cubicBezTo>
                    <a:pt x="5549" y="71427"/>
                    <a:pt x="6027" y="71245"/>
                    <a:pt x="5776" y="71040"/>
                  </a:cubicBezTo>
                  <a:cubicBezTo>
                    <a:pt x="5663" y="71472"/>
                    <a:pt x="5549" y="71290"/>
                    <a:pt x="5413" y="71040"/>
                  </a:cubicBezTo>
                  <a:cubicBezTo>
                    <a:pt x="5435" y="71358"/>
                    <a:pt x="5458" y="71700"/>
                    <a:pt x="5663" y="71813"/>
                  </a:cubicBezTo>
                  <a:close/>
                  <a:moveTo>
                    <a:pt x="5776" y="70608"/>
                  </a:moveTo>
                  <a:cubicBezTo>
                    <a:pt x="5776" y="70244"/>
                    <a:pt x="6049" y="70199"/>
                    <a:pt x="5981" y="69744"/>
                  </a:cubicBezTo>
                  <a:cubicBezTo>
                    <a:pt x="5526" y="69721"/>
                    <a:pt x="5617" y="70267"/>
                    <a:pt x="5776" y="70608"/>
                  </a:cubicBezTo>
                  <a:close/>
                  <a:moveTo>
                    <a:pt x="7800" y="76657"/>
                  </a:moveTo>
                  <a:cubicBezTo>
                    <a:pt x="7914" y="76520"/>
                    <a:pt x="7960" y="76020"/>
                    <a:pt x="7709" y="75997"/>
                  </a:cubicBezTo>
                  <a:cubicBezTo>
                    <a:pt x="7755" y="76202"/>
                    <a:pt x="7596" y="76634"/>
                    <a:pt x="7800" y="76657"/>
                  </a:cubicBezTo>
                  <a:close/>
                  <a:moveTo>
                    <a:pt x="6800" y="75770"/>
                  </a:moveTo>
                  <a:cubicBezTo>
                    <a:pt x="7232" y="75815"/>
                    <a:pt x="6823" y="75315"/>
                    <a:pt x="6800" y="75111"/>
                  </a:cubicBezTo>
                  <a:cubicBezTo>
                    <a:pt x="6800" y="74838"/>
                    <a:pt x="7073" y="74360"/>
                    <a:pt x="6732" y="74224"/>
                  </a:cubicBezTo>
                  <a:cubicBezTo>
                    <a:pt x="6754" y="74724"/>
                    <a:pt x="6618" y="75429"/>
                    <a:pt x="6800" y="75770"/>
                  </a:cubicBezTo>
                  <a:close/>
                  <a:moveTo>
                    <a:pt x="7186" y="74246"/>
                  </a:moveTo>
                  <a:cubicBezTo>
                    <a:pt x="7346" y="73883"/>
                    <a:pt x="7277" y="73428"/>
                    <a:pt x="6823" y="73473"/>
                  </a:cubicBezTo>
                  <a:cubicBezTo>
                    <a:pt x="6800" y="73541"/>
                    <a:pt x="6595" y="73883"/>
                    <a:pt x="6823" y="73905"/>
                  </a:cubicBezTo>
                  <a:cubicBezTo>
                    <a:pt x="6823" y="73837"/>
                    <a:pt x="6845" y="73769"/>
                    <a:pt x="6913" y="73792"/>
                  </a:cubicBezTo>
                  <a:cubicBezTo>
                    <a:pt x="6845" y="74155"/>
                    <a:pt x="7050" y="74155"/>
                    <a:pt x="7186" y="74246"/>
                  </a:cubicBezTo>
                  <a:close/>
                  <a:moveTo>
                    <a:pt x="6845" y="73360"/>
                  </a:moveTo>
                  <a:cubicBezTo>
                    <a:pt x="6868" y="73200"/>
                    <a:pt x="7118" y="73269"/>
                    <a:pt x="7027" y="72928"/>
                  </a:cubicBezTo>
                  <a:lnTo>
                    <a:pt x="6754" y="72928"/>
                  </a:lnTo>
                  <a:cubicBezTo>
                    <a:pt x="6754" y="73087"/>
                    <a:pt x="6709" y="73314"/>
                    <a:pt x="6845" y="73360"/>
                  </a:cubicBezTo>
                  <a:close/>
                  <a:moveTo>
                    <a:pt x="8050" y="71313"/>
                  </a:moveTo>
                  <a:cubicBezTo>
                    <a:pt x="8141" y="71063"/>
                    <a:pt x="8437" y="70517"/>
                    <a:pt x="8164" y="70221"/>
                  </a:cubicBezTo>
                  <a:cubicBezTo>
                    <a:pt x="8096" y="70494"/>
                    <a:pt x="7891" y="71131"/>
                    <a:pt x="8050" y="71313"/>
                  </a:cubicBezTo>
                  <a:close/>
                  <a:moveTo>
                    <a:pt x="8983" y="71222"/>
                  </a:moveTo>
                  <a:cubicBezTo>
                    <a:pt x="9119" y="71017"/>
                    <a:pt x="8960" y="71086"/>
                    <a:pt x="8983" y="70790"/>
                  </a:cubicBezTo>
                  <a:cubicBezTo>
                    <a:pt x="8619" y="70699"/>
                    <a:pt x="8619" y="71290"/>
                    <a:pt x="8983" y="71222"/>
                  </a:cubicBezTo>
                  <a:close/>
                  <a:moveTo>
                    <a:pt x="8369" y="68812"/>
                  </a:moveTo>
                  <a:cubicBezTo>
                    <a:pt x="8323" y="68607"/>
                    <a:pt x="8483" y="68175"/>
                    <a:pt x="8278" y="68152"/>
                  </a:cubicBezTo>
                  <a:cubicBezTo>
                    <a:pt x="8164" y="68289"/>
                    <a:pt x="8119" y="68789"/>
                    <a:pt x="8369" y="68812"/>
                  </a:cubicBezTo>
                  <a:close/>
                  <a:moveTo>
                    <a:pt x="7573" y="67584"/>
                  </a:moveTo>
                  <a:cubicBezTo>
                    <a:pt x="7687" y="67584"/>
                    <a:pt x="7755" y="67538"/>
                    <a:pt x="7846" y="67470"/>
                  </a:cubicBezTo>
                  <a:cubicBezTo>
                    <a:pt x="7869" y="67197"/>
                    <a:pt x="7709" y="67129"/>
                    <a:pt x="7573" y="67038"/>
                  </a:cubicBezTo>
                  <a:cubicBezTo>
                    <a:pt x="7459" y="67174"/>
                    <a:pt x="7437" y="67447"/>
                    <a:pt x="7573" y="67584"/>
                  </a:cubicBezTo>
                  <a:close/>
                  <a:moveTo>
                    <a:pt x="7800" y="64627"/>
                  </a:moveTo>
                  <a:cubicBezTo>
                    <a:pt x="7891" y="64059"/>
                    <a:pt x="7641" y="64377"/>
                    <a:pt x="7618" y="64195"/>
                  </a:cubicBezTo>
                  <a:cubicBezTo>
                    <a:pt x="7550" y="63741"/>
                    <a:pt x="7846" y="63240"/>
                    <a:pt x="7732" y="62876"/>
                  </a:cubicBezTo>
                  <a:cubicBezTo>
                    <a:pt x="7709" y="63058"/>
                    <a:pt x="7505" y="62990"/>
                    <a:pt x="7368" y="62990"/>
                  </a:cubicBezTo>
                  <a:cubicBezTo>
                    <a:pt x="7618" y="63490"/>
                    <a:pt x="7414" y="63877"/>
                    <a:pt x="7414" y="64627"/>
                  </a:cubicBezTo>
                  <a:close/>
                  <a:moveTo>
                    <a:pt x="8141" y="62922"/>
                  </a:moveTo>
                  <a:cubicBezTo>
                    <a:pt x="8141" y="62967"/>
                    <a:pt x="8119" y="63013"/>
                    <a:pt x="8096" y="63104"/>
                  </a:cubicBezTo>
                  <a:cubicBezTo>
                    <a:pt x="8050" y="63240"/>
                    <a:pt x="7914" y="63195"/>
                    <a:pt x="7891" y="63445"/>
                  </a:cubicBezTo>
                  <a:cubicBezTo>
                    <a:pt x="7891" y="63513"/>
                    <a:pt x="7846" y="63854"/>
                    <a:pt x="8073" y="63877"/>
                  </a:cubicBezTo>
                  <a:cubicBezTo>
                    <a:pt x="8141" y="63695"/>
                    <a:pt x="7982" y="63240"/>
                    <a:pt x="8187" y="63218"/>
                  </a:cubicBezTo>
                  <a:cubicBezTo>
                    <a:pt x="8096" y="63741"/>
                    <a:pt x="8392" y="63536"/>
                    <a:pt x="8437" y="63672"/>
                  </a:cubicBezTo>
                  <a:cubicBezTo>
                    <a:pt x="8346" y="63786"/>
                    <a:pt x="8346" y="64059"/>
                    <a:pt x="8346" y="64332"/>
                  </a:cubicBezTo>
                  <a:cubicBezTo>
                    <a:pt x="8755" y="64264"/>
                    <a:pt x="8551" y="63468"/>
                    <a:pt x="8733" y="63127"/>
                  </a:cubicBezTo>
                  <a:cubicBezTo>
                    <a:pt x="8824" y="63127"/>
                    <a:pt x="8846" y="63218"/>
                    <a:pt x="8915" y="63240"/>
                  </a:cubicBezTo>
                  <a:cubicBezTo>
                    <a:pt x="8983" y="62899"/>
                    <a:pt x="8983" y="63036"/>
                    <a:pt x="8915" y="62695"/>
                  </a:cubicBezTo>
                  <a:cubicBezTo>
                    <a:pt x="8574" y="62535"/>
                    <a:pt x="8892" y="63172"/>
                    <a:pt x="8551" y="63013"/>
                  </a:cubicBezTo>
                  <a:lnTo>
                    <a:pt x="8551" y="62467"/>
                  </a:lnTo>
                  <a:cubicBezTo>
                    <a:pt x="8164" y="62353"/>
                    <a:pt x="8505" y="62967"/>
                    <a:pt x="8278" y="63013"/>
                  </a:cubicBezTo>
                  <a:cubicBezTo>
                    <a:pt x="8164" y="63036"/>
                    <a:pt x="8141" y="62967"/>
                    <a:pt x="8141" y="62922"/>
                  </a:cubicBezTo>
                  <a:cubicBezTo>
                    <a:pt x="8187" y="62808"/>
                    <a:pt x="8141" y="62854"/>
                    <a:pt x="8141" y="62922"/>
                  </a:cubicBezTo>
                  <a:close/>
                  <a:moveTo>
                    <a:pt x="7732" y="62558"/>
                  </a:moveTo>
                  <a:cubicBezTo>
                    <a:pt x="7891" y="62353"/>
                    <a:pt x="7800" y="61830"/>
                    <a:pt x="7846" y="61467"/>
                  </a:cubicBezTo>
                  <a:cubicBezTo>
                    <a:pt x="7300" y="61535"/>
                    <a:pt x="7527" y="62240"/>
                    <a:pt x="7732" y="62558"/>
                  </a:cubicBezTo>
                  <a:close/>
                  <a:moveTo>
                    <a:pt x="8483" y="61580"/>
                  </a:moveTo>
                  <a:cubicBezTo>
                    <a:pt x="8528" y="61398"/>
                    <a:pt x="8528" y="61148"/>
                    <a:pt x="8664" y="61057"/>
                  </a:cubicBezTo>
                  <a:lnTo>
                    <a:pt x="8664" y="61808"/>
                  </a:lnTo>
                  <a:cubicBezTo>
                    <a:pt x="8755" y="61899"/>
                    <a:pt x="8892" y="61967"/>
                    <a:pt x="9119" y="61944"/>
                  </a:cubicBezTo>
                  <a:cubicBezTo>
                    <a:pt x="9233" y="61285"/>
                    <a:pt x="8846" y="61262"/>
                    <a:pt x="8846" y="60716"/>
                  </a:cubicBezTo>
                  <a:cubicBezTo>
                    <a:pt x="8664" y="60648"/>
                    <a:pt x="8687" y="60921"/>
                    <a:pt x="8574" y="60944"/>
                  </a:cubicBezTo>
                  <a:cubicBezTo>
                    <a:pt x="8596" y="60944"/>
                    <a:pt x="8460" y="60716"/>
                    <a:pt x="8392" y="60716"/>
                  </a:cubicBezTo>
                  <a:cubicBezTo>
                    <a:pt x="8437" y="60716"/>
                    <a:pt x="8323" y="60921"/>
                    <a:pt x="8301" y="60944"/>
                  </a:cubicBezTo>
                  <a:cubicBezTo>
                    <a:pt x="8210" y="60989"/>
                    <a:pt x="8096" y="60693"/>
                    <a:pt x="8119" y="61035"/>
                  </a:cubicBezTo>
                  <a:cubicBezTo>
                    <a:pt x="8574" y="60830"/>
                    <a:pt x="8255" y="61535"/>
                    <a:pt x="8483" y="61580"/>
                  </a:cubicBezTo>
                  <a:close/>
                  <a:moveTo>
                    <a:pt x="7755" y="60375"/>
                  </a:moveTo>
                  <a:cubicBezTo>
                    <a:pt x="8005" y="59966"/>
                    <a:pt x="8096" y="60170"/>
                    <a:pt x="7869" y="59829"/>
                  </a:cubicBezTo>
                  <a:cubicBezTo>
                    <a:pt x="8210" y="59943"/>
                    <a:pt x="8119" y="59556"/>
                    <a:pt x="8414" y="59625"/>
                  </a:cubicBezTo>
                  <a:cubicBezTo>
                    <a:pt x="8505" y="59397"/>
                    <a:pt x="8119" y="59193"/>
                    <a:pt x="8141" y="59397"/>
                  </a:cubicBezTo>
                  <a:cubicBezTo>
                    <a:pt x="8232" y="59397"/>
                    <a:pt x="8255" y="59602"/>
                    <a:pt x="8141" y="59625"/>
                  </a:cubicBezTo>
                  <a:lnTo>
                    <a:pt x="7960" y="59602"/>
                  </a:lnTo>
                  <a:cubicBezTo>
                    <a:pt x="7914" y="59375"/>
                    <a:pt x="8073" y="58897"/>
                    <a:pt x="7869" y="58851"/>
                  </a:cubicBezTo>
                  <a:cubicBezTo>
                    <a:pt x="7687" y="59056"/>
                    <a:pt x="7823" y="59352"/>
                    <a:pt x="7869" y="59602"/>
                  </a:cubicBezTo>
                  <a:cubicBezTo>
                    <a:pt x="7527" y="59898"/>
                    <a:pt x="7687" y="60261"/>
                    <a:pt x="7573" y="60693"/>
                  </a:cubicBezTo>
                  <a:cubicBezTo>
                    <a:pt x="7823" y="60784"/>
                    <a:pt x="7687" y="60512"/>
                    <a:pt x="7755" y="60375"/>
                  </a:cubicBezTo>
                  <a:close/>
                  <a:moveTo>
                    <a:pt x="7209" y="60466"/>
                  </a:moveTo>
                  <a:cubicBezTo>
                    <a:pt x="7141" y="60170"/>
                    <a:pt x="7391" y="60261"/>
                    <a:pt x="7391" y="60034"/>
                  </a:cubicBezTo>
                  <a:cubicBezTo>
                    <a:pt x="7277" y="59784"/>
                    <a:pt x="7186" y="60170"/>
                    <a:pt x="7118" y="59920"/>
                  </a:cubicBezTo>
                  <a:cubicBezTo>
                    <a:pt x="7277" y="59875"/>
                    <a:pt x="7118" y="59784"/>
                    <a:pt x="7141" y="59602"/>
                  </a:cubicBezTo>
                  <a:cubicBezTo>
                    <a:pt x="7437" y="59534"/>
                    <a:pt x="7414" y="59807"/>
                    <a:pt x="7596" y="59602"/>
                  </a:cubicBezTo>
                  <a:cubicBezTo>
                    <a:pt x="7573" y="59443"/>
                    <a:pt x="7641" y="59193"/>
                    <a:pt x="7505" y="59170"/>
                  </a:cubicBezTo>
                  <a:cubicBezTo>
                    <a:pt x="7505" y="59215"/>
                    <a:pt x="7437" y="59284"/>
                    <a:pt x="7414" y="59170"/>
                  </a:cubicBezTo>
                  <a:cubicBezTo>
                    <a:pt x="7300" y="58601"/>
                    <a:pt x="7709" y="58692"/>
                    <a:pt x="7800" y="58397"/>
                  </a:cubicBezTo>
                  <a:cubicBezTo>
                    <a:pt x="7437" y="58442"/>
                    <a:pt x="7277" y="58192"/>
                    <a:pt x="6868" y="58283"/>
                  </a:cubicBezTo>
                  <a:cubicBezTo>
                    <a:pt x="6982" y="58738"/>
                    <a:pt x="6868" y="58806"/>
                    <a:pt x="6777" y="59261"/>
                  </a:cubicBezTo>
                  <a:cubicBezTo>
                    <a:pt x="6891" y="59284"/>
                    <a:pt x="6982" y="59306"/>
                    <a:pt x="6959" y="59488"/>
                  </a:cubicBezTo>
                  <a:cubicBezTo>
                    <a:pt x="6959" y="59829"/>
                    <a:pt x="6663" y="59784"/>
                    <a:pt x="6754" y="60239"/>
                  </a:cubicBezTo>
                  <a:cubicBezTo>
                    <a:pt x="6936" y="60284"/>
                    <a:pt x="6913" y="60557"/>
                    <a:pt x="7209" y="60466"/>
                  </a:cubicBezTo>
                  <a:close/>
                  <a:moveTo>
                    <a:pt x="8528" y="58851"/>
                  </a:moveTo>
                  <a:lnTo>
                    <a:pt x="8983" y="58874"/>
                  </a:lnTo>
                  <a:cubicBezTo>
                    <a:pt x="9097" y="58874"/>
                    <a:pt x="9028" y="59647"/>
                    <a:pt x="9165" y="59306"/>
                  </a:cubicBezTo>
                  <a:cubicBezTo>
                    <a:pt x="9142" y="58897"/>
                    <a:pt x="9165" y="58510"/>
                    <a:pt x="9256" y="58215"/>
                  </a:cubicBezTo>
                  <a:cubicBezTo>
                    <a:pt x="8824" y="58033"/>
                    <a:pt x="9119" y="58783"/>
                    <a:pt x="8710" y="58647"/>
                  </a:cubicBezTo>
                  <a:cubicBezTo>
                    <a:pt x="8733" y="58442"/>
                    <a:pt x="8596" y="58397"/>
                    <a:pt x="8619" y="58215"/>
                  </a:cubicBezTo>
                  <a:cubicBezTo>
                    <a:pt x="9097" y="58283"/>
                    <a:pt x="9460" y="57191"/>
                    <a:pt x="8915" y="57010"/>
                  </a:cubicBezTo>
                  <a:cubicBezTo>
                    <a:pt x="8892" y="57442"/>
                    <a:pt x="8846" y="57851"/>
                    <a:pt x="8801" y="57987"/>
                  </a:cubicBezTo>
                  <a:cubicBezTo>
                    <a:pt x="8346" y="58192"/>
                    <a:pt x="8574" y="57624"/>
                    <a:pt x="8255" y="57646"/>
                  </a:cubicBezTo>
                  <a:cubicBezTo>
                    <a:pt x="8255" y="58169"/>
                    <a:pt x="8596" y="58260"/>
                    <a:pt x="8528" y="58851"/>
                  </a:cubicBezTo>
                  <a:close/>
                  <a:moveTo>
                    <a:pt x="8642" y="57442"/>
                  </a:moveTo>
                  <a:cubicBezTo>
                    <a:pt x="8710" y="58556"/>
                    <a:pt x="8892" y="57010"/>
                    <a:pt x="8551" y="57010"/>
                  </a:cubicBezTo>
                  <a:cubicBezTo>
                    <a:pt x="8551" y="57214"/>
                    <a:pt x="8619" y="57237"/>
                    <a:pt x="8642" y="57442"/>
                  </a:cubicBezTo>
                  <a:close/>
                  <a:moveTo>
                    <a:pt x="7255" y="57737"/>
                  </a:moveTo>
                  <a:cubicBezTo>
                    <a:pt x="7368" y="57169"/>
                    <a:pt x="7118" y="57032"/>
                    <a:pt x="7095" y="56646"/>
                  </a:cubicBezTo>
                  <a:cubicBezTo>
                    <a:pt x="7323" y="56646"/>
                    <a:pt x="7323" y="56941"/>
                    <a:pt x="7437" y="57078"/>
                  </a:cubicBezTo>
                  <a:cubicBezTo>
                    <a:pt x="7687" y="56759"/>
                    <a:pt x="7277" y="56487"/>
                    <a:pt x="7095" y="56305"/>
                  </a:cubicBezTo>
                  <a:cubicBezTo>
                    <a:pt x="6959" y="56896"/>
                    <a:pt x="7164" y="57260"/>
                    <a:pt x="6800" y="57624"/>
                  </a:cubicBezTo>
                  <a:cubicBezTo>
                    <a:pt x="7050" y="57533"/>
                    <a:pt x="7027" y="57783"/>
                    <a:pt x="7255" y="57737"/>
                  </a:cubicBezTo>
                  <a:close/>
                  <a:moveTo>
                    <a:pt x="9006" y="56236"/>
                  </a:moveTo>
                  <a:cubicBezTo>
                    <a:pt x="9256" y="56282"/>
                    <a:pt x="9301" y="56077"/>
                    <a:pt x="9392" y="55918"/>
                  </a:cubicBezTo>
                  <a:cubicBezTo>
                    <a:pt x="9256" y="55895"/>
                    <a:pt x="9210" y="55759"/>
                    <a:pt x="9028" y="55804"/>
                  </a:cubicBezTo>
                  <a:close/>
                  <a:moveTo>
                    <a:pt x="7277" y="55873"/>
                  </a:moveTo>
                  <a:cubicBezTo>
                    <a:pt x="7300" y="55964"/>
                    <a:pt x="7277" y="56100"/>
                    <a:pt x="7368" y="56100"/>
                  </a:cubicBezTo>
                  <a:cubicBezTo>
                    <a:pt x="7459" y="55668"/>
                    <a:pt x="7118" y="55759"/>
                    <a:pt x="6913" y="55645"/>
                  </a:cubicBezTo>
                  <a:lnTo>
                    <a:pt x="6913" y="56100"/>
                  </a:lnTo>
                  <a:cubicBezTo>
                    <a:pt x="7164" y="56168"/>
                    <a:pt x="7095" y="55873"/>
                    <a:pt x="7277" y="55873"/>
                  </a:cubicBezTo>
                  <a:close/>
                  <a:moveTo>
                    <a:pt x="9051" y="59647"/>
                  </a:moveTo>
                  <a:cubicBezTo>
                    <a:pt x="9051" y="59898"/>
                    <a:pt x="8892" y="59966"/>
                    <a:pt x="8960" y="60284"/>
                  </a:cubicBezTo>
                  <a:cubicBezTo>
                    <a:pt x="9256" y="60443"/>
                    <a:pt x="9187" y="59647"/>
                    <a:pt x="9051" y="59647"/>
                  </a:cubicBezTo>
                  <a:close/>
                  <a:moveTo>
                    <a:pt x="9210" y="55600"/>
                  </a:moveTo>
                  <a:cubicBezTo>
                    <a:pt x="9392" y="55327"/>
                    <a:pt x="9278" y="54713"/>
                    <a:pt x="9324" y="54281"/>
                  </a:cubicBezTo>
                  <a:cubicBezTo>
                    <a:pt x="8960" y="54167"/>
                    <a:pt x="9278" y="54895"/>
                    <a:pt x="8937" y="54827"/>
                  </a:cubicBezTo>
                  <a:cubicBezTo>
                    <a:pt x="8937" y="54667"/>
                    <a:pt x="8710" y="54713"/>
                    <a:pt x="8755" y="54940"/>
                  </a:cubicBezTo>
                  <a:cubicBezTo>
                    <a:pt x="8892" y="54986"/>
                    <a:pt x="9233" y="54804"/>
                    <a:pt x="9210" y="55054"/>
                  </a:cubicBezTo>
                  <a:cubicBezTo>
                    <a:pt x="9006" y="55145"/>
                    <a:pt x="9006" y="55441"/>
                    <a:pt x="9210" y="55600"/>
                  </a:cubicBezTo>
                  <a:close/>
                  <a:moveTo>
                    <a:pt x="8392" y="55577"/>
                  </a:moveTo>
                  <a:cubicBezTo>
                    <a:pt x="8346" y="55304"/>
                    <a:pt x="8801" y="55077"/>
                    <a:pt x="8574" y="54917"/>
                  </a:cubicBezTo>
                  <a:cubicBezTo>
                    <a:pt x="8414" y="55054"/>
                    <a:pt x="8005" y="55441"/>
                    <a:pt x="8392" y="55577"/>
                  </a:cubicBezTo>
                  <a:close/>
                  <a:moveTo>
                    <a:pt x="7482" y="55122"/>
                  </a:moveTo>
                  <a:cubicBezTo>
                    <a:pt x="7527" y="54849"/>
                    <a:pt x="7846" y="54258"/>
                    <a:pt x="7482" y="54144"/>
                  </a:cubicBezTo>
                  <a:cubicBezTo>
                    <a:pt x="7437" y="54417"/>
                    <a:pt x="7186" y="55077"/>
                    <a:pt x="7482" y="55122"/>
                  </a:cubicBezTo>
                  <a:close/>
                  <a:moveTo>
                    <a:pt x="7209" y="53917"/>
                  </a:moveTo>
                  <a:cubicBezTo>
                    <a:pt x="7300" y="53599"/>
                    <a:pt x="7527" y="53462"/>
                    <a:pt x="7505" y="53053"/>
                  </a:cubicBezTo>
                  <a:cubicBezTo>
                    <a:pt x="7186" y="52985"/>
                    <a:pt x="7004" y="53667"/>
                    <a:pt x="7209" y="53917"/>
                  </a:cubicBezTo>
                  <a:close/>
                  <a:moveTo>
                    <a:pt x="8050" y="53485"/>
                  </a:moveTo>
                  <a:cubicBezTo>
                    <a:pt x="8346" y="53621"/>
                    <a:pt x="8392" y="52553"/>
                    <a:pt x="8255" y="52848"/>
                  </a:cubicBezTo>
                  <a:cubicBezTo>
                    <a:pt x="8346" y="53280"/>
                    <a:pt x="7937" y="53053"/>
                    <a:pt x="8050" y="53485"/>
                  </a:cubicBezTo>
                  <a:close/>
                  <a:moveTo>
                    <a:pt x="7141" y="52598"/>
                  </a:moveTo>
                  <a:cubicBezTo>
                    <a:pt x="7277" y="52257"/>
                    <a:pt x="6845" y="52507"/>
                    <a:pt x="6982" y="52166"/>
                  </a:cubicBezTo>
                  <a:cubicBezTo>
                    <a:pt x="6982" y="51984"/>
                    <a:pt x="7209" y="52075"/>
                    <a:pt x="7164" y="51825"/>
                  </a:cubicBezTo>
                  <a:cubicBezTo>
                    <a:pt x="7027" y="51825"/>
                    <a:pt x="6913" y="51825"/>
                    <a:pt x="6800" y="51825"/>
                  </a:cubicBezTo>
                  <a:cubicBezTo>
                    <a:pt x="6868" y="52234"/>
                    <a:pt x="6663" y="52348"/>
                    <a:pt x="6686" y="52689"/>
                  </a:cubicBezTo>
                  <a:cubicBezTo>
                    <a:pt x="6982" y="52757"/>
                    <a:pt x="6936" y="52325"/>
                    <a:pt x="7141" y="52598"/>
                  </a:cubicBezTo>
                  <a:close/>
                  <a:moveTo>
                    <a:pt x="7527" y="51734"/>
                  </a:moveTo>
                  <a:cubicBezTo>
                    <a:pt x="7459" y="51870"/>
                    <a:pt x="7277" y="52780"/>
                    <a:pt x="7414" y="52507"/>
                  </a:cubicBezTo>
                  <a:cubicBezTo>
                    <a:pt x="7596" y="52484"/>
                    <a:pt x="7755" y="51870"/>
                    <a:pt x="7527" y="51734"/>
                  </a:cubicBezTo>
                  <a:close/>
                  <a:moveTo>
                    <a:pt x="8710" y="52098"/>
                  </a:moveTo>
                  <a:cubicBezTo>
                    <a:pt x="8505" y="52189"/>
                    <a:pt x="7869" y="52280"/>
                    <a:pt x="8164" y="52621"/>
                  </a:cubicBezTo>
                  <a:cubicBezTo>
                    <a:pt x="8187" y="52439"/>
                    <a:pt x="8323" y="52371"/>
                    <a:pt x="8528" y="52416"/>
                  </a:cubicBezTo>
                  <a:cubicBezTo>
                    <a:pt x="8551" y="52598"/>
                    <a:pt x="8414" y="52962"/>
                    <a:pt x="8710" y="52848"/>
                  </a:cubicBezTo>
                  <a:cubicBezTo>
                    <a:pt x="8664" y="52484"/>
                    <a:pt x="8755" y="52234"/>
                    <a:pt x="8801" y="51984"/>
                  </a:cubicBezTo>
                  <a:cubicBezTo>
                    <a:pt x="8824" y="51825"/>
                    <a:pt x="8824" y="51188"/>
                    <a:pt x="8710" y="51529"/>
                  </a:cubicBezTo>
                  <a:close/>
                  <a:moveTo>
                    <a:pt x="8164" y="51643"/>
                  </a:moveTo>
                  <a:cubicBezTo>
                    <a:pt x="8278" y="51507"/>
                    <a:pt x="8278" y="51256"/>
                    <a:pt x="8278" y="50983"/>
                  </a:cubicBezTo>
                  <a:cubicBezTo>
                    <a:pt x="7982" y="50847"/>
                    <a:pt x="8187" y="51347"/>
                    <a:pt x="7891" y="51188"/>
                  </a:cubicBezTo>
                  <a:cubicBezTo>
                    <a:pt x="7846" y="50870"/>
                    <a:pt x="8005" y="50802"/>
                    <a:pt x="8005" y="50551"/>
                  </a:cubicBezTo>
                  <a:cubicBezTo>
                    <a:pt x="7823" y="50347"/>
                    <a:pt x="7891" y="50551"/>
                    <a:pt x="7641" y="50529"/>
                  </a:cubicBezTo>
                  <a:cubicBezTo>
                    <a:pt x="7732" y="50870"/>
                    <a:pt x="7618" y="51416"/>
                    <a:pt x="7891" y="51529"/>
                  </a:cubicBezTo>
                  <a:cubicBezTo>
                    <a:pt x="7914" y="51006"/>
                    <a:pt x="8073" y="51597"/>
                    <a:pt x="8164" y="51643"/>
                  </a:cubicBezTo>
                  <a:close/>
                  <a:moveTo>
                    <a:pt x="8824" y="50347"/>
                  </a:moveTo>
                  <a:cubicBezTo>
                    <a:pt x="8937" y="50688"/>
                    <a:pt x="8528" y="50415"/>
                    <a:pt x="8642" y="50779"/>
                  </a:cubicBezTo>
                  <a:cubicBezTo>
                    <a:pt x="8687" y="50938"/>
                    <a:pt x="8937" y="50870"/>
                    <a:pt x="8824" y="51211"/>
                  </a:cubicBezTo>
                  <a:cubicBezTo>
                    <a:pt x="9119" y="51347"/>
                    <a:pt x="8892" y="50870"/>
                    <a:pt x="9187" y="51006"/>
                  </a:cubicBezTo>
                  <a:cubicBezTo>
                    <a:pt x="9210" y="51325"/>
                    <a:pt x="8824" y="51529"/>
                    <a:pt x="9187" y="51666"/>
                  </a:cubicBezTo>
                  <a:cubicBezTo>
                    <a:pt x="9165" y="51347"/>
                    <a:pt x="9392" y="51325"/>
                    <a:pt x="9369" y="51006"/>
                  </a:cubicBezTo>
                  <a:cubicBezTo>
                    <a:pt x="9233" y="50597"/>
                    <a:pt x="8960" y="50347"/>
                    <a:pt x="8937" y="49801"/>
                  </a:cubicBezTo>
                  <a:cubicBezTo>
                    <a:pt x="8824" y="49778"/>
                    <a:pt x="8664" y="49801"/>
                    <a:pt x="8664" y="49687"/>
                  </a:cubicBezTo>
                  <a:cubicBezTo>
                    <a:pt x="8551" y="49142"/>
                    <a:pt x="8551" y="49983"/>
                    <a:pt x="8755" y="50006"/>
                  </a:cubicBezTo>
                  <a:cubicBezTo>
                    <a:pt x="8755" y="50165"/>
                    <a:pt x="8369" y="50324"/>
                    <a:pt x="8642" y="50438"/>
                  </a:cubicBezTo>
                  <a:cubicBezTo>
                    <a:pt x="8664" y="50324"/>
                    <a:pt x="8801" y="50188"/>
                    <a:pt x="8824" y="50347"/>
                  </a:cubicBezTo>
                  <a:close/>
                  <a:moveTo>
                    <a:pt x="9028" y="49574"/>
                  </a:moveTo>
                  <a:cubicBezTo>
                    <a:pt x="9006" y="49392"/>
                    <a:pt x="9301" y="49051"/>
                    <a:pt x="9028" y="48914"/>
                  </a:cubicBezTo>
                  <a:cubicBezTo>
                    <a:pt x="9006" y="49005"/>
                    <a:pt x="8960" y="49051"/>
                    <a:pt x="8846" y="49028"/>
                  </a:cubicBezTo>
                  <a:cubicBezTo>
                    <a:pt x="8824" y="49301"/>
                    <a:pt x="8824" y="49551"/>
                    <a:pt x="9028" y="49574"/>
                  </a:cubicBezTo>
                  <a:close/>
                  <a:moveTo>
                    <a:pt x="8574" y="48914"/>
                  </a:moveTo>
                  <a:cubicBezTo>
                    <a:pt x="8619" y="48437"/>
                    <a:pt x="8323" y="48778"/>
                    <a:pt x="8301" y="48573"/>
                  </a:cubicBezTo>
                  <a:cubicBezTo>
                    <a:pt x="8301" y="48300"/>
                    <a:pt x="8369" y="47936"/>
                    <a:pt x="8141" y="47914"/>
                  </a:cubicBezTo>
                  <a:cubicBezTo>
                    <a:pt x="8050" y="48346"/>
                    <a:pt x="8278" y="48619"/>
                    <a:pt x="8119" y="48800"/>
                  </a:cubicBezTo>
                  <a:cubicBezTo>
                    <a:pt x="8392" y="48709"/>
                    <a:pt x="8346" y="48960"/>
                    <a:pt x="8574" y="48914"/>
                  </a:cubicBezTo>
                  <a:close/>
                  <a:moveTo>
                    <a:pt x="7664" y="48232"/>
                  </a:moveTo>
                  <a:cubicBezTo>
                    <a:pt x="7755" y="48550"/>
                    <a:pt x="7550" y="48528"/>
                    <a:pt x="7573" y="48778"/>
                  </a:cubicBezTo>
                  <a:cubicBezTo>
                    <a:pt x="7982" y="48982"/>
                    <a:pt x="7914" y="48209"/>
                    <a:pt x="7664" y="48232"/>
                  </a:cubicBezTo>
                  <a:close/>
                  <a:moveTo>
                    <a:pt x="9324" y="47732"/>
                  </a:moveTo>
                  <a:cubicBezTo>
                    <a:pt x="9278" y="47300"/>
                    <a:pt x="9119" y="46981"/>
                    <a:pt x="8983" y="46617"/>
                  </a:cubicBezTo>
                  <a:cubicBezTo>
                    <a:pt x="9142" y="46231"/>
                    <a:pt x="9187" y="45685"/>
                    <a:pt x="9187" y="45094"/>
                  </a:cubicBezTo>
                  <a:cubicBezTo>
                    <a:pt x="8983" y="45071"/>
                    <a:pt x="8824" y="45117"/>
                    <a:pt x="8733" y="45208"/>
                  </a:cubicBezTo>
                  <a:cubicBezTo>
                    <a:pt x="8824" y="45389"/>
                    <a:pt x="8733" y="45844"/>
                    <a:pt x="8892" y="45981"/>
                  </a:cubicBezTo>
                  <a:cubicBezTo>
                    <a:pt x="9051" y="45685"/>
                    <a:pt x="8801" y="45594"/>
                    <a:pt x="9006" y="45435"/>
                  </a:cubicBezTo>
                  <a:cubicBezTo>
                    <a:pt x="9210" y="45731"/>
                    <a:pt x="8983" y="46140"/>
                    <a:pt x="8801" y="46299"/>
                  </a:cubicBezTo>
                  <a:cubicBezTo>
                    <a:pt x="8664" y="45708"/>
                    <a:pt x="8437" y="46117"/>
                    <a:pt x="8255" y="45731"/>
                  </a:cubicBezTo>
                  <a:cubicBezTo>
                    <a:pt x="8232" y="45526"/>
                    <a:pt x="8369" y="45503"/>
                    <a:pt x="8369" y="45299"/>
                  </a:cubicBezTo>
                  <a:cubicBezTo>
                    <a:pt x="8096" y="45276"/>
                    <a:pt x="8141" y="45617"/>
                    <a:pt x="7891" y="45617"/>
                  </a:cubicBezTo>
                  <a:cubicBezTo>
                    <a:pt x="7846" y="45571"/>
                    <a:pt x="7778" y="45094"/>
                    <a:pt x="7709" y="45389"/>
                  </a:cubicBezTo>
                  <a:cubicBezTo>
                    <a:pt x="7800" y="45753"/>
                    <a:pt x="8210" y="45753"/>
                    <a:pt x="8164" y="46276"/>
                  </a:cubicBezTo>
                  <a:cubicBezTo>
                    <a:pt x="8574" y="46003"/>
                    <a:pt x="8596" y="46458"/>
                    <a:pt x="8619" y="46617"/>
                  </a:cubicBezTo>
                  <a:cubicBezTo>
                    <a:pt x="8619" y="46413"/>
                    <a:pt x="8960" y="46686"/>
                    <a:pt x="8983" y="46845"/>
                  </a:cubicBezTo>
                  <a:cubicBezTo>
                    <a:pt x="8505" y="46799"/>
                    <a:pt x="8755" y="47618"/>
                    <a:pt x="8414" y="47709"/>
                  </a:cubicBezTo>
                  <a:lnTo>
                    <a:pt x="8869" y="47709"/>
                  </a:lnTo>
                  <a:cubicBezTo>
                    <a:pt x="8869" y="47436"/>
                    <a:pt x="8824" y="47072"/>
                    <a:pt x="9074" y="47072"/>
                  </a:cubicBezTo>
                  <a:cubicBezTo>
                    <a:pt x="9097" y="47368"/>
                    <a:pt x="8915" y="47868"/>
                    <a:pt x="9324" y="47732"/>
                  </a:cubicBezTo>
                  <a:close/>
                  <a:moveTo>
                    <a:pt x="8073" y="46504"/>
                  </a:moveTo>
                  <a:cubicBezTo>
                    <a:pt x="7505" y="46595"/>
                    <a:pt x="8232" y="45594"/>
                    <a:pt x="7618" y="45935"/>
                  </a:cubicBezTo>
                  <a:cubicBezTo>
                    <a:pt x="7687" y="45571"/>
                    <a:pt x="7527" y="45480"/>
                    <a:pt x="7437" y="45276"/>
                  </a:cubicBezTo>
                  <a:cubicBezTo>
                    <a:pt x="7641" y="44912"/>
                    <a:pt x="7823" y="44571"/>
                    <a:pt x="7914" y="44093"/>
                  </a:cubicBezTo>
                  <a:lnTo>
                    <a:pt x="7550" y="44093"/>
                  </a:lnTo>
                  <a:cubicBezTo>
                    <a:pt x="7573" y="44571"/>
                    <a:pt x="7505" y="44844"/>
                    <a:pt x="7186" y="44616"/>
                  </a:cubicBezTo>
                  <a:cubicBezTo>
                    <a:pt x="7209" y="45208"/>
                    <a:pt x="7368" y="45617"/>
                    <a:pt x="7437" y="46163"/>
                  </a:cubicBezTo>
                  <a:cubicBezTo>
                    <a:pt x="7846" y="46026"/>
                    <a:pt x="7732" y="47186"/>
                    <a:pt x="8073" y="46504"/>
                  </a:cubicBezTo>
                  <a:close/>
                  <a:moveTo>
                    <a:pt x="8642" y="44002"/>
                  </a:moveTo>
                  <a:cubicBezTo>
                    <a:pt x="8551" y="44298"/>
                    <a:pt x="8073" y="44184"/>
                    <a:pt x="8187" y="44753"/>
                  </a:cubicBezTo>
                  <a:cubicBezTo>
                    <a:pt x="8392" y="44866"/>
                    <a:pt x="8369" y="44548"/>
                    <a:pt x="8551" y="44548"/>
                  </a:cubicBezTo>
                  <a:cubicBezTo>
                    <a:pt x="8596" y="44548"/>
                    <a:pt x="8664" y="44798"/>
                    <a:pt x="8824" y="44775"/>
                  </a:cubicBezTo>
                  <a:cubicBezTo>
                    <a:pt x="8915" y="44753"/>
                    <a:pt x="9051" y="44730"/>
                    <a:pt x="9006" y="44343"/>
                  </a:cubicBezTo>
                  <a:cubicBezTo>
                    <a:pt x="8505" y="44434"/>
                    <a:pt x="8824" y="44162"/>
                    <a:pt x="8642" y="44002"/>
                  </a:cubicBezTo>
                  <a:close/>
                  <a:moveTo>
                    <a:pt x="7277" y="43866"/>
                  </a:moveTo>
                  <a:cubicBezTo>
                    <a:pt x="7209" y="43502"/>
                    <a:pt x="7437" y="43525"/>
                    <a:pt x="7573" y="43434"/>
                  </a:cubicBezTo>
                  <a:cubicBezTo>
                    <a:pt x="7550" y="43229"/>
                    <a:pt x="7505" y="43070"/>
                    <a:pt x="7391" y="42979"/>
                  </a:cubicBezTo>
                  <a:cubicBezTo>
                    <a:pt x="7346" y="43411"/>
                    <a:pt x="7209" y="43457"/>
                    <a:pt x="7027" y="43206"/>
                  </a:cubicBezTo>
                  <a:cubicBezTo>
                    <a:pt x="7004" y="43479"/>
                    <a:pt x="7232" y="44002"/>
                    <a:pt x="7277" y="43866"/>
                  </a:cubicBezTo>
                  <a:close/>
                  <a:moveTo>
                    <a:pt x="6641" y="43843"/>
                  </a:moveTo>
                  <a:cubicBezTo>
                    <a:pt x="7004" y="43911"/>
                    <a:pt x="6754" y="43252"/>
                    <a:pt x="6845" y="42979"/>
                  </a:cubicBezTo>
                  <a:cubicBezTo>
                    <a:pt x="7141" y="43161"/>
                    <a:pt x="7186" y="42956"/>
                    <a:pt x="7209" y="42547"/>
                  </a:cubicBezTo>
                  <a:cubicBezTo>
                    <a:pt x="6618" y="42433"/>
                    <a:pt x="6572" y="43502"/>
                    <a:pt x="6641" y="43843"/>
                  </a:cubicBezTo>
                  <a:close/>
                  <a:moveTo>
                    <a:pt x="8301" y="43775"/>
                  </a:moveTo>
                  <a:cubicBezTo>
                    <a:pt x="8346" y="43775"/>
                    <a:pt x="8392" y="43798"/>
                    <a:pt x="8369" y="43889"/>
                  </a:cubicBezTo>
                  <a:cubicBezTo>
                    <a:pt x="8619" y="43911"/>
                    <a:pt x="8687" y="43729"/>
                    <a:pt x="8664" y="43457"/>
                  </a:cubicBezTo>
                  <a:cubicBezTo>
                    <a:pt x="8414" y="43411"/>
                    <a:pt x="8255" y="43479"/>
                    <a:pt x="8301" y="43775"/>
                  </a:cubicBezTo>
                  <a:close/>
                  <a:moveTo>
                    <a:pt x="4207" y="47845"/>
                  </a:moveTo>
                  <a:cubicBezTo>
                    <a:pt x="4207" y="47345"/>
                    <a:pt x="4640" y="46777"/>
                    <a:pt x="4207" y="46413"/>
                  </a:cubicBezTo>
                  <a:cubicBezTo>
                    <a:pt x="4344" y="46981"/>
                    <a:pt x="3957" y="47482"/>
                    <a:pt x="4207" y="47845"/>
                  </a:cubicBezTo>
                  <a:close/>
                  <a:moveTo>
                    <a:pt x="5208" y="47413"/>
                  </a:moveTo>
                  <a:cubicBezTo>
                    <a:pt x="5504" y="47072"/>
                    <a:pt x="4935" y="46572"/>
                    <a:pt x="5231" y="46208"/>
                  </a:cubicBezTo>
                  <a:cubicBezTo>
                    <a:pt x="4730" y="46390"/>
                    <a:pt x="5072" y="47072"/>
                    <a:pt x="5208" y="47413"/>
                  </a:cubicBezTo>
                  <a:close/>
                  <a:moveTo>
                    <a:pt x="5231" y="45890"/>
                  </a:moveTo>
                  <a:cubicBezTo>
                    <a:pt x="5185" y="45344"/>
                    <a:pt x="5617" y="44957"/>
                    <a:pt x="5344" y="44480"/>
                  </a:cubicBezTo>
                  <a:cubicBezTo>
                    <a:pt x="4867" y="44343"/>
                    <a:pt x="4958" y="44957"/>
                    <a:pt x="5163" y="45117"/>
                  </a:cubicBezTo>
                  <a:cubicBezTo>
                    <a:pt x="5185" y="45549"/>
                    <a:pt x="4958" y="45685"/>
                    <a:pt x="5231" y="45890"/>
                  </a:cubicBezTo>
                  <a:close/>
                  <a:moveTo>
                    <a:pt x="4253" y="44775"/>
                  </a:moveTo>
                  <a:cubicBezTo>
                    <a:pt x="4321" y="44685"/>
                    <a:pt x="4503" y="43934"/>
                    <a:pt x="4162" y="44002"/>
                  </a:cubicBezTo>
                  <a:cubicBezTo>
                    <a:pt x="3980" y="44093"/>
                    <a:pt x="4026" y="44821"/>
                    <a:pt x="4253" y="44775"/>
                  </a:cubicBezTo>
                  <a:close/>
                  <a:moveTo>
                    <a:pt x="5367" y="42502"/>
                  </a:moveTo>
                  <a:cubicBezTo>
                    <a:pt x="5390" y="42183"/>
                    <a:pt x="5367" y="41956"/>
                    <a:pt x="5208" y="41842"/>
                  </a:cubicBezTo>
                  <a:cubicBezTo>
                    <a:pt x="5367" y="42251"/>
                    <a:pt x="5185" y="42160"/>
                    <a:pt x="5094" y="42502"/>
                  </a:cubicBezTo>
                  <a:close/>
                  <a:moveTo>
                    <a:pt x="7118" y="42320"/>
                  </a:moveTo>
                  <a:cubicBezTo>
                    <a:pt x="7368" y="41978"/>
                    <a:pt x="7027" y="41637"/>
                    <a:pt x="7141" y="41114"/>
                  </a:cubicBezTo>
                  <a:cubicBezTo>
                    <a:pt x="7277" y="41092"/>
                    <a:pt x="7300" y="40955"/>
                    <a:pt x="7414" y="40910"/>
                  </a:cubicBezTo>
                  <a:cubicBezTo>
                    <a:pt x="7527" y="40910"/>
                    <a:pt x="7505" y="41092"/>
                    <a:pt x="7596" y="41137"/>
                  </a:cubicBezTo>
                  <a:cubicBezTo>
                    <a:pt x="7687" y="40864"/>
                    <a:pt x="8005" y="40887"/>
                    <a:pt x="7982" y="40478"/>
                  </a:cubicBezTo>
                  <a:cubicBezTo>
                    <a:pt x="7960" y="40250"/>
                    <a:pt x="7800" y="40182"/>
                    <a:pt x="7709" y="40046"/>
                  </a:cubicBezTo>
                  <a:cubicBezTo>
                    <a:pt x="7255" y="40068"/>
                    <a:pt x="6936" y="40273"/>
                    <a:pt x="6868" y="40796"/>
                  </a:cubicBezTo>
                  <a:cubicBezTo>
                    <a:pt x="7050" y="40864"/>
                    <a:pt x="6982" y="40637"/>
                    <a:pt x="7050" y="40569"/>
                  </a:cubicBezTo>
                  <a:cubicBezTo>
                    <a:pt x="7164" y="40455"/>
                    <a:pt x="7459" y="40250"/>
                    <a:pt x="7505" y="40478"/>
                  </a:cubicBezTo>
                  <a:cubicBezTo>
                    <a:pt x="7437" y="40751"/>
                    <a:pt x="7300" y="40932"/>
                    <a:pt x="6959" y="40910"/>
                  </a:cubicBezTo>
                  <a:cubicBezTo>
                    <a:pt x="6936" y="41455"/>
                    <a:pt x="6982" y="41956"/>
                    <a:pt x="7118" y="42320"/>
                  </a:cubicBezTo>
                  <a:close/>
                  <a:moveTo>
                    <a:pt x="8346" y="40273"/>
                  </a:moveTo>
                  <a:cubicBezTo>
                    <a:pt x="8460" y="40318"/>
                    <a:pt x="8505" y="40432"/>
                    <a:pt x="8710" y="40387"/>
                  </a:cubicBezTo>
                  <a:cubicBezTo>
                    <a:pt x="8710" y="40205"/>
                    <a:pt x="8733" y="40046"/>
                    <a:pt x="8801" y="39955"/>
                  </a:cubicBezTo>
                  <a:cubicBezTo>
                    <a:pt x="8551" y="39932"/>
                    <a:pt x="8301" y="39932"/>
                    <a:pt x="8346" y="40273"/>
                  </a:cubicBezTo>
                  <a:close/>
                  <a:moveTo>
                    <a:pt x="7346" y="39704"/>
                  </a:moveTo>
                  <a:cubicBezTo>
                    <a:pt x="7209" y="39682"/>
                    <a:pt x="7186" y="39523"/>
                    <a:pt x="7073" y="39477"/>
                  </a:cubicBezTo>
                  <a:cubicBezTo>
                    <a:pt x="7050" y="39636"/>
                    <a:pt x="6936" y="39682"/>
                    <a:pt x="6982" y="39909"/>
                  </a:cubicBezTo>
                  <a:cubicBezTo>
                    <a:pt x="7186" y="39955"/>
                    <a:pt x="7323" y="39886"/>
                    <a:pt x="7346" y="39704"/>
                  </a:cubicBezTo>
                  <a:close/>
                  <a:moveTo>
                    <a:pt x="7891" y="39614"/>
                  </a:moveTo>
                  <a:cubicBezTo>
                    <a:pt x="8164" y="39614"/>
                    <a:pt x="8414" y="40091"/>
                    <a:pt x="8437" y="39500"/>
                  </a:cubicBezTo>
                  <a:cubicBezTo>
                    <a:pt x="8096" y="39614"/>
                    <a:pt x="8164" y="39272"/>
                    <a:pt x="7982" y="39181"/>
                  </a:cubicBezTo>
                  <a:cubicBezTo>
                    <a:pt x="8005" y="39386"/>
                    <a:pt x="7891" y="39409"/>
                    <a:pt x="7891" y="39614"/>
                  </a:cubicBezTo>
                  <a:close/>
                  <a:moveTo>
                    <a:pt x="8323" y="41592"/>
                  </a:moveTo>
                  <a:cubicBezTo>
                    <a:pt x="8596" y="41819"/>
                    <a:pt x="8755" y="41706"/>
                    <a:pt x="8960" y="42138"/>
                  </a:cubicBezTo>
                  <a:cubicBezTo>
                    <a:pt x="8937" y="41751"/>
                    <a:pt x="8528" y="41092"/>
                    <a:pt x="8323" y="41592"/>
                  </a:cubicBezTo>
                  <a:close/>
                  <a:moveTo>
                    <a:pt x="7505" y="41797"/>
                  </a:moveTo>
                  <a:lnTo>
                    <a:pt x="7482" y="42115"/>
                  </a:lnTo>
                  <a:cubicBezTo>
                    <a:pt x="7778" y="42047"/>
                    <a:pt x="7823" y="42229"/>
                    <a:pt x="8028" y="42229"/>
                  </a:cubicBezTo>
                  <a:cubicBezTo>
                    <a:pt x="8073" y="41842"/>
                    <a:pt x="7709" y="41888"/>
                    <a:pt x="7505" y="41797"/>
                  </a:cubicBezTo>
                  <a:close/>
                  <a:moveTo>
                    <a:pt x="7755" y="36657"/>
                  </a:moveTo>
                  <a:cubicBezTo>
                    <a:pt x="7641" y="36407"/>
                    <a:pt x="7687" y="35952"/>
                    <a:pt x="7300" y="35998"/>
                  </a:cubicBezTo>
                  <a:cubicBezTo>
                    <a:pt x="7232" y="36339"/>
                    <a:pt x="7550" y="36225"/>
                    <a:pt x="7573" y="36430"/>
                  </a:cubicBezTo>
                  <a:cubicBezTo>
                    <a:pt x="7346" y="36407"/>
                    <a:pt x="7141" y="36407"/>
                    <a:pt x="7118" y="36635"/>
                  </a:cubicBezTo>
                  <a:cubicBezTo>
                    <a:pt x="7323" y="36635"/>
                    <a:pt x="7550" y="36657"/>
                    <a:pt x="7755" y="36657"/>
                  </a:cubicBezTo>
                  <a:close/>
                  <a:moveTo>
                    <a:pt x="11552" y="88664"/>
                  </a:moveTo>
                  <a:cubicBezTo>
                    <a:pt x="11598" y="88345"/>
                    <a:pt x="12075" y="88573"/>
                    <a:pt x="11916" y="88004"/>
                  </a:cubicBezTo>
                  <a:cubicBezTo>
                    <a:pt x="11643" y="87868"/>
                    <a:pt x="11712" y="88186"/>
                    <a:pt x="11552" y="88209"/>
                  </a:cubicBezTo>
                  <a:cubicBezTo>
                    <a:pt x="11416" y="88141"/>
                    <a:pt x="11393" y="88732"/>
                    <a:pt x="11552" y="88664"/>
                  </a:cubicBezTo>
                  <a:close/>
                  <a:moveTo>
                    <a:pt x="11848" y="80363"/>
                  </a:moveTo>
                  <a:lnTo>
                    <a:pt x="11848" y="80682"/>
                  </a:lnTo>
                  <a:cubicBezTo>
                    <a:pt x="12121" y="80591"/>
                    <a:pt x="12485" y="80591"/>
                    <a:pt x="12417" y="80045"/>
                  </a:cubicBezTo>
                  <a:cubicBezTo>
                    <a:pt x="11985" y="79840"/>
                    <a:pt x="12280" y="80545"/>
                    <a:pt x="11848" y="80363"/>
                  </a:cubicBezTo>
                  <a:close/>
                  <a:moveTo>
                    <a:pt x="13053" y="80272"/>
                  </a:moveTo>
                  <a:cubicBezTo>
                    <a:pt x="12758" y="80295"/>
                    <a:pt x="12508" y="80341"/>
                    <a:pt x="12485" y="80705"/>
                  </a:cubicBezTo>
                  <a:lnTo>
                    <a:pt x="13053" y="80705"/>
                  </a:lnTo>
                  <a:close/>
                  <a:moveTo>
                    <a:pt x="12326" y="91733"/>
                  </a:moveTo>
                  <a:cubicBezTo>
                    <a:pt x="12530" y="91756"/>
                    <a:pt x="12667" y="91824"/>
                    <a:pt x="12780" y="91915"/>
                  </a:cubicBezTo>
                  <a:cubicBezTo>
                    <a:pt x="12826" y="91984"/>
                    <a:pt x="12871" y="92029"/>
                    <a:pt x="12894" y="92097"/>
                  </a:cubicBezTo>
                  <a:cubicBezTo>
                    <a:pt x="12917" y="92143"/>
                    <a:pt x="12940" y="92165"/>
                    <a:pt x="12940" y="92211"/>
                  </a:cubicBezTo>
                  <a:cubicBezTo>
                    <a:pt x="12962" y="92256"/>
                    <a:pt x="12962" y="92256"/>
                    <a:pt x="12962" y="92279"/>
                  </a:cubicBezTo>
                  <a:cubicBezTo>
                    <a:pt x="13031" y="92370"/>
                    <a:pt x="12940" y="92507"/>
                    <a:pt x="12758" y="92666"/>
                  </a:cubicBezTo>
                  <a:cubicBezTo>
                    <a:pt x="12780" y="92734"/>
                    <a:pt x="12917" y="92643"/>
                    <a:pt x="12940" y="92598"/>
                  </a:cubicBezTo>
                  <a:cubicBezTo>
                    <a:pt x="13235" y="92666"/>
                    <a:pt x="12803" y="92870"/>
                    <a:pt x="12758" y="93007"/>
                  </a:cubicBezTo>
                  <a:cubicBezTo>
                    <a:pt x="12735" y="93052"/>
                    <a:pt x="12849" y="92984"/>
                    <a:pt x="12849" y="92984"/>
                  </a:cubicBezTo>
                  <a:cubicBezTo>
                    <a:pt x="12940" y="93052"/>
                    <a:pt x="12917" y="93302"/>
                    <a:pt x="12735" y="93462"/>
                  </a:cubicBezTo>
                  <a:cubicBezTo>
                    <a:pt x="12871" y="93484"/>
                    <a:pt x="12735" y="93689"/>
                    <a:pt x="13076" y="93507"/>
                  </a:cubicBezTo>
                  <a:cubicBezTo>
                    <a:pt x="12803" y="93803"/>
                    <a:pt x="12940" y="93916"/>
                    <a:pt x="12962" y="94098"/>
                  </a:cubicBezTo>
                  <a:cubicBezTo>
                    <a:pt x="12849" y="94280"/>
                    <a:pt x="12508" y="94508"/>
                    <a:pt x="12508" y="94690"/>
                  </a:cubicBezTo>
                  <a:cubicBezTo>
                    <a:pt x="12689" y="94644"/>
                    <a:pt x="12712" y="94303"/>
                    <a:pt x="13053" y="94189"/>
                  </a:cubicBezTo>
                  <a:cubicBezTo>
                    <a:pt x="13076" y="94258"/>
                    <a:pt x="13031" y="94326"/>
                    <a:pt x="12871" y="94462"/>
                  </a:cubicBezTo>
                  <a:cubicBezTo>
                    <a:pt x="12917" y="94690"/>
                    <a:pt x="12735" y="95213"/>
                    <a:pt x="12917" y="95235"/>
                  </a:cubicBezTo>
                  <a:cubicBezTo>
                    <a:pt x="12940" y="95304"/>
                    <a:pt x="12849" y="95440"/>
                    <a:pt x="12644" y="95645"/>
                  </a:cubicBezTo>
                  <a:cubicBezTo>
                    <a:pt x="12803" y="95508"/>
                    <a:pt x="12894" y="95485"/>
                    <a:pt x="12917" y="95554"/>
                  </a:cubicBezTo>
                  <a:cubicBezTo>
                    <a:pt x="12917" y="95576"/>
                    <a:pt x="12917" y="95622"/>
                    <a:pt x="12894" y="95713"/>
                  </a:cubicBezTo>
                  <a:cubicBezTo>
                    <a:pt x="12894" y="95736"/>
                    <a:pt x="12871" y="95781"/>
                    <a:pt x="12871" y="95827"/>
                  </a:cubicBezTo>
                  <a:cubicBezTo>
                    <a:pt x="12849" y="95872"/>
                    <a:pt x="12871" y="95872"/>
                    <a:pt x="12871" y="95895"/>
                  </a:cubicBezTo>
                  <a:cubicBezTo>
                    <a:pt x="13144" y="95599"/>
                    <a:pt x="13235" y="95667"/>
                    <a:pt x="13417" y="95531"/>
                  </a:cubicBezTo>
                  <a:cubicBezTo>
                    <a:pt x="13281" y="95758"/>
                    <a:pt x="13212" y="95758"/>
                    <a:pt x="13144" y="95758"/>
                  </a:cubicBezTo>
                  <a:cubicBezTo>
                    <a:pt x="13008" y="96099"/>
                    <a:pt x="13485" y="95576"/>
                    <a:pt x="13417" y="95849"/>
                  </a:cubicBezTo>
                  <a:cubicBezTo>
                    <a:pt x="13485" y="95827"/>
                    <a:pt x="13508" y="95736"/>
                    <a:pt x="13485" y="95736"/>
                  </a:cubicBezTo>
                  <a:cubicBezTo>
                    <a:pt x="13804" y="95304"/>
                    <a:pt x="13508" y="95804"/>
                    <a:pt x="13531" y="95827"/>
                  </a:cubicBezTo>
                  <a:cubicBezTo>
                    <a:pt x="13531" y="95827"/>
                    <a:pt x="13713" y="95804"/>
                    <a:pt x="13735" y="95804"/>
                  </a:cubicBezTo>
                  <a:cubicBezTo>
                    <a:pt x="13781" y="95827"/>
                    <a:pt x="13872" y="95758"/>
                    <a:pt x="13940" y="95781"/>
                  </a:cubicBezTo>
                  <a:cubicBezTo>
                    <a:pt x="13963" y="95804"/>
                    <a:pt x="13940" y="95986"/>
                    <a:pt x="13940" y="95986"/>
                  </a:cubicBezTo>
                  <a:cubicBezTo>
                    <a:pt x="14008" y="95986"/>
                    <a:pt x="14190" y="95690"/>
                    <a:pt x="14258" y="95645"/>
                  </a:cubicBezTo>
                  <a:cubicBezTo>
                    <a:pt x="14349" y="95576"/>
                    <a:pt x="14281" y="95736"/>
                    <a:pt x="14327" y="95736"/>
                  </a:cubicBezTo>
                  <a:cubicBezTo>
                    <a:pt x="14372" y="95713"/>
                    <a:pt x="14418" y="95599"/>
                    <a:pt x="14440" y="95599"/>
                  </a:cubicBezTo>
                  <a:cubicBezTo>
                    <a:pt x="14577" y="95622"/>
                    <a:pt x="14622" y="95804"/>
                    <a:pt x="14782" y="95645"/>
                  </a:cubicBezTo>
                  <a:cubicBezTo>
                    <a:pt x="14782" y="95622"/>
                    <a:pt x="14736" y="95531"/>
                    <a:pt x="14713" y="95554"/>
                  </a:cubicBezTo>
                  <a:cubicBezTo>
                    <a:pt x="14918" y="95372"/>
                    <a:pt x="15032" y="95554"/>
                    <a:pt x="15214" y="95554"/>
                  </a:cubicBezTo>
                  <a:cubicBezTo>
                    <a:pt x="15282" y="95554"/>
                    <a:pt x="15350" y="95417"/>
                    <a:pt x="15418" y="95395"/>
                  </a:cubicBezTo>
                  <a:cubicBezTo>
                    <a:pt x="15441" y="95395"/>
                    <a:pt x="15509" y="95508"/>
                    <a:pt x="15577" y="95463"/>
                  </a:cubicBezTo>
                  <a:cubicBezTo>
                    <a:pt x="15646" y="95440"/>
                    <a:pt x="15600" y="95326"/>
                    <a:pt x="15623" y="95258"/>
                  </a:cubicBezTo>
                  <a:cubicBezTo>
                    <a:pt x="15691" y="95144"/>
                    <a:pt x="15828" y="95304"/>
                    <a:pt x="15896" y="95190"/>
                  </a:cubicBezTo>
                  <a:cubicBezTo>
                    <a:pt x="15896" y="95349"/>
                    <a:pt x="15828" y="95417"/>
                    <a:pt x="15737" y="95417"/>
                  </a:cubicBezTo>
                  <a:cubicBezTo>
                    <a:pt x="15919" y="95531"/>
                    <a:pt x="15691" y="95804"/>
                    <a:pt x="15782" y="95986"/>
                  </a:cubicBezTo>
                  <a:cubicBezTo>
                    <a:pt x="15828" y="95963"/>
                    <a:pt x="15828" y="95872"/>
                    <a:pt x="15873" y="95872"/>
                  </a:cubicBezTo>
                  <a:cubicBezTo>
                    <a:pt x="16009" y="95758"/>
                    <a:pt x="15828" y="95667"/>
                    <a:pt x="15873" y="95485"/>
                  </a:cubicBezTo>
                  <a:cubicBezTo>
                    <a:pt x="15896" y="95326"/>
                    <a:pt x="15964" y="95508"/>
                    <a:pt x="16032" y="95440"/>
                  </a:cubicBezTo>
                  <a:cubicBezTo>
                    <a:pt x="16055" y="95417"/>
                    <a:pt x="16123" y="95213"/>
                    <a:pt x="16146" y="95213"/>
                  </a:cubicBezTo>
                  <a:cubicBezTo>
                    <a:pt x="16146" y="95213"/>
                    <a:pt x="16373" y="95463"/>
                    <a:pt x="16282" y="95076"/>
                  </a:cubicBezTo>
                  <a:cubicBezTo>
                    <a:pt x="16351" y="95008"/>
                    <a:pt x="16373" y="95235"/>
                    <a:pt x="16442" y="95235"/>
                  </a:cubicBezTo>
                  <a:cubicBezTo>
                    <a:pt x="16510" y="95235"/>
                    <a:pt x="16487" y="95144"/>
                    <a:pt x="16464" y="95031"/>
                  </a:cubicBezTo>
                  <a:cubicBezTo>
                    <a:pt x="16555" y="95099"/>
                    <a:pt x="16646" y="95122"/>
                    <a:pt x="16714" y="95122"/>
                  </a:cubicBezTo>
                  <a:cubicBezTo>
                    <a:pt x="16737" y="95122"/>
                    <a:pt x="16783" y="95099"/>
                    <a:pt x="16828" y="95076"/>
                  </a:cubicBezTo>
                  <a:cubicBezTo>
                    <a:pt x="16874" y="95053"/>
                    <a:pt x="16919" y="95031"/>
                    <a:pt x="16942" y="95008"/>
                  </a:cubicBezTo>
                  <a:cubicBezTo>
                    <a:pt x="17033" y="94940"/>
                    <a:pt x="17124" y="94872"/>
                    <a:pt x="17192" y="94781"/>
                  </a:cubicBezTo>
                  <a:cubicBezTo>
                    <a:pt x="17465" y="94781"/>
                    <a:pt x="17692" y="94849"/>
                    <a:pt x="18011" y="94758"/>
                  </a:cubicBezTo>
                  <a:cubicBezTo>
                    <a:pt x="17988" y="94599"/>
                    <a:pt x="17897" y="94621"/>
                    <a:pt x="17783" y="94644"/>
                  </a:cubicBezTo>
                  <a:cubicBezTo>
                    <a:pt x="17874" y="94462"/>
                    <a:pt x="18124" y="94553"/>
                    <a:pt x="18374" y="94303"/>
                  </a:cubicBezTo>
                  <a:cubicBezTo>
                    <a:pt x="18534" y="94235"/>
                    <a:pt x="18306" y="94007"/>
                    <a:pt x="18420" y="93894"/>
                  </a:cubicBezTo>
                  <a:cubicBezTo>
                    <a:pt x="18738" y="93916"/>
                    <a:pt x="18716" y="93530"/>
                    <a:pt x="18829" y="93416"/>
                  </a:cubicBezTo>
                  <a:cubicBezTo>
                    <a:pt x="18897" y="93371"/>
                    <a:pt x="19148" y="93325"/>
                    <a:pt x="19284" y="93234"/>
                  </a:cubicBezTo>
                  <a:cubicBezTo>
                    <a:pt x="19557" y="93007"/>
                    <a:pt x="20012" y="92802"/>
                    <a:pt x="20512" y="92575"/>
                  </a:cubicBezTo>
                  <a:cubicBezTo>
                    <a:pt x="21012" y="92347"/>
                    <a:pt x="21558" y="92120"/>
                    <a:pt x="22036" y="91870"/>
                  </a:cubicBezTo>
                  <a:cubicBezTo>
                    <a:pt x="22217" y="91779"/>
                    <a:pt x="22399" y="91392"/>
                    <a:pt x="22672" y="91620"/>
                  </a:cubicBezTo>
                  <a:cubicBezTo>
                    <a:pt x="22877" y="91574"/>
                    <a:pt x="22695" y="91415"/>
                    <a:pt x="22831" y="91324"/>
                  </a:cubicBezTo>
                  <a:cubicBezTo>
                    <a:pt x="23809" y="90801"/>
                    <a:pt x="24423" y="90278"/>
                    <a:pt x="25242" y="90051"/>
                  </a:cubicBezTo>
                  <a:cubicBezTo>
                    <a:pt x="25083" y="90460"/>
                    <a:pt x="24537" y="90392"/>
                    <a:pt x="24310" y="90778"/>
                  </a:cubicBezTo>
                  <a:cubicBezTo>
                    <a:pt x="24355" y="91119"/>
                    <a:pt x="24696" y="90756"/>
                    <a:pt x="24901" y="90619"/>
                  </a:cubicBezTo>
                  <a:cubicBezTo>
                    <a:pt x="24992" y="90551"/>
                    <a:pt x="25196" y="90528"/>
                    <a:pt x="25196" y="90528"/>
                  </a:cubicBezTo>
                  <a:cubicBezTo>
                    <a:pt x="25378" y="90369"/>
                    <a:pt x="25356" y="90164"/>
                    <a:pt x="25492" y="90096"/>
                  </a:cubicBezTo>
                  <a:cubicBezTo>
                    <a:pt x="26038" y="90005"/>
                    <a:pt x="26606" y="89641"/>
                    <a:pt x="26652" y="89187"/>
                  </a:cubicBezTo>
                  <a:cubicBezTo>
                    <a:pt x="27425" y="88800"/>
                    <a:pt x="27811" y="88118"/>
                    <a:pt x="28471" y="88050"/>
                  </a:cubicBezTo>
                  <a:cubicBezTo>
                    <a:pt x="28607" y="87731"/>
                    <a:pt x="28903" y="87458"/>
                    <a:pt x="29244" y="87208"/>
                  </a:cubicBezTo>
                  <a:cubicBezTo>
                    <a:pt x="29608" y="86958"/>
                    <a:pt x="29995" y="86731"/>
                    <a:pt x="30290" y="86526"/>
                  </a:cubicBezTo>
                  <a:cubicBezTo>
                    <a:pt x="30199" y="86094"/>
                    <a:pt x="30972" y="85798"/>
                    <a:pt x="31473" y="85321"/>
                  </a:cubicBezTo>
                  <a:cubicBezTo>
                    <a:pt x="31836" y="84957"/>
                    <a:pt x="32064" y="84479"/>
                    <a:pt x="32382" y="84161"/>
                  </a:cubicBezTo>
                  <a:cubicBezTo>
                    <a:pt x="32837" y="83729"/>
                    <a:pt x="33246" y="83274"/>
                    <a:pt x="33610" y="82888"/>
                  </a:cubicBezTo>
                  <a:cubicBezTo>
                    <a:pt x="33951" y="82478"/>
                    <a:pt x="34497" y="82205"/>
                    <a:pt x="34497" y="81728"/>
                  </a:cubicBezTo>
                  <a:cubicBezTo>
                    <a:pt x="34884" y="81705"/>
                    <a:pt x="34815" y="81364"/>
                    <a:pt x="34997" y="81114"/>
                  </a:cubicBezTo>
                  <a:cubicBezTo>
                    <a:pt x="35088" y="80977"/>
                    <a:pt x="35179" y="81046"/>
                    <a:pt x="35247" y="80932"/>
                  </a:cubicBezTo>
                  <a:cubicBezTo>
                    <a:pt x="35611" y="80523"/>
                    <a:pt x="35884" y="79886"/>
                    <a:pt x="36248" y="79363"/>
                  </a:cubicBezTo>
                  <a:cubicBezTo>
                    <a:pt x="36453" y="79067"/>
                    <a:pt x="36726" y="78885"/>
                    <a:pt x="36907" y="78612"/>
                  </a:cubicBezTo>
                  <a:cubicBezTo>
                    <a:pt x="37021" y="78453"/>
                    <a:pt x="36998" y="78226"/>
                    <a:pt x="37089" y="78021"/>
                  </a:cubicBezTo>
                  <a:cubicBezTo>
                    <a:pt x="37180" y="77839"/>
                    <a:pt x="37430" y="77726"/>
                    <a:pt x="37544" y="77521"/>
                  </a:cubicBezTo>
                  <a:cubicBezTo>
                    <a:pt x="37726" y="77225"/>
                    <a:pt x="37703" y="76839"/>
                    <a:pt x="37999" y="76634"/>
                  </a:cubicBezTo>
                  <a:cubicBezTo>
                    <a:pt x="38067" y="76566"/>
                    <a:pt x="37954" y="76520"/>
                    <a:pt x="37908" y="76452"/>
                  </a:cubicBezTo>
                  <a:cubicBezTo>
                    <a:pt x="38067" y="76293"/>
                    <a:pt x="38249" y="76157"/>
                    <a:pt x="38408" y="75838"/>
                  </a:cubicBezTo>
                  <a:cubicBezTo>
                    <a:pt x="38749" y="75702"/>
                    <a:pt x="39113" y="75725"/>
                    <a:pt x="39341" y="75156"/>
                  </a:cubicBezTo>
                  <a:cubicBezTo>
                    <a:pt x="39682" y="75111"/>
                    <a:pt x="39523" y="75725"/>
                    <a:pt x="39977" y="75861"/>
                  </a:cubicBezTo>
                  <a:cubicBezTo>
                    <a:pt x="40250" y="75884"/>
                    <a:pt x="40250" y="75406"/>
                    <a:pt x="40341" y="75270"/>
                  </a:cubicBezTo>
                  <a:cubicBezTo>
                    <a:pt x="40341" y="75088"/>
                    <a:pt x="40205" y="75224"/>
                    <a:pt x="40068" y="74997"/>
                  </a:cubicBezTo>
                  <a:cubicBezTo>
                    <a:pt x="40205" y="74633"/>
                    <a:pt x="40478" y="74974"/>
                    <a:pt x="40637" y="74724"/>
                  </a:cubicBezTo>
                  <a:cubicBezTo>
                    <a:pt x="40910" y="74451"/>
                    <a:pt x="40569" y="74360"/>
                    <a:pt x="40773" y="74110"/>
                  </a:cubicBezTo>
                  <a:cubicBezTo>
                    <a:pt x="40910" y="74201"/>
                    <a:pt x="41001" y="74087"/>
                    <a:pt x="41137" y="74201"/>
                  </a:cubicBezTo>
                  <a:cubicBezTo>
                    <a:pt x="41365" y="73928"/>
                    <a:pt x="41183" y="73792"/>
                    <a:pt x="41387" y="73519"/>
                  </a:cubicBezTo>
                  <a:cubicBezTo>
                    <a:pt x="41524" y="73564"/>
                    <a:pt x="41478" y="73678"/>
                    <a:pt x="41569" y="73746"/>
                  </a:cubicBezTo>
                  <a:cubicBezTo>
                    <a:pt x="41706" y="73382"/>
                    <a:pt x="41751" y="73041"/>
                    <a:pt x="42069" y="72973"/>
                  </a:cubicBezTo>
                  <a:cubicBezTo>
                    <a:pt x="42115" y="72859"/>
                    <a:pt x="42001" y="72882"/>
                    <a:pt x="42001" y="72928"/>
                  </a:cubicBezTo>
                  <a:cubicBezTo>
                    <a:pt x="42024" y="72609"/>
                    <a:pt x="42320" y="72018"/>
                    <a:pt x="42615" y="71859"/>
                  </a:cubicBezTo>
                  <a:cubicBezTo>
                    <a:pt x="42615" y="71654"/>
                    <a:pt x="42388" y="71677"/>
                    <a:pt x="42661" y="71540"/>
                  </a:cubicBezTo>
                  <a:cubicBezTo>
                    <a:pt x="42706" y="71267"/>
                    <a:pt x="42683" y="71040"/>
                    <a:pt x="42570" y="70835"/>
                  </a:cubicBezTo>
                  <a:cubicBezTo>
                    <a:pt x="42706" y="70744"/>
                    <a:pt x="42888" y="70835"/>
                    <a:pt x="43025" y="70699"/>
                  </a:cubicBezTo>
                  <a:cubicBezTo>
                    <a:pt x="43002" y="70608"/>
                    <a:pt x="43002" y="70517"/>
                    <a:pt x="43047" y="70381"/>
                  </a:cubicBezTo>
                  <a:cubicBezTo>
                    <a:pt x="42865" y="70290"/>
                    <a:pt x="42729" y="70449"/>
                    <a:pt x="42501" y="70267"/>
                  </a:cubicBezTo>
                  <a:cubicBezTo>
                    <a:pt x="42615" y="70017"/>
                    <a:pt x="42615" y="70176"/>
                    <a:pt x="42729" y="70244"/>
                  </a:cubicBezTo>
                  <a:cubicBezTo>
                    <a:pt x="42911" y="70017"/>
                    <a:pt x="42683" y="69949"/>
                    <a:pt x="42843" y="69744"/>
                  </a:cubicBezTo>
                  <a:cubicBezTo>
                    <a:pt x="42979" y="69539"/>
                    <a:pt x="43729" y="69539"/>
                    <a:pt x="43252" y="69153"/>
                  </a:cubicBezTo>
                  <a:cubicBezTo>
                    <a:pt x="43138" y="69130"/>
                    <a:pt x="43047" y="69380"/>
                    <a:pt x="43161" y="69426"/>
                  </a:cubicBezTo>
                  <a:cubicBezTo>
                    <a:pt x="43002" y="69562"/>
                    <a:pt x="42752" y="69380"/>
                    <a:pt x="42570" y="69403"/>
                  </a:cubicBezTo>
                  <a:cubicBezTo>
                    <a:pt x="42615" y="69175"/>
                    <a:pt x="42615" y="68948"/>
                    <a:pt x="42774" y="68630"/>
                  </a:cubicBezTo>
                  <a:cubicBezTo>
                    <a:pt x="42956" y="68743"/>
                    <a:pt x="42570" y="69130"/>
                    <a:pt x="42843" y="69198"/>
                  </a:cubicBezTo>
                  <a:cubicBezTo>
                    <a:pt x="43184" y="68925"/>
                    <a:pt x="43275" y="68129"/>
                    <a:pt x="43070" y="67879"/>
                  </a:cubicBezTo>
                  <a:cubicBezTo>
                    <a:pt x="43275" y="67606"/>
                    <a:pt x="43297" y="66970"/>
                    <a:pt x="43707" y="67152"/>
                  </a:cubicBezTo>
                  <a:cubicBezTo>
                    <a:pt x="43934" y="66833"/>
                    <a:pt x="43593" y="66810"/>
                    <a:pt x="43729" y="66538"/>
                  </a:cubicBezTo>
                  <a:cubicBezTo>
                    <a:pt x="43866" y="66378"/>
                    <a:pt x="43820" y="66629"/>
                    <a:pt x="43752" y="66742"/>
                  </a:cubicBezTo>
                  <a:cubicBezTo>
                    <a:pt x="44048" y="66810"/>
                    <a:pt x="44321" y="66265"/>
                    <a:pt x="44548" y="66697"/>
                  </a:cubicBezTo>
                  <a:cubicBezTo>
                    <a:pt x="44730" y="66606"/>
                    <a:pt x="44844" y="66174"/>
                    <a:pt x="44775" y="66015"/>
                  </a:cubicBezTo>
                  <a:cubicBezTo>
                    <a:pt x="44616" y="66060"/>
                    <a:pt x="44548" y="66287"/>
                    <a:pt x="44434" y="66447"/>
                  </a:cubicBezTo>
                  <a:cubicBezTo>
                    <a:pt x="44366" y="66242"/>
                    <a:pt x="43889" y="66424"/>
                    <a:pt x="44002" y="65992"/>
                  </a:cubicBezTo>
                  <a:cubicBezTo>
                    <a:pt x="44162" y="65537"/>
                    <a:pt x="44093" y="66128"/>
                    <a:pt x="44366" y="66106"/>
                  </a:cubicBezTo>
                  <a:cubicBezTo>
                    <a:pt x="44457" y="65764"/>
                    <a:pt x="44184" y="65583"/>
                    <a:pt x="44548" y="65514"/>
                  </a:cubicBezTo>
                  <a:cubicBezTo>
                    <a:pt x="44571" y="65219"/>
                    <a:pt x="44321" y="65560"/>
                    <a:pt x="44184" y="65401"/>
                  </a:cubicBezTo>
                  <a:cubicBezTo>
                    <a:pt x="44389" y="65264"/>
                    <a:pt x="44457" y="64787"/>
                    <a:pt x="44571" y="64468"/>
                  </a:cubicBezTo>
                  <a:cubicBezTo>
                    <a:pt x="44753" y="64309"/>
                    <a:pt x="44889" y="64741"/>
                    <a:pt x="45071" y="64400"/>
                  </a:cubicBezTo>
                  <a:cubicBezTo>
                    <a:pt x="45117" y="64241"/>
                    <a:pt x="45071" y="64127"/>
                    <a:pt x="44957" y="64059"/>
                  </a:cubicBezTo>
                  <a:cubicBezTo>
                    <a:pt x="44821" y="64036"/>
                    <a:pt x="44844" y="64332"/>
                    <a:pt x="44707" y="64286"/>
                  </a:cubicBezTo>
                  <a:cubicBezTo>
                    <a:pt x="44389" y="64309"/>
                    <a:pt x="44662" y="63945"/>
                    <a:pt x="44662" y="63763"/>
                  </a:cubicBezTo>
                  <a:cubicBezTo>
                    <a:pt x="44298" y="63763"/>
                    <a:pt x="44503" y="64127"/>
                    <a:pt x="44389" y="64423"/>
                  </a:cubicBezTo>
                  <a:cubicBezTo>
                    <a:pt x="43980" y="64127"/>
                    <a:pt x="44457" y="63718"/>
                    <a:pt x="44525" y="63195"/>
                  </a:cubicBezTo>
                  <a:cubicBezTo>
                    <a:pt x="44639" y="63263"/>
                    <a:pt x="44616" y="63422"/>
                    <a:pt x="44730" y="63468"/>
                  </a:cubicBezTo>
                  <a:cubicBezTo>
                    <a:pt x="44753" y="62786"/>
                    <a:pt x="45162" y="62922"/>
                    <a:pt x="45412" y="62695"/>
                  </a:cubicBezTo>
                  <a:cubicBezTo>
                    <a:pt x="45412" y="62626"/>
                    <a:pt x="45344" y="62581"/>
                    <a:pt x="45367" y="62490"/>
                  </a:cubicBezTo>
                  <a:cubicBezTo>
                    <a:pt x="45048" y="62558"/>
                    <a:pt x="44821" y="62786"/>
                    <a:pt x="44457" y="62763"/>
                  </a:cubicBezTo>
                  <a:cubicBezTo>
                    <a:pt x="44571" y="62581"/>
                    <a:pt x="44730" y="62422"/>
                    <a:pt x="44980" y="62490"/>
                  </a:cubicBezTo>
                  <a:cubicBezTo>
                    <a:pt x="45094" y="62194"/>
                    <a:pt x="44957" y="62058"/>
                    <a:pt x="44844" y="61944"/>
                  </a:cubicBezTo>
                  <a:cubicBezTo>
                    <a:pt x="44912" y="61830"/>
                    <a:pt x="45071" y="61808"/>
                    <a:pt x="45230" y="61830"/>
                  </a:cubicBezTo>
                  <a:cubicBezTo>
                    <a:pt x="45253" y="61489"/>
                    <a:pt x="45048" y="61671"/>
                    <a:pt x="45276" y="61216"/>
                  </a:cubicBezTo>
                  <a:cubicBezTo>
                    <a:pt x="45344" y="61080"/>
                    <a:pt x="45412" y="60830"/>
                    <a:pt x="45526" y="60853"/>
                  </a:cubicBezTo>
                  <a:cubicBezTo>
                    <a:pt x="45526" y="60489"/>
                    <a:pt x="45253" y="60853"/>
                    <a:pt x="45117" y="60557"/>
                  </a:cubicBezTo>
                  <a:lnTo>
                    <a:pt x="45071" y="60853"/>
                  </a:lnTo>
                  <a:cubicBezTo>
                    <a:pt x="44912" y="60739"/>
                    <a:pt x="45139" y="60148"/>
                    <a:pt x="45458" y="60330"/>
                  </a:cubicBezTo>
                  <a:cubicBezTo>
                    <a:pt x="45458" y="59875"/>
                    <a:pt x="45685" y="59761"/>
                    <a:pt x="45731" y="59352"/>
                  </a:cubicBezTo>
                  <a:cubicBezTo>
                    <a:pt x="45503" y="59556"/>
                    <a:pt x="45344" y="60375"/>
                    <a:pt x="45026" y="60034"/>
                  </a:cubicBezTo>
                  <a:cubicBezTo>
                    <a:pt x="45071" y="59761"/>
                    <a:pt x="45344" y="59852"/>
                    <a:pt x="45389" y="59602"/>
                  </a:cubicBezTo>
                  <a:cubicBezTo>
                    <a:pt x="45389" y="59511"/>
                    <a:pt x="45321" y="59488"/>
                    <a:pt x="45344" y="59397"/>
                  </a:cubicBezTo>
                  <a:cubicBezTo>
                    <a:pt x="45185" y="59352"/>
                    <a:pt x="45117" y="59465"/>
                    <a:pt x="44957" y="59420"/>
                  </a:cubicBezTo>
                  <a:cubicBezTo>
                    <a:pt x="44889" y="59625"/>
                    <a:pt x="44980" y="59693"/>
                    <a:pt x="44980" y="59829"/>
                  </a:cubicBezTo>
                  <a:cubicBezTo>
                    <a:pt x="44707" y="59966"/>
                    <a:pt x="44912" y="59193"/>
                    <a:pt x="45117" y="59056"/>
                  </a:cubicBezTo>
                  <a:cubicBezTo>
                    <a:pt x="45299" y="59056"/>
                    <a:pt x="45299" y="59193"/>
                    <a:pt x="45458" y="59215"/>
                  </a:cubicBezTo>
                  <a:cubicBezTo>
                    <a:pt x="45389" y="58806"/>
                    <a:pt x="45480" y="58147"/>
                    <a:pt x="45822" y="58033"/>
                  </a:cubicBezTo>
                  <a:cubicBezTo>
                    <a:pt x="45685" y="57828"/>
                    <a:pt x="45503" y="58078"/>
                    <a:pt x="45344" y="58169"/>
                  </a:cubicBezTo>
                  <a:cubicBezTo>
                    <a:pt x="45162" y="57601"/>
                    <a:pt x="45981" y="57214"/>
                    <a:pt x="45753" y="56509"/>
                  </a:cubicBezTo>
                  <a:cubicBezTo>
                    <a:pt x="45731" y="56191"/>
                    <a:pt x="46072" y="56418"/>
                    <a:pt x="45981" y="56032"/>
                  </a:cubicBezTo>
                  <a:cubicBezTo>
                    <a:pt x="46094" y="55713"/>
                    <a:pt x="45753" y="55804"/>
                    <a:pt x="45731" y="55600"/>
                  </a:cubicBezTo>
                  <a:cubicBezTo>
                    <a:pt x="45958" y="55145"/>
                    <a:pt x="45822" y="54827"/>
                    <a:pt x="46117" y="54508"/>
                  </a:cubicBezTo>
                  <a:cubicBezTo>
                    <a:pt x="46049" y="54417"/>
                    <a:pt x="45912" y="54394"/>
                    <a:pt x="45958" y="54213"/>
                  </a:cubicBezTo>
                  <a:cubicBezTo>
                    <a:pt x="45867" y="54053"/>
                    <a:pt x="45662" y="54053"/>
                    <a:pt x="45594" y="53894"/>
                  </a:cubicBezTo>
                  <a:cubicBezTo>
                    <a:pt x="45480" y="53985"/>
                    <a:pt x="45412" y="53962"/>
                    <a:pt x="45412" y="53780"/>
                  </a:cubicBezTo>
                  <a:cubicBezTo>
                    <a:pt x="45685" y="53758"/>
                    <a:pt x="45981" y="54076"/>
                    <a:pt x="46072" y="53712"/>
                  </a:cubicBezTo>
                  <a:cubicBezTo>
                    <a:pt x="46049" y="53439"/>
                    <a:pt x="45912" y="53849"/>
                    <a:pt x="45708" y="53690"/>
                  </a:cubicBezTo>
                  <a:cubicBezTo>
                    <a:pt x="45776" y="53303"/>
                    <a:pt x="45526" y="53053"/>
                    <a:pt x="45549" y="52780"/>
                  </a:cubicBezTo>
                  <a:cubicBezTo>
                    <a:pt x="45571" y="52416"/>
                    <a:pt x="45890" y="52166"/>
                    <a:pt x="45867" y="51688"/>
                  </a:cubicBezTo>
                  <a:cubicBezTo>
                    <a:pt x="45890" y="51438"/>
                    <a:pt x="45435" y="51734"/>
                    <a:pt x="45571" y="51393"/>
                  </a:cubicBezTo>
                  <a:cubicBezTo>
                    <a:pt x="45549" y="51074"/>
                    <a:pt x="45685" y="51347"/>
                    <a:pt x="45753" y="51279"/>
                  </a:cubicBezTo>
                  <a:cubicBezTo>
                    <a:pt x="45844" y="51234"/>
                    <a:pt x="45799" y="50961"/>
                    <a:pt x="46026" y="50983"/>
                  </a:cubicBezTo>
                  <a:cubicBezTo>
                    <a:pt x="45912" y="50574"/>
                    <a:pt x="45708" y="50870"/>
                    <a:pt x="45480" y="50688"/>
                  </a:cubicBezTo>
                  <a:cubicBezTo>
                    <a:pt x="45594" y="50392"/>
                    <a:pt x="45594" y="49892"/>
                    <a:pt x="45458" y="49596"/>
                  </a:cubicBezTo>
                  <a:cubicBezTo>
                    <a:pt x="45640" y="49369"/>
                    <a:pt x="45753" y="49596"/>
                    <a:pt x="45912" y="49687"/>
                  </a:cubicBezTo>
                  <a:cubicBezTo>
                    <a:pt x="46026" y="49596"/>
                    <a:pt x="46003" y="49437"/>
                    <a:pt x="45981" y="49255"/>
                  </a:cubicBezTo>
                  <a:cubicBezTo>
                    <a:pt x="45935" y="49073"/>
                    <a:pt x="45844" y="48869"/>
                    <a:pt x="45776" y="48687"/>
                  </a:cubicBezTo>
                  <a:cubicBezTo>
                    <a:pt x="46117" y="48755"/>
                    <a:pt x="46185" y="48596"/>
                    <a:pt x="46345" y="48960"/>
                  </a:cubicBezTo>
                  <a:cubicBezTo>
                    <a:pt x="46481" y="48914"/>
                    <a:pt x="46413" y="48687"/>
                    <a:pt x="46413" y="48550"/>
                  </a:cubicBezTo>
                  <a:cubicBezTo>
                    <a:pt x="46390" y="48323"/>
                    <a:pt x="46026" y="48528"/>
                    <a:pt x="45867" y="48459"/>
                  </a:cubicBezTo>
                  <a:cubicBezTo>
                    <a:pt x="45844" y="48164"/>
                    <a:pt x="45526" y="48255"/>
                    <a:pt x="45549" y="47891"/>
                  </a:cubicBezTo>
                  <a:cubicBezTo>
                    <a:pt x="45526" y="47777"/>
                    <a:pt x="45389" y="47823"/>
                    <a:pt x="45276" y="47800"/>
                  </a:cubicBezTo>
                  <a:cubicBezTo>
                    <a:pt x="45321" y="47482"/>
                    <a:pt x="45299" y="47163"/>
                    <a:pt x="45276" y="46868"/>
                  </a:cubicBezTo>
                  <a:cubicBezTo>
                    <a:pt x="45230" y="46572"/>
                    <a:pt x="45185" y="46276"/>
                    <a:pt x="45208" y="46003"/>
                  </a:cubicBezTo>
                  <a:cubicBezTo>
                    <a:pt x="45185" y="45912"/>
                    <a:pt x="45094" y="45935"/>
                    <a:pt x="45003" y="45935"/>
                  </a:cubicBezTo>
                  <a:cubicBezTo>
                    <a:pt x="45003" y="45503"/>
                    <a:pt x="44866" y="45208"/>
                    <a:pt x="44889" y="44935"/>
                  </a:cubicBezTo>
                  <a:cubicBezTo>
                    <a:pt x="44912" y="44912"/>
                    <a:pt x="45071" y="44935"/>
                    <a:pt x="45071" y="44912"/>
                  </a:cubicBezTo>
                  <a:cubicBezTo>
                    <a:pt x="45139" y="44821"/>
                    <a:pt x="44980" y="44525"/>
                    <a:pt x="45026" y="44412"/>
                  </a:cubicBezTo>
                  <a:cubicBezTo>
                    <a:pt x="44980" y="44321"/>
                    <a:pt x="44821" y="44366"/>
                    <a:pt x="44798" y="44252"/>
                  </a:cubicBezTo>
                  <a:cubicBezTo>
                    <a:pt x="44503" y="44162"/>
                    <a:pt x="44798" y="44571"/>
                    <a:pt x="44480" y="44503"/>
                  </a:cubicBezTo>
                  <a:cubicBezTo>
                    <a:pt x="44139" y="44093"/>
                    <a:pt x="44957" y="44184"/>
                    <a:pt x="44525" y="43684"/>
                  </a:cubicBezTo>
                  <a:cubicBezTo>
                    <a:pt x="44662" y="43638"/>
                    <a:pt x="44707" y="43752"/>
                    <a:pt x="44821" y="43752"/>
                  </a:cubicBezTo>
                  <a:cubicBezTo>
                    <a:pt x="44889" y="43411"/>
                    <a:pt x="44457" y="43229"/>
                    <a:pt x="44707" y="43047"/>
                  </a:cubicBezTo>
                  <a:cubicBezTo>
                    <a:pt x="44662" y="42934"/>
                    <a:pt x="44525" y="43002"/>
                    <a:pt x="44412" y="43002"/>
                  </a:cubicBezTo>
                  <a:cubicBezTo>
                    <a:pt x="44457" y="42683"/>
                    <a:pt x="44412" y="42456"/>
                    <a:pt x="44343" y="42229"/>
                  </a:cubicBezTo>
                  <a:cubicBezTo>
                    <a:pt x="44275" y="42001"/>
                    <a:pt x="44162" y="41797"/>
                    <a:pt x="44048" y="41546"/>
                  </a:cubicBezTo>
                  <a:cubicBezTo>
                    <a:pt x="44184" y="41546"/>
                    <a:pt x="44139" y="41842"/>
                    <a:pt x="44298" y="41819"/>
                  </a:cubicBezTo>
                  <a:cubicBezTo>
                    <a:pt x="44571" y="41637"/>
                    <a:pt x="43707" y="40819"/>
                    <a:pt x="43957" y="41478"/>
                  </a:cubicBezTo>
                  <a:cubicBezTo>
                    <a:pt x="43729" y="41478"/>
                    <a:pt x="43820" y="41001"/>
                    <a:pt x="43707" y="40819"/>
                  </a:cubicBezTo>
                  <a:cubicBezTo>
                    <a:pt x="43911" y="40819"/>
                    <a:pt x="43934" y="40705"/>
                    <a:pt x="44048" y="40637"/>
                  </a:cubicBezTo>
                  <a:cubicBezTo>
                    <a:pt x="44002" y="40546"/>
                    <a:pt x="43957" y="40614"/>
                    <a:pt x="43957" y="40660"/>
                  </a:cubicBezTo>
                  <a:cubicBezTo>
                    <a:pt x="43593" y="40500"/>
                    <a:pt x="44048" y="39659"/>
                    <a:pt x="43548" y="39636"/>
                  </a:cubicBezTo>
                  <a:cubicBezTo>
                    <a:pt x="43411" y="39341"/>
                    <a:pt x="43752" y="39363"/>
                    <a:pt x="43570" y="39022"/>
                  </a:cubicBezTo>
                  <a:cubicBezTo>
                    <a:pt x="43366" y="39022"/>
                    <a:pt x="43434" y="39204"/>
                    <a:pt x="43457" y="39363"/>
                  </a:cubicBezTo>
                  <a:cubicBezTo>
                    <a:pt x="43252" y="39318"/>
                    <a:pt x="43343" y="38795"/>
                    <a:pt x="43388" y="38658"/>
                  </a:cubicBezTo>
                  <a:cubicBezTo>
                    <a:pt x="43297" y="38499"/>
                    <a:pt x="43093" y="38863"/>
                    <a:pt x="43047" y="38454"/>
                  </a:cubicBezTo>
                  <a:cubicBezTo>
                    <a:pt x="42934" y="38249"/>
                    <a:pt x="43115" y="38226"/>
                    <a:pt x="43252" y="38181"/>
                  </a:cubicBezTo>
                  <a:cubicBezTo>
                    <a:pt x="43252" y="38022"/>
                    <a:pt x="43161" y="37885"/>
                    <a:pt x="43047" y="37749"/>
                  </a:cubicBezTo>
                  <a:cubicBezTo>
                    <a:pt x="42934" y="37612"/>
                    <a:pt x="42797" y="37476"/>
                    <a:pt x="42706" y="37317"/>
                  </a:cubicBezTo>
                  <a:cubicBezTo>
                    <a:pt x="42683" y="37249"/>
                    <a:pt x="42752" y="37180"/>
                    <a:pt x="42752" y="37089"/>
                  </a:cubicBezTo>
                  <a:cubicBezTo>
                    <a:pt x="42706" y="36976"/>
                    <a:pt x="42592" y="36953"/>
                    <a:pt x="42592" y="36930"/>
                  </a:cubicBezTo>
                  <a:cubicBezTo>
                    <a:pt x="42524" y="36703"/>
                    <a:pt x="42433" y="36271"/>
                    <a:pt x="42274" y="35907"/>
                  </a:cubicBezTo>
                  <a:cubicBezTo>
                    <a:pt x="42206" y="35725"/>
                    <a:pt x="42115" y="35429"/>
                    <a:pt x="42047" y="35247"/>
                  </a:cubicBezTo>
                  <a:cubicBezTo>
                    <a:pt x="41956" y="34997"/>
                    <a:pt x="41637" y="34884"/>
                    <a:pt x="41797" y="34588"/>
                  </a:cubicBezTo>
                  <a:cubicBezTo>
                    <a:pt x="41842" y="34543"/>
                    <a:pt x="41865" y="34315"/>
                    <a:pt x="41751" y="34201"/>
                  </a:cubicBezTo>
                  <a:cubicBezTo>
                    <a:pt x="41751" y="34179"/>
                    <a:pt x="41546" y="34179"/>
                    <a:pt x="41546" y="34179"/>
                  </a:cubicBezTo>
                  <a:cubicBezTo>
                    <a:pt x="41546" y="34133"/>
                    <a:pt x="41706" y="33360"/>
                    <a:pt x="41183" y="33474"/>
                  </a:cubicBezTo>
                  <a:cubicBezTo>
                    <a:pt x="41023" y="33110"/>
                    <a:pt x="40887" y="32928"/>
                    <a:pt x="40637" y="32428"/>
                  </a:cubicBezTo>
                  <a:cubicBezTo>
                    <a:pt x="40591" y="32314"/>
                    <a:pt x="40409" y="32064"/>
                    <a:pt x="40409" y="32087"/>
                  </a:cubicBezTo>
                  <a:cubicBezTo>
                    <a:pt x="40364" y="31973"/>
                    <a:pt x="40523" y="31882"/>
                    <a:pt x="40455" y="31746"/>
                  </a:cubicBezTo>
                  <a:cubicBezTo>
                    <a:pt x="40341" y="31450"/>
                    <a:pt x="40068" y="31632"/>
                    <a:pt x="40273" y="31291"/>
                  </a:cubicBezTo>
                  <a:cubicBezTo>
                    <a:pt x="40137" y="31245"/>
                    <a:pt x="40023" y="31200"/>
                    <a:pt x="39886" y="31154"/>
                  </a:cubicBezTo>
                  <a:cubicBezTo>
                    <a:pt x="39545" y="30518"/>
                    <a:pt x="39204" y="29881"/>
                    <a:pt x="38840" y="29312"/>
                  </a:cubicBezTo>
                  <a:cubicBezTo>
                    <a:pt x="38477" y="28744"/>
                    <a:pt x="38090" y="28198"/>
                    <a:pt x="37681" y="27721"/>
                  </a:cubicBezTo>
                  <a:cubicBezTo>
                    <a:pt x="37703" y="27607"/>
                    <a:pt x="37749" y="27493"/>
                    <a:pt x="37817" y="27402"/>
                  </a:cubicBezTo>
                  <a:cubicBezTo>
                    <a:pt x="37385" y="27129"/>
                    <a:pt x="37044" y="26788"/>
                    <a:pt x="36748" y="26424"/>
                  </a:cubicBezTo>
                  <a:cubicBezTo>
                    <a:pt x="36453" y="26061"/>
                    <a:pt x="36203" y="25674"/>
                    <a:pt x="35861" y="25333"/>
                  </a:cubicBezTo>
                  <a:cubicBezTo>
                    <a:pt x="35725" y="25105"/>
                    <a:pt x="35520" y="25469"/>
                    <a:pt x="35407" y="25174"/>
                  </a:cubicBezTo>
                  <a:cubicBezTo>
                    <a:pt x="35680" y="25037"/>
                    <a:pt x="35657" y="24855"/>
                    <a:pt x="35611" y="24673"/>
                  </a:cubicBezTo>
                  <a:cubicBezTo>
                    <a:pt x="35338" y="24764"/>
                    <a:pt x="35634" y="24992"/>
                    <a:pt x="35361" y="25083"/>
                  </a:cubicBezTo>
                  <a:cubicBezTo>
                    <a:pt x="35202" y="24901"/>
                    <a:pt x="35066" y="24696"/>
                    <a:pt x="35225" y="24582"/>
                  </a:cubicBezTo>
                  <a:cubicBezTo>
                    <a:pt x="35111" y="24514"/>
                    <a:pt x="34952" y="24537"/>
                    <a:pt x="34815" y="24628"/>
                  </a:cubicBezTo>
                  <a:cubicBezTo>
                    <a:pt x="34383" y="24105"/>
                    <a:pt x="34292" y="23900"/>
                    <a:pt x="33838" y="23309"/>
                  </a:cubicBezTo>
                  <a:cubicBezTo>
                    <a:pt x="34338" y="23264"/>
                    <a:pt x="34383" y="23218"/>
                    <a:pt x="34815" y="22922"/>
                  </a:cubicBezTo>
                  <a:cubicBezTo>
                    <a:pt x="34724" y="22741"/>
                    <a:pt x="34611" y="22854"/>
                    <a:pt x="34474" y="22945"/>
                  </a:cubicBezTo>
                  <a:cubicBezTo>
                    <a:pt x="34361" y="22695"/>
                    <a:pt x="34588" y="22513"/>
                    <a:pt x="34679" y="22286"/>
                  </a:cubicBezTo>
                  <a:cubicBezTo>
                    <a:pt x="34247" y="22036"/>
                    <a:pt x="34270" y="21444"/>
                    <a:pt x="33815" y="21467"/>
                  </a:cubicBezTo>
                  <a:cubicBezTo>
                    <a:pt x="33633" y="21331"/>
                    <a:pt x="33860" y="21262"/>
                    <a:pt x="33769" y="21126"/>
                  </a:cubicBezTo>
                  <a:cubicBezTo>
                    <a:pt x="33678" y="21058"/>
                    <a:pt x="33587" y="21194"/>
                    <a:pt x="33496" y="21103"/>
                  </a:cubicBezTo>
                  <a:cubicBezTo>
                    <a:pt x="33224" y="20876"/>
                    <a:pt x="33360" y="20717"/>
                    <a:pt x="33110" y="20512"/>
                  </a:cubicBezTo>
                  <a:cubicBezTo>
                    <a:pt x="33224" y="20330"/>
                    <a:pt x="33292" y="20171"/>
                    <a:pt x="33019" y="19944"/>
                  </a:cubicBezTo>
                  <a:cubicBezTo>
                    <a:pt x="32632" y="19966"/>
                    <a:pt x="33451" y="20626"/>
                    <a:pt x="32928" y="20285"/>
                  </a:cubicBezTo>
                  <a:cubicBezTo>
                    <a:pt x="32792" y="20194"/>
                    <a:pt x="32701" y="19989"/>
                    <a:pt x="32678" y="19966"/>
                  </a:cubicBezTo>
                  <a:cubicBezTo>
                    <a:pt x="32473" y="19830"/>
                    <a:pt x="32359" y="19853"/>
                    <a:pt x="32269" y="19807"/>
                  </a:cubicBezTo>
                  <a:cubicBezTo>
                    <a:pt x="32155" y="19671"/>
                    <a:pt x="32200" y="19580"/>
                    <a:pt x="32087" y="19443"/>
                  </a:cubicBezTo>
                  <a:cubicBezTo>
                    <a:pt x="31541" y="18897"/>
                    <a:pt x="30790" y="18306"/>
                    <a:pt x="30518" y="17920"/>
                  </a:cubicBezTo>
                  <a:cubicBezTo>
                    <a:pt x="30427" y="17851"/>
                    <a:pt x="30358" y="17988"/>
                    <a:pt x="30267" y="18056"/>
                  </a:cubicBezTo>
                  <a:cubicBezTo>
                    <a:pt x="30040" y="17601"/>
                    <a:pt x="29358" y="17101"/>
                    <a:pt x="28812" y="17010"/>
                  </a:cubicBezTo>
                  <a:cubicBezTo>
                    <a:pt x="28653" y="16919"/>
                    <a:pt x="28653" y="16737"/>
                    <a:pt x="28516" y="16623"/>
                  </a:cubicBezTo>
                  <a:cubicBezTo>
                    <a:pt x="28380" y="16510"/>
                    <a:pt x="28221" y="16601"/>
                    <a:pt x="28175" y="16578"/>
                  </a:cubicBezTo>
                  <a:cubicBezTo>
                    <a:pt x="28084" y="16487"/>
                    <a:pt x="28198" y="16351"/>
                    <a:pt x="28153" y="16305"/>
                  </a:cubicBezTo>
                  <a:cubicBezTo>
                    <a:pt x="28130" y="16260"/>
                    <a:pt x="27766" y="16078"/>
                    <a:pt x="27743" y="16055"/>
                  </a:cubicBezTo>
                  <a:cubicBezTo>
                    <a:pt x="27584" y="15941"/>
                    <a:pt x="27425" y="15941"/>
                    <a:pt x="27243" y="15737"/>
                  </a:cubicBezTo>
                  <a:cubicBezTo>
                    <a:pt x="27175" y="15850"/>
                    <a:pt x="27379" y="15941"/>
                    <a:pt x="27470" y="16055"/>
                  </a:cubicBezTo>
                  <a:cubicBezTo>
                    <a:pt x="27539" y="16351"/>
                    <a:pt x="26970" y="15668"/>
                    <a:pt x="26765" y="15555"/>
                  </a:cubicBezTo>
                  <a:cubicBezTo>
                    <a:pt x="27084" y="15532"/>
                    <a:pt x="26720" y="15168"/>
                    <a:pt x="27129" y="15259"/>
                  </a:cubicBezTo>
                  <a:cubicBezTo>
                    <a:pt x="27220" y="15032"/>
                    <a:pt x="26834" y="15350"/>
                    <a:pt x="26697" y="15032"/>
                  </a:cubicBezTo>
                  <a:cubicBezTo>
                    <a:pt x="26447" y="15123"/>
                    <a:pt x="26674" y="15464"/>
                    <a:pt x="26470" y="15327"/>
                  </a:cubicBezTo>
                  <a:cubicBezTo>
                    <a:pt x="26151" y="15100"/>
                    <a:pt x="26584" y="15236"/>
                    <a:pt x="26493" y="14986"/>
                  </a:cubicBezTo>
                  <a:cubicBezTo>
                    <a:pt x="26379" y="14850"/>
                    <a:pt x="26242" y="15077"/>
                    <a:pt x="26151" y="15077"/>
                  </a:cubicBezTo>
                  <a:cubicBezTo>
                    <a:pt x="26061" y="15077"/>
                    <a:pt x="25833" y="14668"/>
                    <a:pt x="25742" y="14986"/>
                  </a:cubicBezTo>
                  <a:cubicBezTo>
                    <a:pt x="25310" y="14691"/>
                    <a:pt x="25083" y="14349"/>
                    <a:pt x="24742" y="14077"/>
                  </a:cubicBezTo>
                  <a:cubicBezTo>
                    <a:pt x="24969" y="13872"/>
                    <a:pt x="24787" y="13667"/>
                    <a:pt x="25083" y="13645"/>
                  </a:cubicBezTo>
                  <a:cubicBezTo>
                    <a:pt x="24855" y="13303"/>
                    <a:pt x="24082" y="12735"/>
                    <a:pt x="23673" y="12621"/>
                  </a:cubicBezTo>
                  <a:cubicBezTo>
                    <a:pt x="23582" y="12599"/>
                    <a:pt x="23536" y="12644"/>
                    <a:pt x="23491" y="12712"/>
                  </a:cubicBezTo>
                  <a:cubicBezTo>
                    <a:pt x="22740" y="12394"/>
                    <a:pt x="22195" y="11598"/>
                    <a:pt x="21649" y="11643"/>
                  </a:cubicBezTo>
                  <a:cubicBezTo>
                    <a:pt x="21353" y="11371"/>
                    <a:pt x="20876" y="10893"/>
                    <a:pt x="20648" y="11257"/>
                  </a:cubicBezTo>
                  <a:cubicBezTo>
                    <a:pt x="20466" y="11052"/>
                    <a:pt x="20194" y="11075"/>
                    <a:pt x="19943" y="10961"/>
                  </a:cubicBezTo>
                  <a:cubicBezTo>
                    <a:pt x="19784" y="10870"/>
                    <a:pt x="19648" y="10643"/>
                    <a:pt x="19489" y="10597"/>
                  </a:cubicBezTo>
                  <a:cubicBezTo>
                    <a:pt x="19398" y="10552"/>
                    <a:pt x="19216" y="10643"/>
                    <a:pt x="19148" y="10643"/>
                  </a:cubicBezTo>
                  <a:cubicBezTo>
                    <a:pt x="18761" y="10552"/>
                    <a:pt x="18374" y="10302"/>
                    <a:pt x="18011" y="10165"/>
                  </a:cubicBezTo>
                  <a:cubicBezTo>
                    <a:pt x="17851" y="10097"/>
                    <a:pt x="17669" y="9983"/>
                    <a:pt x="17442" y="9892"/>
                  </a:cubicBezTo>
                  <a:cubicBezTo>
                    <a:pt x="17192" y="9779"/>
                    <a:pt x="16942" y="9688"/>
                    <a:pt x="16692" y="9642"/>
                  </a:cubicBezTo>
                  <a:cubicBezTo>
                    <a:pt x="16373" y="9574"/>
                    <a:pt x="16100" y="9642"/>
                    <a:pt x="15805" y="9551"/>
                  </a:cubicBezTo>
                  <a:cubicBezTo>
                    <a:pt x="15486" y="9415"/>
                    <a:pt x="15191" y="9233"/>
                    <a:pt x="14827" y="9256"/>
                  </a:cubicBezTo>
                  <a:cubicBezTo>
                    <a:pt x="14986" y="9006"/>
                    <a:pt x="14850" y="8915"/>
                    <a:pt x="14941" y="8710"/>
                  </a:cubicBezTo>
                  <a:cubicBezTo>
                    <a:pt x="15236" y="8892"/>
                    <a:pt x="15259" y="8460"/>
                    <a:pt x="15509" y="8528"/>
                  </a:cubicBezTo>
                  <a:cubicBezTo>
                    <a:pt x="15532" y="8278"/>
                    <a:pt x="15191" y="8551"/>
                    <a:pt x="14986" y="8323"/>
                  </a:cubicBezTo>
                  <a:cubicBezTo>
                    <a:pt x="15305" y="8142"/>
                    <a:pt x="15577" y="7687"/>
                    <a:pt x="15259" y="7346"/>
                  </a:cubicBezTo>
                  <a:cubicBezTo>
                    <a:pt x="15214" y="7323"/>
                    <a:pt x="14986" y="7437"/>
                    <a:pt x="14918" y="7414"/>
                  </a:cubicBezTo>
                  <a:cubicBezTo>
                    <a:pt x="14713" y="7391"/>
                    <a:pt x="14304" y="7141"/>
                    <a:pt x="13917" y="7050"/>
                  </a:cubicBezTo>
                  <a:cubicBezTo>
                    <a:pt x="13554" y="6982"/>
                    <a:pt x="13326" y="7164"/>
                    <a:pt x="13053" y="6868"/>
                  </a:cubicBezTo>
                  <a:cubicBezTo>
                    <a:pt x="12894" y="7005"/>
                    <a:pt x="12576" y="6959"/>
                    <a:pt x="12235" y="6891"/>
                  </a:cubicBezTo>
                  <a:cubicBezTo>
                    <a:pt x="12075" y="6845"/>
                    <a:pt x="11871" y="6800"/>
                    <a:pt x="11689" y="6754"/>
                  </a:cubicBezTo>
                  <a:cubicBezTo>
                    <a:pt x="11507" y="6732"/>
                    <a:pt x="11348" y="6709"/>
                    <a:pt x="11189" y="6709"/>
                  </a:cubicBezTo>
                  <a:cubicBezTo>
                    <a:pt x="10984" y="6686"/>
                    <a:pt x="10848" y="6845"/>
                    <a:pt x="10643" y="6845"/>
                  </a:cubicBezTo>
                  <a:cubicBezTo>
                    <a:pt x="10074" y="6891"/>
                    <a:pt x="9574" y="6504"/>
                    <a:pt x="9074" y="6391"/>
                  </a:cubicBezTo>
                  <a:cubicBezTo>
                    <a:pt x="9210" y="6049"/>
                    <a:pt x="8915" y="5958"/>
                    <a:pt x="8937" y="5708"/>
                  </a:cubicBezTo>
                  <a:cubicBezTo>
                    <a:pt x="8437" y="5481"/>
                    <a:pt x="8483" y="4867"/>
                    <a:pt x="8028" y="4594"/>
                  </a:cubicBezTo>
                  <a:cubicBezTo>
                    <a:pt x="8301" y="4321"/>
                    <a:pt x="8096" y="4253"/>
                    <a:pt x="7823" y="4094"/>
                  </a:cubicBezTo>
                  <a:cubicBezTo>
                    <a:pt x="8255" y="3730"/>
                    <a:pt x="7664" y="3412"/>
                    <a:pt x="7687" y="3048"/>
                  </a:cubicBezTo>
                  <a:cubicBezTo>
                    <a:pt x="7846" y="3093"/>
                    <a:pt x="7869" y="3002"/>
                    <a:pt x="8005" y="3002"/>
                  </a:cubicBezTo>
                  <a:cubicBezTo>
                    <a:pt x="8005" y="2889"/>
                    <a:pt x="7755" y="2889"/>
                    <a:pt x="7618" y="2843"/>
                  </a:cubicBezTo>
                  <a:cubicBezTo>
                    <a:pt x="7891" y="2661"/>
                    <a:pt x="7709" y="2570"/>
                    <a:pt x="8005" y="2457"/>
                  </a:cubicBezTo>
                  <a:cubicBezTo>
                    <a:pt x="8050" y="2297"/>
                    <a:pt x="7937" y="2275"/>
                    <a:pt x="7823" y="2229"/>
                  </a:cubicBezTo>
                  <a:cubicBezTo>
                    <a:pt x="7960" y="2206"/>
                    <a:pt x="7937" y="2002"/>
                    <a:pt x="8096" y="1911"/>
                  </a:cubicBezTo>
                  <a:cubicBezTo>
                    <a:pt x="8119" y="1888"/>
                    <a:pt x="8278" y="1979"/>
                    <a:pt x="8301" y="1956"/>
                  </a:cubicBezTo>
                  <a:cubicBezTo>
                    <a:pt x="8437" y="1820"/>
                    <a:pt x="8323" y="1524"/>
                    <a:pt x="8483" y="1524"/>
                  </a:cubicBezTo>
                  <a:cubicBezTo>
                    <a:pt x="8551" y="1524"/>
                    <a:pt x="8574" y="1661"/>
                    <a:pt x="8664" y="1638"/>
                  </a:cubicBezTo>
                  <a:cubicBezTo>
                    <a:pt x="8892" y="1615"/>
                    <a:pt x="9006" y="1524"/>
                    <a:pt x="9187" y="1274"/>
                  </a:cubicBezTo>
                  <a:cubicBezTo>
                    <a:pt x="9529" y="1410"/>
                    <a:pt x="9620" y="1229"/>
                    <a:pt x="9961" y="1320"/>
                  </a:cubicBezTo>
                  <a:cubicBezTo>
                    <a:pt x="10074" y="1342"/>
                    <a:pt x="10074" y="1183"/>
                    <a:pt x="10120" y="1069"/>
                  </a:cubicBezTo>
                  <a:cubicBezTo>
                    <a:pt x="10552" y="1501"/>
                    <a:pt x="11575" y="1706"/>
                    <a:pt x="11848" y="2229"/>
                  </a:cubicBezTo>
                  <a:lnTo>
                    <a:pt x="12667" y="2457"/>
                  </a:lnTo>
                  <a:cubicBezTo>
                    <a:pt x="12871" y="1934"/>
                    <a:pt x="12553" y="1638"/>
                    <a:pt x="12576" y="1183"/>
                  </a:cubicBezTo>
                  <a:cubicBezTo>
                    <a:pt x="13303" y="1297"/>
                    <a:pt x="12644" y="637"/>
                    <a:pt x="13008" y="455"/>
                  </a:cubicBezTo>
                  <a:cubicBezTo>
                    <a:pt x="13144" y="478"/>
                    <a:pt x="13303" y="524"/>
                    <a:pt x="13440" y="569"/>
                  </a:cubicBezTo>
                  <a:cubicBezTo>
                    <a:pt x="13508" y="364"/>
                    <a:pt x="13326" y="251"/>
                    <a:pt x="13485" y="1"/>
                  </a:cubicBezTo>
                  <a:cubicBezTo>
                    <a:pt x="14054" y="251"/>
                    <a:pt x="14168" y="273"/>
                    <a:pt x="14645" y="455"/>
                  </a:cubicBezTo>
                  <a:cubicBezTo>
                    <a:pt x="14668" y="660"/>
                    <a:pt x="14759" y="819"/>
                    <a:pt x="14963" y="956"/>
                  </a:cubicBezTo>
                  <a:cubicBezTo>
                    <a:pt x="15350" y="1047"/>
                    <a:pt x="15032" y="706"/>
                    <a:pt x="15282" y="751"/>
                  </a:cubicBezTo>
                  <a:lnTo>
                    <a:pt x="15714" y="887"/>
                  </a:lnTo>
                  <a:lnTo>
                    <a:pt x="15577" y="1229"/>
                  </a:lnTo>
                  <a:cubicBezTo>
                    <a:pt x="16032" y="1274"/>
                    <a:pt x="16214" y="1752"/>
                    <a:pt x="16464" y="1456"/>
                  </a:cubicBezTo>
                  <a:cubicBezTo>
                    <a:pt x="16510" y="1320"/>
                    <a:pt x="15782" y="1388"/>
                    <a:pt x="16032" y="1001"/>
                  </a:cubicBezTo>
                  <a:cubicBezTo>
                    <a:pt x="17124" y="1410"/>
                    <a:pt x="18238" y="1774"/>
                    <a:pt x="19284" y="2275"/>
                  </a:cubicBezTo>
                  <a:cubicBezTo>
                    <a:pt x="19443" y="2297"/>
                    <a:pt x="19511" y="2206"/>
                    <a:pt x="19671" y="2252"/>
                  </a:cubicBezTo>
                  <a:cubicBezTo>
                    <a:pt x="19762" y="2047"/>
                    <a:pt x="19602" y="1911"/>
                    <a:pt x="19784" y="1706"/>
                  </a:cubicBezTo>
                  <a:cubicBezTo>
                    <a:pt x="20330" y="1843"/>
                    <a:pt x="20376" y="1592"/>
                    <a:pt x="20921" y="2002"/>
                  </a:cubicBezTo>
                  <a:cubicBezTo>
                    <a:pt x="21149" y="1797"/>
                    <a:pt x="20762" y="1752"/>
                    <a:pt x="20580" y="1638"/>
                  </a:cubicBezTo>
                  <a:cubicBezTo>
                    <a:pt x="20285" y="1433"/>
                    <a:pt x="20808" y="1615"/>
                    <a:pt x="20944" y="1706"/>
                  </a:cubicBezTo>
                  <a:cubicBezTo>
                    <a:pt x="21626" y="2115"/>
                    <a:pt x="22968" y="2457"/>
                    <a:pt x="22968" y="3025"/>
                  </a:cubicBezTo>
                  <a:cubicBezTo>
                    <a:pt x="23241" y="2980"/>
                    <a:pt x="23491" y="2843"/>
                    <a:pt x="23923" y="3207"/>
                  </a:cubicBezTo>
                  <a:cubicBezTo>
                    <a:pt x="23832" y="3321"/>
                    <a:pt x="23605" y="3070"/>
                    <a:pt x="23536" y="3207"/>
                  </a:cubicBezTo>
                  <a:cubicBezTo>
                    <a:pt x="23514" y="3275"/>
                    <a:pt x="23582" y="3343"/>
                    <a:pt x="23536" y="3412"/>
                  </a:cubicBezTo>
                  <a:cubicBezTo>
                    <a:pt x="23809" y="3503"/>
                    <a:pt x="24059" y="3571"/>
                    <a:pt x="24219" y="3389"/>
                  </a:cubicBezTo>
                  <a:cubicBezTo>
                    <a:pt x="24969" y="3707"/>
                    <a:pt x="25356" y="4298"/>
                    <a:pt x="26015" y="4412"/>
                  </a:cubicBezTo>
                  <a:cubicBezTo>
                    <a:pt x="25378" y="4344"/>
                    <a:pt x="26311" y="4867"/>
                    <a:pt x="26493" y="4731"/>
                  </a:cubicBezTo>
                  <a:cubicBezTo>
                    <a:pt x="27107" y="5117"/>
                    <a:pt x="27789" y="5617"/>
                    <a:pt x="28335" y="5936"/>
                  </a:cubicBezTo>
                  <a:cubicBezTo>
                    <a:pt x="29039" y="6368"/>
                    <a:pt x="29813" y="6959"/>
                    <a:pt x="30495" y="7528"/>
                  </a:cubicBezTo>
                  <a:cubicBezTo>
                    <a:pt x="31177" y="8119"/>
                    <a:pt x="31836" y="8642"/>
                    <a:pt x="32450" y="8869"/>
                  </a:cubicBezTo>
                  <a:cubicBezTo>
                    <a:pt x="32564" y="9051"/>
                    <a:pt x="32359" y="9006"/>
                    <a:pt x="32291" y="9074"/>
                  </a:cubicBezTo>
                  <a:cubicBezTo>
                    <a:pt x="32405" y="9142"/>
                    <a:pt x="32428" y="9210"/>
                    <a:pt x="32405" y="9278"/>
                  </a:cubicBezTo>
                  <a:cubicBezTo>
                    <a:pt x="32655" y="9506"/>
                    <a:pt x="32723" y="9347"/>
                    <a:pt x="32951" y="9529"/>
                  </a:cubicBezTo>
                  <a:cubicBezTo>
                    <a:pt x="33110" y="9665"/>
                    <a:pt x="33178" y="9983"/>
                    <a:pt x="33337" y="10120"/>
                  </a:cubicBezTo>
                  <a:cubicBezTo>
                    <a:pt x="33519" y="10279"/>
                    <a:pt x="33701" y="10165"/>
                    <a:pt x="33883" y="10370"/>
                  </a:cubicBezTo>
                  <a:cubicBezTo>
                    <a:pt x="34088" y="10529"/>
                    <a:pt x="34110" y="10666"/>
                    <a:pt x="33951" y="10802"/>
                  </a:cubicBezTo>
                  <a:cubicBezTo>
                    <a:pt x="34201" y="10870"/>
                    <a:pt x="34429" y="10688"/>
                    <a:pt x="34724" y="11143"/>
                  </a:cubicBezTo>
                  <a:cubicBezTo>
                    <a:pt x="34633" y="11189"/>
                    <a:pt x="34520" y="11029"/>
                    <a:pt x="34429" y="11120"/>
                  </a:cubicBezTo>
                  <a:cubicBezTo>
                    <a:pt x="34429" y="11325"/>
                    <a:pt x="34770" y="11439"/>
                    <a:pt x="34929" y="11734"/>
                  </a:cubicBezTo>
                  <a:cubicBezTo>
                    <a:pt x="34952" y="11780"/>
                    <a:pt x="34952" y="12007"/>
                    <a:pt x="34975" y="12030"/>
                  </a:cubicBezTo>
                  <a:cubicBezTo>
                    <a:pt x="35247" y="12348"/>
                    <a:pt x="35589" y="12621"/>
                    <a:pt x="35884" y="12871"/>
                  </a:cubicBezTo>
                  <a:cubicBezTo>
                    <a:pt x="36203" y="13122"/>
                    <a:pt x="36475" y="13372"/>
                    <a:pt x="36635" y="13576"/>
                  </a:cubicBezTo>
                  <a:cubicBezTo>
                    <a:pt x="36748" y="13599"/>
                    <a:pt x="36862" y="13599"/>
                    <a:pt x="36976" y="13554"/>
                  </a:cubicBezTo>
                  <a:cubicBezTo>
                    <a:pt x="37044" y="14099"/>
                    <a:pt x="37772" y="14509"/>
                    <a:pt x="38204" y="14895"/>
                  </a:cubicBezTo>
                  <a:lnTo>
                    <a:pt x="37999" y="15077"/>
                  </a:lnTo>
                  <a:cubicBezTo>
                    <a:pt x="38226" y="15236"/>
                    <a:pt x="38454" y="15509"/>
                    <a:pt x="38658" y="15418"/>
                  </a:cubicBezTo>
                  <a:cubicBezTo>
                    <a:pt x="38818" y="15737"/>
                    <a:pt x="38386" y="15486"/>
                    <a:pt x="38295" y="15577"/>
                  </a:cubicBezTo>
                  <a:cubicBezTo>
                    <a:pt x="38545" y="15873"/>
                    <a:pt x="38772" y="15873"/>
                    <a:pt x="39022" y="16010"/>
                  </a:cubicBezTo>
                  <a:cubicBezTo>
                    <a:pt x="39272" y="16442"/>
                    <a:pt x="39750" y="16919"/>
                    <a:pt x="40182" y="17124"/>
                  </a:cubicBezTo>
                  <a:cubicBezTo>
                    <a:pt x="40250" y="17283"/>
                    <a:pt x="40250" y="17442"/>
                    <a:pt x="40296" y="17601"/>
                  </a:cubicBezTo>
                  <a:cubicBezTo>
                    <a:pt x="40955" y="18102"/>
                    <a:pt x="41615" y="18716"/>
                    <a:pt x="42183" y="19420"/>
                  </a:cubicBezTo>
                  <a:cubicBezTo>
                    <a:pt x="42752" y="20125"/>
                    <a:pt x="43297" y="20899"/>
                    <a:pt x="43684" y="21763"/>
                  </a:cubicBezTo>
                  <a:cubicBezTo>
                    <a:pt x="43911" y="21945"/>
                    <a:pt x="44116" y="22127"/>
                    <a:pt x="44343" y="22286"/>
                  </a:cubicBezTo>
                  <a:cubicBezTo>
                    <a:pt x="44525" y="22718"/>
                    <a:pt x="44639" y="23082"/>
                    <a:pt x="44912" y="23559"/>
                  </a:cubicBezTo>
                  <a:lnTo>
                    <a:pt x="44594" y="23741"/>
                  </a:lnTo>
                  <a:cubicBezTo>
                    <a:pt x="44912" y="24014"/>
                    <a:pt x="45617" y="24446"/>
                    <a:pt x="45480" y="24946"/>
                  </a:cubicBezTo>
                  <a:cubicBezTo>
                    <a:pt x="45185" y="24946"/>
                    <a:pt x="45185" y="24423"/>
                    <a:pt x="45071" y="24241"/>
                  </a:cubicBezTo>
                  <a:cubicBezTo>
                    <a:pt x="44866" y="24037"/>
                    <a:pt x="44594" y="24219"/>
                    <a:pt x="44434" y="23832"/>
                  </a:cubicBezTo>
                  <a:cubicBezTo>
                    <a:pt x="44366" y="23968"/>
                    <a:pt x="44389" y="24128"/>
                    <a:pt x="44480" y="24310"/>
                  </a:cubicBezTo>
                  <a:cubicBezTo>
                    <a:pt x="44184" y="24082"/>
                    <a:pt x="43911" y="24446"/>
                    <a:pt x="43684" y="24378"/>
                  </a:cubicBezTo>
                  <a:cubicBezTo>
                    <a:pt x="43161" y="24219"/>
                    <a:pt x="43070" y="23605"/>
                    <a:pt x="42570" y="23241"/>
                  </a:cubicBezTo>
                  <a:cubicBezTo>
                    <a:pt x="42479" y="23036"/>
                    <a:pt x="42342" y="22809"/>
                    <a:pt x="42570" y="22718"/>
                  </a:cubicBezTo>
                  <a:cubicBezTo>
                    <a:pt x="42433" y="22604"/>
                    <a:pt x="42297" y="22559"/>
                    <a:pt x="42183" y="22445"/>
                  </a:cubicBezTo>
                  <a:cubicBezTo>
                    <a:pt x="42047" y="22559"/>
                    <a:pt x="42092" y="22718"/>
                    <a:pt x="42251" y="22922"/>
                  </a:cubicBezTo>
                  <a:cubicBezTo>
                    <a:pt x="41933" y="22809"/>
                    <a:pt x="41660" y="22058"/>
                    <a:pt x="41546" y="21785"/>
                  </a:cubicBezTo>
                  <a:cubicBezTo>
                    <a:pt x="41842" y="21740"/>
                    <a:pt x="41774" y="21694"/>
                    <a:pt x="41865" y="21444"/>
                  </a:cubicBezTo>
                  <a:cubicBezTo>
                    <a:pt x="41683" y="21240"/>
                    <a:pt x="41365" y="21331"/>
                    <a:pt x="41410" y="20944"/>
                  </a:cubicBezTo>
                  <a:cubicBezTo>
                    <a:pt x="41319" y="21035"/>
                    <a:pt x="41251" y="21035"/>
                    <a:pt x="41183" y="20967"/>
                  </a:cubicBezTo>
                  <a:cubicBezTo>
                    <a:pt x="40978" y="21149"/>
                    <a:pt x="41819" y="21626"/>
                    <a:pt x="41410" y="21763"/>
                  </a:cubicBezTo>
                  <a:cubicBezTo>
                    <a:pt x="41137" y="21353"/>
                    <a:pt x="40819" y="20967"/>
                    <a:pt x="40728" y="20626"/>
                  </a:cubicBezTo>
                  <a:cubicBezTo>
                    <a:pt x="40432" y="20307"/>
                    <a:pt x="40455" y="20785"/>
                    <a:pt x="40228" y="20694"/>
                  </a:cubicBezTo>
                  <a:cubicBezTo>
                    <a:pt x="40409" y="20990"/>
                    <a:pt x="40751" y="21081"/>
                    <a:pt x="40728" y="21422"/>
                  </a:cubicBezTo>
                  <a:cubicBezTo>
                    <a:pt x="40569" y="21490"/>
                    <a:pt x="40432" y="21535"/>
                    <a:pt x="40296" y="21444"/>
                  </a:cubicBezTo>
                  <a:cubicBezTo>
                    <a:pt x="40228" y="21558"/>
                    <a:pt x="40205" y="21717"/>
                    <a:pt x="40250" y="21876"/>
                  </a:cubicBezTo>
                  <a:cubicBezTo>
                    <a:pt x="40614" y="22104"/>
                    <a:pt x="40364" y="21558"/>
                    <a:pt x="40569" y="21513"/>
                  </a:cubicBezTo>
                  <a:cubicBezTo>
                    <a:pt x="40660" y="21740"/>
                    <a:pt x="40796" y="21626"/>
                    <a:pt x="40932" y="21535"/>
                  </a:cubicBezTo>
                  <a:cubicBezTo>
                    <a:pt x="41160" y="21785"/>
                    <a:pt x="41069" y="21922"/>
                    <a:pt x="41228" y="22127"/>
                  </a:cubicBezTo>
                  <a:cubicBezTo>
                    <a:pt x="41092" y="22172"/>
                    <a:pt x="41001" y="21945"/>
                    <a:pt x="40887" y="21831"/>
                  </a:cubicBezTo>
                  <a:cubicBezTo>
                    <a:pt x="40660" y="22195"/>
                    <a:pt x="41274" y="22263"/>
                    <a:pt x="41478" y="22354"/>
                  </a:cubicBezTo>
                  <a:cubicBezTo>
                    <a:pt x="41706" y="22695"/>
                    <a:pt x="41569" y="22945"/>
                    <a:pt x="41569" y="23218"/>
                  </a:cubicBezTo>
                  <a:cubicBezTo>
                    <a:pt x="41751" y="23355"/>
                    <a:pt x="41978" y="22991"/>
                    <a:pt x="42115" y="23377"/>
                  </a:cubicBezTo>
                  <a:cubicBezTo>
                    <a:pt x="42138" y="23582"/>
                    <a:pt x="42001" y="23741"/>
                    <a:pt x="41910" y="23900"/>
                  </a:cubicBezTo>
                  <a:cubicBezTo>
                    <a:pt x="42047" y="23968"/>
                    <a:pt x="42251" y="23855"/>
                    <a:pt x="42388" y="23991"/>
                  </a:cubicBezTo>
                  <a:cubicBezTo>
                    <a:pt x="42706" y="24401"/>
                    <a:pt x="42979" y="24946"/>
                    <a:pt x="43275" y="25515"/>
                  </a:cubicBezTo>
                  <a:cubicBezTo>
                    <a:pt x="43570" y="26061"/>
                    <a:pt x="43911" y="26652"/>
                    <a:pt x="44184" y="27243"/>
                  </a:cubicBezTo>
                  <a:cubicBezTo>
                    <a:pt x="44275" y="27493"/>
                    <a:pt x="44480" y="27243"/>
                    <a:pt x="44594" y="27425"/>
                  </a:cubicBezTo>
                  <a:cubicBezTo>
                    <a:pt x="44662" y="27289"/>
                    <a:pt x="44639" y="27129"/>
                    <a:pt x="44548" y="26947"/>
                  </a:cubicBezTo>
                  <a:cubicBezTo>
                    <a:pt x="44957" y="27084"/>
                    <a:pt x="45003" y="26561"/>
                    <a:pt x="45185" y="26379"/>
                  </a:cubicBezTo>
                  <a:lnTo>
                    <a:pt x="45299" y="26561"/>
                  </a:lnTo>
                  <a:lnTo>
                    <a:pt x="45389" y="26765"/>
                  </a:lnTo>
                  <a:cubicBezTo>
                    <a:pt x="45071" y="26743"/>
                    <a:pt x="44866" y="26925"/>
                    <a:pt x="45048" y="27311"/>
                  </a:cubicBezTo>
                  <a:cubicBezTo>
                    <a:pt x="45344" y="27266"/>
                    <a:pt x="44980" y="26925"/>
                    <a:pt x="45367" y="26902"/>
                  </a:cubicBezTo>
                  <a:cubicBezTo>
                    <a:pt x="45321" y="27425"/>
                    <a:pt x="45594" y="27630"/>
                    <a:pt x="45935" y="27880"/>
                  </a:cubicBezTo>
                  <a:cubicBezTo>
                    <a:pt x="46026" y="27630"/>
                    <a:pt x="45731" y="27493"/>
                    <a:pt x="45640" y="27266"/>
                  </a:cubicBezTo>
                  <a:cubicBezTo>
                    <a:pt x="45480" y="26879"/>
                    <a:pt x="45594" y="26561"/>
                    <a:pt x="45526" y="26197"/>
                  </a:cubicBezTo>
                  <a:cubicBezTo>
                    <a:pt x="45685" y="26288"/>
                    <a:pt x="46140" y="26356"/>
                    <a:pt x="46003" y="25947"/>
                  </a:cubicBezTo>
                  <a:cubicBezTo>
                    <a:pt x="46299" y="26242"/>
                    <a:pt x="46572" y="26493"/>
                    <a:pt x="46868" y="26675"/>
                  </a:cubicBezTo>
                  <a:cubicBezTo>
                    <a:pt x="47072" y="26925"/>
                    <a:pt x="46822" y="26970"/>
                    <a:pt x="46913" y="27175"/>
                  </a:cubicBezTo>
                  <a:cubicBezTo>
                    <a:pt x="46981" y="27493"/>
                    <a:pt x="47231" y="27652"/>
                    <a:pt x="47391" y="27948"/>
                  </a:cubicBezTo>
                  <a:cubicBezTo>
                    <a:pt x="47482" y="28130"/>
                    <a:pt x="47391" y="28175"/>
                    <a:pt x="47459" y="28312"/>
                  </a:cubicBezTo>
                  <a:cubicBezTo>
                    <a:pt x="47618" y="28653"/>
                    <a:pt x="47845" y="28880"/>
                    <a:pt x="47936" y="29221"/>
                  </a:cubicBezTo>
                  <a:cubicBezTo>
                    <a:pt x="48050" y="29562"/>
                    <a:pt x="48255" y="30040"/>
                    <a:pt x="48459" y="30540"/>
                  </a:cubicBezTo>
                  <a:cubicBezTo>
                    <a:pt x="48664" y="31041"/>
                    <a:pt x="48869" y="31541"/>
                    <a:pt x="49005" y="31882"/>
                  </a:cubicBezTo>
                  <a:cubicBezTo>
                    <a:pt x="49073" y="32087"/>
                    <a:pt x="48960" y="32496"/>
                    <a:pt x="49323" y="32496"/>
                  </a:cubicBezTo>
                  <a:cubicBezTo>
                    <a:pt x="49505" y="32769"/>
                    <a:pt x="49233" y="32769"/>
                    <a:pt x="49323" y="32996"/>
                  </a:cubicBezTo>
                  <a:cubicBezTo>
                    <a:pt x="49346" y="33178"/>
                    <a:pt x="49460" y="33178"/>
                    <a:pt x="49551" y="33155"/>
                  </a:cubicBezTo>
                  <a:cubicBezTo>
                    <a:pt x="49756" y="33474"/>
                    <a:pt x="49323" y="33383"/>
                    <a:pt x="49437" y="33656"/>
                  </a:cubicBezTo>
                  <a:cubicBezTo>
                    <a:pt x="49505" y="34088"/>
                    <a:pt x="49846" y="34201"/>
                    <a:pt x="49710" y="34543"/>
                  </a:cubicBezTo>
                  <a:cubicBezTo>
                    <a:pt x="49778" y="34656"/>
                    <a:pt x="49892" y="34588"/>
                    <a:pt x="50006" y="34565"/>
                  </a:cubicBezTo>
                  <a:cubicBezTo>
                    <a:pt x="49937" y="34952"/>
                    <a:pt x="50074" y="35452"/>
                    <a:pt x="50256" y="36043"/>
                  </a:cubicBezTo>
                  <a:cubicBezTo>
                    <a:pt x="50347" y="36134"/>
                    <a:pt x="50460" y="36157"/>
                    <a:pt x="50597" y="36180"/>
                  </a:cubicBezTo>
                  <a:cubicBezTo>
                    <a:pt x="50665" y="36498"/>
                    <a:pt x="50779" y="36907"/>
                    <a:pt x="50893" y="37408"/>
                  </a:cubicBezTo>
                  <a:cubicBezTo>
                    <a:pt x="50961" y="37658"/>
                    <a:pt x="51029" y="37908"/>
                    <a:pt x="51097" y="38181"/>
                  </a:cubicBezTo>
                  <a:cubicBezTo>
                    <a:pt x="51143" y="38477"/>
                    <a:pt x="51211" y="38749"/>
                    <a:pt x="51279" y="39045"/>
                  </a:cubicBezTo>
                  <a:cubicBezTo>
                    <a:pt x="51416" y="39636"/>
                    <a:pt x="51552" y="40250"/>
                    <a:pt x="51688" y="40841"/>
                  </a:cubicBezTo>
                  <a:cubicBezTo>
                    <a:pt x="51802" y="41455"/>
                    <a:pt x="51916" y="42047"/>
                    <a:pt x="52052" y="42547"/>
                  </a:cubicBezTo>
                  <a:cubicBezTo>
                    <a:pt x="52120" y="42865"/>
                    <a:pt x="52280" y="43093"/>
                    <a:pt x="52371" y="43434"/>
                  </a:cubicBezTo>
                  <a:cubicBezTo>
                    <a:pt x="52530" y="44184"/>
                    <a:pt x="52462" y="44912"/>
                    <a:pt x="52712" y="45480"/>
                  </a:cubicBezTo>
                  <a:cubicBezTo>
                    <a:pt x="52712" y="44889"/>
                    <a:pt x="52916" y="45048"/>
                    <a:pt x="53007" y="45685"/>
                  </a:cubicBezTo>
                  <a:cubicBezTo>
                    <a:pt x="52985" y="45321"/>
                    <a:pt x="53144" y="48050"/>
                    <a:pt x="53235" y="49028"/>
                  </a:cubicBezTo>
                  <a:cubicBezTo>
                    <a:pt x="53257" y="49233"/>
                    <a:pt x="53144" y="49233"/>
                    <a:pt x="53144" y="49392"/>
                  </a:cubicBezTo>
                  <a:cubicBezTo>
                    <a:pt x="53167" y="49596"/>
                    <a:pt x="53257" y="49892"/>
                    <a:pt x="53257" y="50188"/>
                  </a:cubicBezTo>
                  <a:cubicBezTo>
                    <a:pt x="53235" y="50438"/>
                    <a:pt x="53167" y="50642"/>
                    <a:pt x="53167" y="50779"/>
                  </a:cubicBezTo>
                  <a:cubicBezTo>
                    <a:pt x="53189" y="51029"/>
                    <a:pt x="53462" y="51234"/>
                    <a:pt x="53371" y="51802"/>
                  </a:cubicBezTo>
                  <a:cubicBezTo>
                    <a:pt x="53348" y="51939"/>
                    <a:pt x="53167" y="52189"/>
                    <a:pt x="53167" y="52143"/>
                  </a:cubicBezTo>
                  <a:cubicBezTo>
                    <a:pt x="53167" y="52325"/>
                    <a:pt x="53394" y="52530"/>
                    <a:pt x="53417" y="52734"/>
                  </a:cubicBezTo>
                  <a:cubicBezTo>
                    <a:pt x="53439" y="52803"/>
                    <a:pt x="53326" y="52939"/>
                    <a:pt x="53326" y="53076"/>
                  </a:cubicBezTo>
                  <a:cubicBezTo>
                    <a:pt x="53326" y="53371"/>
                    <a:pt x="53485" y="53690"/>
                    <a:pt x="53485" y="54008"/>
                  </a:cubicBezTo>
                  <a:cubicBezTo>
                    <a:pt x="53485" y="54326"/>
                    <a:pt x="53303" y="55554"/>
                    <a:pt x="53348" y="55986"/>
                  </a:cubicBezTo>
                  <a:cubicBezTo>
                    <a:pt x="53348" y="56123"/>
                    <a:pt x="53576" y="56123"/>
                    <a:pt x="53485" y="56350"/>
                  </a:cubicBezTo>
                  <a:cubicBezTo>
                    <a:pt x="53348" y="56373"/>
                    <a:pt x="53348" y="56236"/>
                    <a:pt x="53235" y="56214"/>
                  </a:cubicBezTo>
                  <a:cubicBezTo>
                    <a:pt x="53189" y="56418"/>
                    <a:pt x="53326" y="56464"/>
                    <a:pt x="53280" y="56691"/>
                  </a:cubicBezTo>
                  <a:cubicBezTo>
                    <a:pt x="53394" y="56714"/>
                    <a:pt x="53439" y="56668"/>
                    <a:pt x="53462" y="56578"/>
                  </a:cubicBezTo>
                  <a:cubicBezTo>
                    <a:pt x="53712" y="56668"/>
                    <a:pt x="53439" y="56941"/>
                    <a:pt x="53280" y="56805"/>
                  </a:cubicBezTo>
                  <a:cubicBezTo>
                    <a:pt x="53371" y="57078"/>
                    <a:pt x="53348" y="57214"/>
                    <a:pt x="53280" y="57510"/>
                  </a:cubicBezTo>
                  <a:cubicBezTo>
                    <a:pt x="53257" y="57578"/>
                    <a:pt x="53394" y="58147"/>
                    <a:pt x="53371" y="58328"/>
                  </a:cubicBezTo>
                  <a:cubicBezTo>
                    <a:pt x="53326" y="58556"/>
                    <a:pt x="53212" y="58761"/>
                    <a:pt x="53189" y="59011"/>
                  </a:cubicBezTo>
                  <a:cubicBezTo>
                    <a:pt x="53144" y="59716"/>
                    <a:pt x="53053" y="60602"/>
                    <a:pt x="52916" y="61216"/>
                  </a:cubicBezTo>
                  <a:cubicBezTo>
                    <a:pt x="52848" y="61512"/>
                    <a:pt x="52985" y="61876"/>
                    <a:pt x="52939" y="62172"/>
                  </a:cubicBezTo>
                  <a:cubicBezTo>
                    <a:pt x="52894" y="62353"/>
                    <a:pt x="52825" y="62353"/>
                    <a:pt x="52780" y="62490"/>
                  </a:cubicBezTo>
                  <a:cubicBezTo>
                    <a:pt x="52666" y="62831"/>
                    <a:pt x="52734" y="63172"/>
                    <a:pt x="52666" y="63422"/>
                  </a:cubicBezTo>
                  <a:cubicBezTo>
                    <a:pt x="52598" y="63650"/>
                    <a:pt x="52416" y="63809"/>
                    <a:pt x="52348" y="63945"/>
                  </a:cubicBezTo>
                  <a:cubicBezTo>
                    <a:pt x="52280" y="64150"/>
                    <a:pt x="52143" y="64468"/>
                    <a:pt x="52120" y="64605"/>
                  </a:cubicBezTo>
                  <a:cubicBezTo>
                    <a:pt x="52098" y="64718"/>
                    <a:pt x="52211" y="64946"/>
                    <a:pt x="52211" y="64991"/>
                  </a:cubicBezTo>
                  <a:cubicBezTo>
                    <a:pt x="52166" y="65173"/>
                    <a:pt x="52075" y="65173"/>
                    <a:pt x="52030" y="65310"/>
                  </a:cubicBezTo>
                  <a:cubicBezTo>
                    <a:pt x="51961" y="65514"/>
                    <a:pt x="52052" y="65583"/>
                    <a:pt x="51984" y="65787"/>
                  </a:cubicBezTo>
                  <a:cubicBezTo>
                    <a:pt x="51916" y="66015"/>
                    <a:pt x="51757" y="66196"/>
                    <a:pt x="51711" y="66424"/>
                  </a:cubicBezTo>
                  <a:cubicBezTo>
                    <a:pt x="51666" y="66765"/>
                    <a:pt x="51734" y="67720"/>
                    <a:pt x="51279" y="68243"/>
                  </a:cubicBezTo>
                  <a:cubicBezTo>
                    <a:pt x="51416" y="68402"/>
                    <a:pt x="51234" y="69244"/>
                    <a:pt x="51006" y="69880"/>
                  </a:cubicBezTo>
                  <a:cubicBezTo>
                    <a:pt x="50961" y="70040"/>
                    <a:pt x="50779" y="70221"/>
                    <a:pt x="50733" y="70403"/>
                  </a:cubicBezTo>
                  <a:cubicBezTo>
                    <a:pt x="50347" y="71586"/>
                    <a:pt x="50119" y="72905"/>
                    <a:pt x="49551" y="73837"/>
                  </a:cubicBezTo>
                  <a:cubicBezTo>
                    <a:pt x="49437" y="74042"/>
                    <a:pt x="49119" y="74110"/>
                    <a:pt x="49187" y="74428"/>
                  </a:cubicBezTo>
                  <a:cubicBezTo>
                    <a:pt x="49278" y="74474"/>
                    <a:pt x="49346" y="74269"/>
                    <a:pt x="49414" y="74155"/>
                  </a:cubicBezTo>
                  <a:cubicBezTo>
                    <a:pt x="49460" y="74451"/>
                    <a:pt x="49028" y="75452"/>
                    <a:pt x="48710" y="75247"/>
                  </a:cubicBezTo>
                  <a:cubicBezTo>
                    <a:pt x="48869" y="75406"/>
                    <a:pt x="48664" y="75543"/>
                    <a:pt x="48573" y="75952"/>
                  </a:cubicBezTo>
                  <a:cubicBezTo>
                    <a:pt x="48505" y="76157"/>
                    <a:pt x="48641" y="76543"/>
                    <a:pt x="48255" y="76975"/>
                  </a:cubicBezTo>
                  <a:cubicBezTo>
                    <a:pt x="48050" y="76952"/>
                    <a:pt x="48186" y="76748"/>
                    <a:pt x="48255" y="76589"/>
                  </a:cubicBezTo>
                  <a:cubicBezTo>
                    <a:pt x="48141" y="76611"/>
                    <a:pt x="47823" y="76680"/>
                    <a:pt x="48073" y="76361"/>
                  </a:cubicBezTo>
                  <a:cubicBezTo>
                    <a:pt x="47777" y="76293"/>
                    <a:pt x="48027" y="76611"/>
                    <a:pt x="47845" y="76771"/>
                  </a:cubicBezTo>
                  <a:cubicBezTo>
                    <a:pt x="47823" y="76657"/>
                    <a:pt x="47732" y="76566"/>
                    <a:pt x="47573" y="76498"/>
                  </a:cubicBezTo>
                  <a:cubicBezTo>
                    <a:pt x="47368" y="76748"/>
                    <a:pt x="47550" y="76816"/>
                    <a:pt x="47391" y="77043"/>
                  </a:cubicBezTo>
                  <a:cubicBezTo>
                    <a:pt x="47118" y="76771"/>
                    <a:pt x="46822" y="77157"/>
                    <a:pt x="46890" y="77430"/>
                  </a:cubicBezTo>
                  <a:cubicBezTo>
                    <a:pt x="47231" y="77453"/>
                    <a:pt x="47482" y="77043"/>
                    <a:pt x="47845" y="77157"/>
                  </a:cubicBezTo>
                  <a:cubicBezTo>
                    <a:pt x="47891" y="77385"/>
                    <a:pt x="47754" y="77680"/>
                    <a:pt x="47891" y="77862"/>
                  </a:cubicBezTo>
                  <a:cubicBezTo>
                    <a:pt x="47732" y="77953"/>
                    <a:pt x="47504" y="77839"/>
                    <a:pt x="47322" y="77953"/>
                  </a:cubicBezTo>
                  <a:cubicBezTo>
                    <a:pt x="47186" y="78249"/>
                    <a:pt x="47573" y="78408"/>
                    <a:pt x="47709" y="78021"/>
                  </a:cubicBezTo>
                  <a:cubicBezTo>
                    <a:pt x="47800" y="78544"/>
                    <a:pt x="47163" y="78590"/>
                    <a:pt x="46913" y="78522"/>
                  </a:cubicBezTo>
                  <a:cubicBezTo>
                    <a:pt x="46981" y="78794"/>
                    <a:pt x="46731" y="79204"/>
                    <a:pt x="47186" y="79340"/>
                  </a:cubicBezTo>
                  <a:cubicBezTo>
                    <a:pt x="47095" y="79477"/>
                    <a:pt x="47004" y="79636"/>
                    <a:pt x="47072" y="79704"/>
                  </a:cubicBezTo>
                  <a:cubicBezTo>
                    <a:pt x="46799" y="79818"/>
                    <a:pt x="46595" y="80318"/>
                    <a:pt x="46276" y="80182"/>
                  </a:cubicBezTo>
                  <a:cubicBezTo>
                    <a:pt x="46413" y="79909"/>
                    <a:pt x="46549" y="79659"/>
                    <a:pt x="46754" y="79909"/>
                  </a:cubicBezTo>
                  <a:lnTo>
                    <a:pt x="47049" y="79408"/>
                  </a:lnTo>
                  <a:cubicBezTo>
                    <a:pt x="46777" y="79136"/>
                    <a:pt x="46663" y="79840"/>
                    <a:pt x="46413" y="79568"/>
                  </a:cubicBezTo>
                  <a:cubicBezTo>
                    <a:pt x="46504" y="79204"/>
                    <a:pt x="46526" y="79295"/>
                    <a:pt x="46777" y="79113"/>
                  </a:cubicBezTo>
                  <a:cubicBezTo>
                    <a:pt x="46504" y="78999"/>
                    <a:pt x="46299" y="79431"/>
                    <a:pt x="46026" y="79340"/>
                  </a:cubicBezTo>
                  <a:cubicBezTo>
                    <a:pt x="45844" y="79636"/>
                    <a:pt x="46049" y="79954"/>
                    <a:pt x="45685" y="80091"/>
                  </a:cubicBezTo>
                  <a:cubicBezTo>
                    <a:pt x="45344" y="79863"/>
                    <a:pt x="45526" y="79022"/>
                    <a:pt x="45253" y="79022"/>
                  </a:cubicBezTo>
                  <a:cubicBezTo>
                    <a:pt x="45230" y="78703"/>
                    <a:pt x="45640" y="78522"/>
                    <a:pt x="45685" y="78089"/>
                  </a:cubicBezTo>
                  <a:cubicBezTo>
                    <a:pt x="45753" y="78340"/>
                    <a:pt x="45799" y="78135"/>
                    <a:pt x="46003" y="78271"/>
                  </a:cubicBezTo>
                  <a:cubicBezTo>
                    <a:pt x="46299" y="77817"/>
                    <a:pt x="45571" y="77771"/>
                    <a:pt x="45912" y="77294"/>
                  </a:cubicBezTo>
                  <a:cubicBezTo>
                    <a:pt x="46049" y="77043"/>
                    <a:pt x="46049" y="77203"/>
                    <a:pt x="46140" y="77294"/>
                  </a:cubicBezTo>
                  <a:cubicBezTo>
                    <a:pt x="46299" y="77089"/>
                    <a:pt x="46049" y="77066"/>
                    <a:pt x="46117" y="76907"/>
                  </a:cubicBezTo>
                  <a:cubicBezTo>
                    <a:pt x="46276" y="76384"/>
                    <a:pt x="46549" y="76611"/>
                    <a:pt x="46708" y="76179"/>
                  </a:cubicBezTo>
                  <a:cubicBezTo>
                    <a:pt x="46754" y="75770"/>
                    <a:pt x="46413" y="76293"/>
                    <a:pt x="46254" y="76066"/>
                  </a:cubicBezTo>
                  <a:cubicBezTo>
                    <a:pt x="46436" y="76088"/>
                    <a:pt x="46504" y="75588"/>
                    <a:pt x="46686" y="75656"/>
                  </a:cubicBezTo>
                  <a:cubicBezTo>
                    <a:pt x="46777" y="75406"/>
                    <a:pt x="46413" y="75656"/>
                    <a:pt x="46322" y="75725"/>
                  </a:cubicBezTo>
                  <a:cubicBezTo>
                    <a:pt x="46322" y="75406"/>
                    <a:pt x="46754" y="75042"/>
                    <a:pt x="46663" y="74633"/>
                  </a:cubicBezTo>
                  <a:cubicBezTo>
                    <a:pt x="46276" y="74678"/>
                    <a:pt x="46640" y="75065"/>
                    <a:pt x="46458" y="75270"/>
                  </a:cubicBezTo>
                  <a:cubicBezTo>
                    <a:pt x="46231" y="75224"/>
                    <a:pt x="46003" y="75611"/>
                    <a:pt x="45935" y="75270"/>
                  </a:cubicBezTo>
                  <a:cubicBezTo>
                    <a:pt x="45617" y="75679"/>
                    <a:pt x="45958" y="75770"/>
                    <a:pt x="45685" y="76157"/>
                  </a:cubicBezTo>
                  <a:cubicBezTo>
                    <a:pt x="45480" y="76475"/>
                    <a:pt x="45458" y="76134"/>
                    <a:pt x="45344" y="76611"/>
                  </a:cubicBezTo>
                  <a:cubicBezTo>
                    <a:pt x="45299" y="76816"/>
                    <a:pt x="45344" y="76975"/>
                    <a:pt x="45253" y="77180"/>
                  </a:cubicBezTo>
                  <a:cubicBezTo>
                    <a:pt x="45026" y="77316"/>
                    <a:pt x="44821" y="77498"/>
                    <a:pt x="44616" y="77726"/>
                  </a:cubicBezTo>
                  <a:cubicBezTo>
                    <a:pt x="44525" y="78112"/>
                    <a:pt x="44798" y="77475"/>
                    <a:pt x="44912" y="77771"/>
                  </a:cubicBezTo>
                  <a:cubicBezTo>
                    <a:pt x="44957" y="78294"/>
                    <a:pt x="44093" y="78908"/>
                    <a:pt x="44275" y="79226"/>
                  </a:cubicBezTo>
                  <a:cubicBezTo>
                    <a:pt x="44071" y="79317"/>
                    <a:pt x="43889" y="79408"/>
                    <a:pt x="43707" y="79795"/>
                  </a:cubicBezTo>
                  <a:cubicBezTo>
                    <a:pt x="43388" y="79363"/>
                    <a:pt x="44207" y="79363"/>
                    <a:pt x="44116" y="78976"/>
                  </a:cubicBezTo>
                  <a:cubicBezTo>
                    <a:pt x="43593" y="79113"/>
                    <a:pt x="43115" y="79431"/>
                    <a:pt x="42638" y="79613"/>
                  </a:cubicBezTo>
                  <a:cubicBezTo>
                    <a:pt x="42683" y="80113"/>
                    <a:pt x="43184" y="79636"/>
                    <a:pt x="43388" y="79454"/>
                  </a:cubicBezTo>
                  <a:cubicBezTo>
                    <a:pt x="43638" y="79659"/>
                    <a:pt x="42956" y="80182"/>
                    <a:pt x="43502" y="80318"/>
                  </a:cubicBezTo>
                  <a:cubicBezTo>
                    <a:pt x="43388" y="80477"/>
                    <a:pt x="43275" y="80523"/>
                    <a:pt x="43161" y="80500"/>
                  </a:cubicBezTo>
                  <a:cubicBezTo>
                    <a:pt x="43252" y="80796"/>
                    <a:pt x="42888" y="81205"/>
                    <a:pt x="42615" y="81614"/>
                  </a:cubicBezTo>
                  <a:cubicBezTo>
                    <a:pt x="42479" y="81478"/>
                    <a:pt x="42888" y="81205"/>
                    <a:pt x="42638" y="81091"/>
                  </a:cubicBezTo>
                  <a:cubicBezTo>
                    <a:pt x="42433" y="81228"/>
                    <a:pt x="42206" y="81409"/>
                    <a:pt x="41978" y="81569"/>
                  </a:cubicBezTo>
                  <a:cubicBezTo>
                    <a:pt x="41842" y="81819"/>
                    <a:pt x="42115" y="81933"/>
                    <a:pt x="42320" y="82092"/>
                  </a:cubicBezTo>
                  <a:cubicBezTo>
                    <a:pt x="42115" y="82274"/>
                    <a:pt x="41933" y="82797"/>
                    <a:pt x="41706" y="82751"/>
                  </a:cubicBezTo>
                  <a:cubicBezTo>
                    <a:pt x="41342" y="82524"/>
                    <a:pt x="42092" y="82433"/>
                    <a:pt x="41956" y="82114"/>
                  </a:cubicBezTo>
                  <a:cubicBezTo>
                    <a:pt x="41433" y="82114"/>
                    <a:pt x="41660" y="82683"/>
                    <a:pt x="41296" y="82865"/>
                  </a:cubicBezTo>
                  <a:cubicBezTo>
                    <a:pt x="41410" y="82979"/>
                    <a:pt x="41524" y="82865"/>
                    <a:pt x="41660" y="82979"/>
                  </a:cubicBezTo>
                  <a:lnTo>
                    <a:pt x="41046" y="83797"/>
                  </a:lnTo>
                  <a:cubicBezTo>
                    <a:pt x="40682" y="83956"/>
                    <a:pt x="41569" y="83183"/>
                    <a:pt x="41228" y="83092"/>
                  </a:cubicBezTo>
                  <a:cubicBezTo>
                    <a:pt x="40910" y="83183"/>
                    <a:pt x="40864" y="83820"/>
                    <a:pt x="40569" y="84138"/>
                  </a:cubicBezTo>
                  <a:cubicBezTo>
                    <a:pt x="41183" y="83843"/>
                    <a:pt x="40296" y="84707"/>
                    <a:pt x="40068" y="85025"/>
                  </a:cubicBezTo>
                  <a:cubicBezTo>
                    <a:pt x="39750" y="85184"/>
                    <a:pt x="40387" y="84548"/>
                    <a:pt x="40500" y="84366"/>
                  </a:cubicBezTo>
                  <a:cubicBezTo>
                    <a:pt x="40091" y="84252"/>
                    <a:pt x="39886" y="84980"/>
                    <a:pt x="39795" y="85230"/>
                  </a:cubicBezTo>
                  <a:cubicBezTo>
                    <a:pt x="39432" y="85321"/>
                    <a:pt x="38772" y="85821"/>
                    <a:pt x="38795" y="86276"/>
                  </a:cubicBezTo>
                  <a:cubicBezTo>
                    <a:pt x="39045" y="86299"/>
                    <a:pt x="39318" y="85707"/>
                    <a:pt x="39591" y="85503"/>
                  </a:cubicBezTo>
                  <a:cubicBezTo>
                    <a:pt x="39750" y="85616"/>
                    <a:pt x="39363" y="85821"/>
                    <a:pt x="39295" y="85980"/>
                  </a:cubicBezTo>
                  <a:cubicBezTo>
                    <a:pt x="39022" y="86276"/>
                    <a:pt x="38681" y="86617"/>
                    <a:pt x="38772" y="86867"/>
                  </a:cubicBezTo>
                  <a:cubicBezTo>
                    <a:pt x="38158" y="87163"/>
                    <a:pt x="37954" y="87595"/>
                    <a:pt x="37340" y="88141"/>
                  </a:cubicBezTo>
                  <a:cubicBezTo>
                    <a:pt x="37271" y="88231"/>
                    <a:pt x="37408" y="88322"/>
                    <a:pt x="37317" y="88436"/>
                  </a:cubicBezTo>
                  <a:cubicBezTo>
                    <a:pt x="37135" y="88664"/>
                    <a:pt x="36976" y="88595"/>
                    <a:pt x="36817" y="88413"/>
                  </a:cubicBezTo>
                  <a:cubicBezTo>
                    <a:pt x="36498" y="89141"/>
                    <a:pt x="35816" y="89141"/>
                    <a:pt x="35475" y="89732"/>
                  </a:cubicBezTo>
                  <a:cubicBezTo>
                    <a:pt x="35179" y="89755"/>
                    <a:pt x="35384" y="89573"/>
                    <a:pt x="35293" y="89391"/>
                  </a:cubicBezTo>
                  <a:cubicBezTo>
                    <a:pt x="35179" y="89528"/>
                    <a:pt x="35111" y="89459"/>
                    <a:pt x="34997" y="89550"/>
                  </a:cubicBezTo>
                  <a:cubicBezTo>
                    <a:pt x="34906" y="89664"/>
                    <a:pt x="35066" y="89846"/>
                    <a:pt x="35179" y="89755"/>
                  </a:cubicBezTo>
                  <a:cubicBezTo>
                    <a:pt x="35202" y="90233"/>
                    <a:pt x="34702" y="90414"/>
                    <a:pt x="34452" y="90778"/>
                  </a:cubicBezTo>
                  <a:cubicBezTo>
                    <a:pt x="34543" y="90892"/>
                    <a:pt x="34611" y="90983"/>
                    <a:pt x="34724" y="90915"/>
                  </a:cubicBezTo>
                  <a:cubicBezTo>
                    <a:pt x="34656" y="91210"/>
                    <a:pt x="34224" y="91256"/>
                    <a:pt x="34019" y="91642"/>
                  </a:cubicBezTo>
                  <a:cubicBezTo>
                    <a:pt x="34088" y="91347"/>
                    <a:pt x="33724" y="91233"/>
                    <a:pt x="33496" y="91370"/>
                  </a:cubicBezTo>
                  <a:cubicBezTo>
                    <a:pt x="33383" y="91119"/>
                    <a:pt x="33747" y="91279"/>
                    <a:pt x="33838" y="91097"/>
                  </a:cubicBezTo>
                  <a:cubicBezTo>
                    <a:pt x="33724" y="90915"/>
                    <a:pt x="33587" y="90915"/>
                    <a:pt x="33406" y="91097"/>
                  </a:cubicBezTo>
                  <a:cubicBezTo>
                    <a:pt x="33087" y="91461"/>
                    <a:pt x="33769" y="91415"/>
                    <a:pt x="33656" y="91733"/>
                  </a:cubicBezTo>
                  <a:cubicBezTo>
                    <a:pt x="33155" y="91915"/>
                    <a:pt x="33133" y="91961"/>
                    <a:pt x="32587" y="92370"/>
                  </a:cubicBezTo>
                  <a:lnTo>
                    <a:pt x="32428" y="92165"/>
                  </a:lnTo>
                  <a:cubicBezTo>
                    <a:pt x="31996" y="92507"/>
                    <a:pt x="32064" y="92848"/>
                    <a:pt x="31541" y="93189"/>
                  </a:cubicBezTo>
                  <a:cubicBezTo>
                    <a:pt x="31518" y="92916"/>
                    <a:pt x="31268" y="93143"/>
                    <a:pt x="31200" y="93121"/>
                  </a:cubicBezTo>
                  <a:cubicBezTo>
                    <a:pt x="31086" y="93075"/>
                    <a:pt x="31018" y="92757"/>
                    <a:pt x="30813" y="92961"/>
                  </a:cubicBezTo>
                  <a:cubicBezTo>
                    <a:pt x="30654" y="93371"/>
                    <a:pt x="31291" y="92939"/>
                    <a:pt x="31359" y="93348"/>
                  </a:cubicBezTo>
                  <a:cubicBezTo>
                    <a:pt x="31063" y="93666"/>
                    <a:pt x="30904" y="93257"/>
                    <a:pt x="30586" y="93575"/>
                  </a:cubicBezTo>
                  <a:cubicBezTo>
                    <a:pt x="30472" y="93689"/>
                    <a:pt x="30677" y="93712"/>
                    <a:pt x="30790" y="93666"/>
                  </a:cubicBezTo>
                  <a:cubicBezTo>
                    <a:pt x="30722" y="94007"/>
                    <a:pt x="30336" y="93871"/>
                    <a:pt x="30085" y="94053"/>
                  </a:cubicBezTo>
                  <a:cubicBezTo>
                    <a:pt x="29881" y="94189"/>
                    <a:pt x="29699" y="94530"/>
                    <a:pt x="29472" y="94712"/>
                  </a:cubicBezTo>
                  <a:cubicBezTo>
                    <a:pt x="29244" y="94894"/>
                    <a:pt x="28948" y="94894"/>
                    <a:pt x="28835" y="95144"/>
                  </a:cubicBezTo>
                  <a:cubicBezTo>
                    <a:pt x="28721" y="95031"/>
                    <a:pt x="28835" y="94962"/>
                    <a:pt x="28767" y="94849"/>
                  </a:cubicBezTo>
                  <a:cubicBezTo>
                    <a:pt x="28471" y="95008"/>
                    <a:pt x="28562" y="95349"/>
                    <a:pt x="28266" y="95304"/>
                  </a:cubicBezTo>
                  <a:cubicBezTo>
                    <a:pt x="28130" y="95144"/>
                    <a:pt x="28471" y="95031"/>
                    <a:pt x="28403" y="94894"/>
                  </a:cubicBezTo>
                  <a:cubicBezTo>
                    <a:pt x="27993" y="95031"/>
                    <a:pt x="28244" y="95258"/>
                    <a:pt x="27948" y="95417"/>
                  </a:cubicBezTo>
                  <a:cubicBezTo>
                    <a:pt x="28130" y="95576"/>
                    <a:pt x="28448" y="95349"/>
                    <a:pt x="28607" y="95622"/>
                  </a:cubicBezTo>
                  <a:cubicBezTo>
                    <a:pt x="28516" y="95622"/>
                    <a:pt x="28312" y="95895"/>
                    <a:pt x="28221" y="95872"/>
                  </a:cubicBezTo>
                  <a:cubicBezTo>
                    <a:pt x="28175" y="95872"/>
                    <a:pt x="28312" y="95667"/>
                    <a:pt x="28221" y="95645"/>
                  </a:cubicBezTo>
                  <a:cubicBezTo>
                    <a:pt x="27902" y="95622"/>
                    <a:pt x="27584" y="95622"/>
                    <a:pt x="27038" y="95849"/>
                  </a:cubicBezTo>
                  <a:cubicBezTo>
                    <a:pt x="26834" y="96077"/>
                    <a:pt x="27448" y="95849"/>
                    <a:pt x="27243" y="96168"/>
                  </a:cubicBezTo>
                  <a:cubicBezTo>
                    <a:pt x="26947" y="96281"/>
                    <a:pt x="26674" y="96350"/>
                    <a:pt x="26379" y="96463"/>
                  </a:cubicBezTo>
                  <a:lnTo>
                    <a:pt x="26242" y="96236"/>
                  </a:lnTo>
                  <a:cubicBezTo>
                    <a:pt x="25970" y="96259"/>
                    <a:pt x="26038" y="96395"/>
                    <a:pt x="25856" y="96463"/>
                  </a:cubicBezTo>
                  <a:cubicBezTo>
                    <a:pt x="25492" y="96577"/>
                    <a:pt x="25356" y="96372"/>
                    <a:pt x="25333" y="96850"/>
                  </a:cubicBezTo>
                  <a:cubicBezTo>
                    <a:pt x="25560" y="96827"/>
                    <a:pt x="26106" y="96782"/>
                    <a:pt x="25606" y="97123"/>
                  </a:cubicBezTo>
                  <a:cubicBezTo>
                    <a:pt x="25879" y="97214"/>
                    <a:pt x="26356" y="96736"/>
                    <a:pt x="26697" y="96600"/>
                  </a:cubicBezTo>
                  <a:cubicBezTo>
                    <a:pt x="26902" y="96850"/>
                    <a:pt x="26356" y="97009"/>
                    <a:pt x="26129" y="97146"/>
                  </a:cubicBezTo>
                  <a:cubicBezTo>
                    <a:pt x="25810" y="97327"/>
                    <a:pt x="25447" y="97509"/>
                    <a:pt x="25242" y="97623"/>
                  </a:cubicBezTo>
                  <a:lnTo>
                    <a:pt x="25037" y="97236"/>
                  </a:lnTo>
                  <a:cubicBezTo>
                    <a:pt x="24628" y="97441"/>
                    <a:pt x="24582" y="97691"/>
                    <a:pt x="24855" y="97850"/>
                  </a:cubicBezTo>
                  <a:cubicBezTo>
                    <a:pt x="24651" y="97964"/>
                    <a:pt x="24446" y="98055"/>
                    <a:pt x="24241" y="98169"/>
                  </a:cubicBezTo>
                  <a:cubicBezTo>
                    <a:pt x="24241" y="98032"/>
                    <a:pt x="24355" y="97941"/>
                    <a:pt x="24332" y="97805"/>
                  </a:cubicBezTo>
                  <a:cubicBezTo>
                    <a:pt x="23900" y="98078"/>
                    <a:pt x="23627" y="97987"/>
                    <a:pt x="23195" y="98283"/>
                  </a:cubicBezTo>
                  <a:cubicBezTo>
                    <a:pt x="23173" y="98192"/>
                    <a:pt x="23241" y="98146"/>
                    <a:pt x="23218" y="98055"/>
                  </a:cubicBezTo>
                  <a:cubicBezTo>
                    <a:pt x="22399" y="98351"/>
                    <a:pt x="22013" y="98624"/>
                    <a:pt x="21262" y="98851"/>
                  </a:cubicBezTo>
                  <a:cubicBezTo>
                    <a:pt x="21308" y="99192"/>
                    <a:pt x="21058" y="99442"/>
                    <a:pt x="20489" y="99579"/>
                  </a:cubicBezTo>
                  <a:cubicBezTo>
                    <a:pt x="20648" y="99897"/>
                    <a:pt x="21035" y="99260"/>
                    <a:pt x="21376" y="99420"/>
                  </a:cubicBezTo>
                  <a:cubicBezTo>
                    <a:pt x="21285" y="99692"/>
                    <a:pt x="20603" y="99761"/>
                    <a:pt x="20285" y="99965"/>
                  </a:cubicBezTo>
                  <a:cubicBezTo>
                    <a:pt x="20194" y="99829"/>
                    <a:pt x="20307" y="99761"/>
                    <a:pt x="20421" y="99715"/>
                  </a:cubicBezTo>
                  <a:cubicBezTo>
                    <a:pt x="20012" y="99761"/>
                    <a:pt x="20307" y="99374"/>
                    <a:pt x="20034" y="99374"/>
                  </a:cubicBezTo>
                  <a:cubicBezTo>
                    <a:pt x="19534" y="99488"/>
                    <a:pt x="20262" y="99533"/>
                    <a:pt x="19943" y="99692"/>
                  </a:cubicBezTo>
                  <a:cubicBezTo>
                    <a:pt x="19511" y="99988"/>
                    <a:pt x="19557" y="99420"/>
                    <a:pt x="19125" y="99738"/>
                  </a:cubicBezTo>
                  <a:cubicBezTo>
                    <a:pt x="18920" y="99806"/>
                    <a:pt x="19398" y="99988"/>
                    <a:pt x="19170" y="100193"/>
                  </a:cubicBezTo>
                  <a:cubicBezTo>
                    <a:pt x="19011" y="100124"/>
                    <a:pt x="18806" y="100261"/>
                    <a:pt x="18647" y="100329"/>
                  </a:cubicBezTo>
                  <a:cubicBezTo>
                    <a:pt x="18488" y="100420"/>
                    <a:pt x="18374" y="100466"/>
                    <a:pt x="18465" y="100238"/>
                  </a:cubicBezTo>
                  <a:cubicBezTo>
                    <a:pt x="17965" y="100602"/>
                    <a:pt x="17419" y="100807"/>
                    <a:pt x="16919" y="100875"/>
                  </a:cubicBezTo>
                  <a:cubicBezTo>
                    <a:pt x="16783" y="101352"/>
                    <a:pt x="17442" y="100966"/>
                    <a:pt x="17760" y="100875"/>
                  </a:cubicBezTo>
                  <a:cubicBezTo>
                    <a:pt x="17738" y="101284"/>
                    <a:pt x="17260" y="101102"/>
                    <a:pt x="16942" y="101239"/>
                  </a:cubicBezTo>
                  <a:cubicBezTo>
                    <a:pt x="16669" y="101352"/>
                    <a:pt x="16555" y="101603"/>
                    <a:pt x="16237" y="101625"/>
                  </a:cubicBezTo>
                  <a:cubicBezTo>
                    <a:pt x="16123" y="101352"/>
                    <a:pt x="16396" y="101284"/>
                    <a:pt x="16714" y="101216"/>
                  </a:cubicBezTo>
                  <a:cubicBezTo>
                    <a:pt x="16669" y="101011"/>
                    <a:pt x="16396" y="101102"/>
                    <a:pt x="16123" y="101193"/>
                  </a:cubicBezTo>
                  <a:cubicBezTo>
                    <a:pt x="16169" y="100943"/>
                    <a:pt x="16260" y="100829"/>
                    <a:pt x="15987" y="100761"/>
                  </a:cubicBezTo>
                  <a:cubicBezTo>
                    <a:pt x="15850" y="100852"/>
                    <a:pt x="16146" y="101125"/>
                    <a:pt x="15759" y="101307"/>
                  </a:cubicBezTo>
                  <a:cubicBezTo>
                    <a:pt x="15623" y="101580"/>
                    <a:pt x="16282" y="101489"/>
                    <a:pt x="15873" y="101739"/>
                  </a:cubicBezTo>
                  <a:cubicBezTo>
                    <a:pt x="15577" y="101830"/>
                    <a:pt x="15737" y="101716"/>
                    <a:pt x="15759" y="101580"/>
                  </a:cubicBezTo>
                  <a:cubicBezTo>
                    <a:pt x="15145" y="101875"/>
                    <a:pt x="14986" y="101807"/>
                    <a:pt x="14327" y="101944"/>
                  </a:cubicBezTo>
                  <a:cubicBezTo>
                    <a:pt x="14395" y="101466"/>
                    <a:pt x="14918" y="101944"/>
                    <a:pt x="14963" y="101512"/>
                  </a:cubicBezTo>
                  <a:cubicBezTo>
                    <a:pt x="14759" y="101307"/>
                    <a:pt x="14645" y="101534"/>
                    <a:pt x="14304" y="101489"/>
                  </a:cubicBezTo>
                  <a:cubicBezTo>
                    <a:pt x="14054" y="101534"/>
                    <a:pt x="14236" y="101807"/>
                    <a:pt x="14258" y="101784"/>
                  </a:cubicBezTo>
                  <a:cubicBezTo>
                    <a:pt x="14077" y="102148"/>
                    <a:pt x="13849" y="101807"/>
                    <a:pt x="13826" y="102262"/>
                  </a:cubicBezTo>
                  <a:cubicBezTo>
                    <a:pt x="13394" y="102307"/>
                    <a:pt x="12985" y="102671"/>
                    <a:pt x="12735" y="102489"/>
                  </a:cubicBezTo>
                  <a:cubicBezTo>
                    <a:pt x="12553" y="102671"/>
                    <a:pt x="12189" y="102762"/>
                    <a:pt x="11757" y="102853"/>
                  </a:cubicBezTo>
                  <a:cubicBezTo>
                    <a:pt x="11325" y="102944"/>
                    <a:pt x="10825" y="102990"/>
                    <a:pt x="10347" y="103103"/>
                  </a:cubicBezTo>
                  <a:cubicBezTo>
                    <a:pt x="9801" y="103217"/>
                    <a:pt x="9688" y="103331"/>
                    <a:pt x="9415" y="103149"/>
                  </a:cubicBezTo>
                  <a:cubicBezTo>
                    <a:pt x="9278" y="103194"/>
                    <a:pt x="9210" y="103354"/>
                    <a:pt x="9051" y="103376"/>
                  </a:cubicBezTo>
                  <a:cubicBezTo>
                    <a:pt x="8278" y="103444"/>
                    <a:pt x="7596" y="103581"/>
                    <a:pt x="6959" y="103695"/>
                  </a:cubicBezTo>
                  <a:lnTo>
                    <a:pt x="6732" y="103740"/>
                  </a:lnTo>
                  <a:cubicBezTo>
                    <a:pt x="6641" y="103740"/>
                    <a:pt x="6550" y="103786"/>
                    <a:pt x="6572" y="103695"/>
                  </a:cubicBezTo>
                  <a:cubicBezTo>
                    <a:pt x="6550" y="103535"/>
                    <a:pt x="6550" y="103399"/>
                    <a:pt x="6550" y="103240"/>
                  </a:cubicBezTo>
                  <a:cubicBezTo>
                    <a:pt x="6550" y="102921"/>
                    <a:pt x="6572" y="102580"/>
                    <a:pt x="6618" y="102194"/>
                  </a:cubicBezTo>
                  <a:cubicBezTo>
                    <a:pt x="6595" y="102080"/>
                    <a:pt x="6459" y="102285"/>
                    <a:pt x="6436" y="102103"/>
                  </a:cubicBezTo>
                  <a:cubicBezTo>
                    <a:pt x="6413" y="101830"/>
                    <a:pt x="6595" y="101671"/>
                    <a:pt x="6527" y="101398"/>
                  </a:cubicBezTo>
                  <a:cubicBezTo>
                    <a:pt x="6845" y="100943"/>
                    <a:pt x="6800" y="101375"/>
                    <a:pt x="6959" y="101352"/>
                  </a:cubicBezTo>
                  <a:cubicBezTo>
                    <a:pt x="6800" y="101716"/>
                    <a:pt x="6572" y="102489"/>
                    <a:pt x="6800" y="102626"/>
                  </a:cubicBezTo>
                  <a:cubicBezTo>
                    <a:pt x="7050" y="102285"/>
                    <a:pt x="6823" y="102148"/>
                    <a:pt x="6959" y="101716"/>
                  </a:cubicBezTo>
                  <a:cubicBezTo>
                    <a:pt x="6982" y="101603"/>
                    <a:pt x="7186" y="101398"/>
                    <a:pt x="7209" y="101330"/>
                  </a:cubicBezTo>
                  <a:cubicBezTo>
                    <a:pt x="7300" y="101034"/>
                    <a:pt x="7255" y="100829"/>
                    <a:pt x="7300" y="100534"/>
                  </a:cubicBezTo>
                  <a:cubicBezTo>
                    <a:pt x="7027" y="100647"/>
                    <a:pt x="7232" y="100989"/>
                    <a:pt x="6959" y="101102"/>
                  </a:cubicBezTo>
                  <a:cubicBezTo>
                    <a:pt x="6823" y="101034"/>
                    <a:pt x="6641" y="100420"/>
                    <a:pt x="6527" y="101125"/>
                  </a:cubicBezTo>
                  <a:cubicBezTo>
                    <a:pt x="6390" y="101193"/>
                    <a:pt x="6277" y="100170"/>
                    <a:pt x="6595" y="100056"/>
                  </a:cubicBezTo>
                  <a:cubicBezTo>
                    <a:pt x="6436" y="99852"/>
                    <a:pt x="6390" y="99465"/>
                    <a:pt x="6413" y="99010"/>
                  </a:cubicBezTo>
                  <a:cubicBezTo>
                    <a:pt x="6413" y="98533"/>
                    <a:pt x="6459" y="98010"/>
                    <a:pt x="6481" y="97441"/>
                  </a:cubicBezTo>
                  <a:cubicBezTo>
                    <a:pt x="6504" y="96259"/>
                    <a:pt x="6390" y="94803"/>
                    <a:pt x="6345" y="93848"/>
                  </a:cubicBezTo>
                  <a:cubicBezTo>
                    <a:pt x="6277" y="93484"/>
                    <a:pt x="6527" y="93553"/>
                    <a:pt x="6527" y="93302"/>
                  </a:cubicBezTo>
                  <a:cubicBezTo>
                    <a:pt x="6436" y="93030"/>
                    <a:pt x="6550" y="92688"/>
                    <a:pt x="6550" y="92666"/>
                  </a:cubicBezTo>
                  <a:cubicBezTo>
                    <a:pt x="6527" y="92552"/>
                    <a:pt x="6436" y="92507"/>
                    <a:pt x="6390" y="92416"/>
                  </a:cubicBezTo>
                  <a:cubicBezTo>
                    <a:pt x="6322" y="92347"/>
                    <a:pt x="6300" y="92234"/>
                    <a:pt x="6368" y="92052"/>
                  </a:cubicBezTo>
                  <a:cubicBezTo>
                    <a:pt x="6686" y="91847"/>
                    <a:pt x="6550" y="92211"/>
                    <a:pt x="6641" y="92393"/>
                  </a:cubicBezTo>
                  <a:cubicBezTo>
                    <a:pt x="6686" y="92484"/>
                    <a:pt x="6891" y="92575"/>
                    <a:pt x="6913" y="92643"/>
                  </a:cubicBezTo>
                  <a:cubicBezTo>
                    <a:pt x="6959" y="92802"/>
                    <a:pt x="6641" y="93371"/>
                    <a:pt x="6982" y="93257"/>
                  </a:cubicBezTo>
                  <a:cubicBezTo>
                    <a:pt x="7141" y="93212"/>
                    <a:pt x="6936" y="93098"/>
                    <a:pt x="7004" y="92893"/>
                  </a:cubicBezTo>
                  <a:cubicBezTo>
                    <a:pt x="7027" y="92825"/>
                    <a:pt x="7459" y="92779"/>
                    <a:pt x="7277" y="92393"/>
                  </a:cubicBezTo>
                  <a:cubicBezTo>
                    <a:pt x="7050" y="92347"/>
                    <a:pt x="7323" y="92939"/>
                    <a:pt x="7004" y="92779"/>
                  </a:cubicBezTo>
                  <a:cubicBezTo>
                    <a:pt x="6891" y="92165"/>
                    <a:pt x="7232" y="91574"/>
                    <a:pt x="7209" y="91074"/>
                  </a:cubicBezTo>
                  <a:cubicBezTo>
                    <a:pt x="6868" y="91074"/>
                    <a:pt x="7118" y="91779"/>
                    <a:pt x="6913" y="91938"/>
                  </a:cubicBezTo>
                  <a:cubicBezTo>
                    <a:pt x="6550" y="92097"/>
                    <a:pt x="6641" y="91711"/>
                    <a:pt x="6368" y="91711"/>
                  </a:cubicBezTo>
                  <a:cubicBezTo>
                    <a:pt x="6231" y="90619"/>
                    <a:pt x="6436" y="89710"/>
                    <a:pt x="6595" y="88868"/>
                  </a:cubicBezTo>
                  <a:cubicBezTo>
                    <a:pt x="6322" y="88231"/>
                    <a:pt x="6277" y="87481"/>
                    <a:pt x="6459" y="86799"/>
                  </a:cubicBezTo>
                  <a:cubicBezTo>
                    <a:pt x="6095" y="86708"/>
                    <a:pt x="6004" y="86913"/>
                    <a:pt x="5981" y="87231"/>
                  </a:cubicBezTo>
                  <a:cubicBezTo>
                    <a:pt x="5776" y="87185"/>
                    <a:pt x="5890" y="86753"/>
                    <a:pt x="5708" y="86662"/>
                  </a:cubicBezTo>
                  <a:cubicBezTo>
                    <a:pt x="5367" y="86685"/>
                    <a:pt x="5708" y="86981"/>
                    <a:pt x="5708" y="87117"/>
                  </a:cubicBezTo>
                  <a:cubicBezTo>
                    <a:pt x="5731" y="87481"/>
                    <a:pt x="5595" y="87868"/>
                    <a:pt x="5595" y="88300"/>
                  </a:cubicBezTo>
                  <a:cubicBezTo>
                    <a:pt x="5617" y="88436"/>
                    <a:pt x="5776" y="88391"/>
                    <a:pt x="5776" y="88527"/>
                  </a:cubicBezTo>
                  <a:cubicBezTo>
                    <a:pt x="5822" y="88936"/>
                    <a:pt x="5663" y="89050"/>
                    <a:pt x="5595" y="89300"/>
                  </a:cubicBezTo>
                  <a:cubicBezTo>
                    <a:pt x="5640" y="89550"/>
                    <a:pt x="5731" y="89164"/>
                    <a:pt x="5867" y="89414"/>
                  </a:cubicBezTo>
                  <a:cubicBezTo>
                    <a:pt x="5663" y="90164"/>
                    <a:pt x="5981" y="90983"/>
                    <a:pt x="5731" y="91711"/>
                  </a:cubicBezTo>
                  <a:cubicBezTo>
                    <a:pt x="5572" y="91551"/>
                    <a:pt x="5526" y="91711"/>
                    <a:pt x="5458" y="91893"/>
                  </a:cubicBezTo>
                  <a:cubicBezTo>
                    <a:pt x="5435" y="91984"/>
                    <a:pt x="5390" y="92097"/>
                    <a:pt x="5344" y="92188"/>
                  </a:cubicBezTo>
                  <a:cubicBezTo>
                    <a:pt x="5299" y="92256"/>
                    <a:pt x="5253" y="92370"/>
                    <a:pt x="5163" y="92393"/>
                  </a:cubicBezTo>
                  <a:cubicBezTo>
                    <a:pt x="5140" y="92779"/>
                    <a:pt x="5686" y="92256"/>
                    <a:pt x="5526" y="92825"/>
                  </a:cubicBezTo>
                  <a:cubicBezTo>
                    <a:pt x="5640" y="92779"/>
                    <a:pt x="5617" y="92552"/>
                    <a:pt x="5640" y="92393"/>
                  </a:cubicBezTo>
                  <a:cubicBezTo>
                    <a:pt x="5708" y="91938"/>
                    <a:pt x="5754" y="92643"/>
                    <a:pt x="5708" y="92802"/>
                  </a:cubicBezTo>
                  <a:cubicBezTo>
                    <a:pt x="5617" y="93143"/>
                    <a:pt x="5435" y="93325"/>
                    <a:pt x="5435" y="93825"/>
                  </a:cubicBezTo>
                  <a:cubicBezTo>
                    <a:pt x="5708" y="93939"/>
                    <a:pt x="5595" y="93484"/>
                    <a:pt x="5617" y="93234"/>
                  </a:cubicBezTo>
                  <a:cubicBezTo>
                    <a:pt x="5936" y="93234"/>
                    <a:pt x="5686" y="93644"/>
                    <a:pt x="5708" y="93939"/>
                  </a:cubicBezTo>
                  <a:cubicBezTo>
                    <a:pt x="5731" y="94508"/>
                    <a:pt x="5845" y="95349"/>
                    <a:pt x="5776" y="96145"/>
                  </a:cubicBezTo>
                  <a:cubicBezTo>
                    <a:pt x="5572" y="96281"/>
                    <a:pt x="5595" y="96009"/>
                    <a:pt x="5595" y="95804"/>
                  </a:cubicBezTo>
                  <a:cubicBezTo>
                    <a:pt x="5163" y="96213"/>
                    <a:pt x="5617" y="96600"/>
                    <a:pt x="5754" y="96713"/>
                  </a:cubicBezTo>
                  <a:cubicBezTo>
                    <a:pt x="5754" y="97282"/>
                    <a:pt x="5640" y="97646"/>
                    <a:pt x="5526" y="98010"/>
                  </a:cubicBezTo>
                  <a:cubicBezTo>
                    <a:pt x="5435" y="98351"/>
                    <a:pt x="5322" y="98715"/>
                    <a:pt x="5390" y="99169"/>
                  </a:cubicBezTo>
                  <a:cubicBezTo>
                    <a:pt x="5572" y="99124"/>
                    <a:pt x="5595" y="98942"/>
                    <a:pt x="5572" y="98737"/>
                  </a:cubicBezTo>
                  <a:cubicBezTo>
                    <a:pt x="5572" y="98510"/>
                    <a:pt x="5526" y="98260"/>
                    <a:pt x="5572" y="98078"/>
                  </a:cubicBezTo>
                  <a:cubicBezTo>
                    <a:pt x="5776" y="98510"/>
                    <a:pt x="5799" y="99078"/>
                    <a:pt x="5754" y="99692"/>
                  </a:cubicBezTo>
                  <a:cubicBezTo>
                    <a:pt x="5731" y="100284"/>
                    <a:pt x="5663" y="100920"/>
                    <a:pt x="5731" y="101307"/>
                  </a:cubicBezTo>
                  <a:cubicBezTo>
                    <a:pt x="5731" y="101398"/>
                    <a:pt x="5913" y="101398"/>
                    <a:pt x="5913" y="101421"/>
                  </a:cubicBezTo>
                  <a:cubicBezTo>
                    <a:pt x="5913" y="101625"/>
                    <a:pt x="5731" y="101557"/>
                    <a:pt x="5731" y="101580"/>
                  </a:cubicBezTo>
                  <a:cubicBezTo>
                    <a:pt x="5731" y="101853"/>
                    <a:pt x="5913" y="101989"/>
                    <a:pt x="5936" y="102239"/>
                  </a:cubicBezTo>
                  <a:cubicBezTo>
                    <a:pt x="5936" y="102740"/>
                    <a:pt x="5663" y="103172"/>
                    <a:pt x="5708" y="103581"/>
                  </a:cubicBezTo>
                  <a:cubicBezTo>
                    <a:pt x="5731" y="103717"/>
                    <a:pt x="5867" y="103535"/>
                    <a:pt x="5958" y="103444"/>
                  </a:cubicBezTo>
                  <a:cubicBezTo>
                    <a:pt x="5936" y="103786"/>
                    <a:pt x="5958" y="104081"/>
                    <a:pt x="5981" y="104377"/>
                  </a:cubicBezTo>
                  <a:lnTo>
                    <a:pt x="5981" y="104468"/>
                  </a:lnTo>
                  <a:lnTo>
                    <a:pt x="5981" y="104491"/>
                  </a:lnTo>
                  <a:cubicBezTo>
                    <a:pt x="5981" y="104513"/>
                    <a:pt x="6004" y="104491"/>
                    <a:pt x="6004" y="104491"/>
                  </a:cubicBezTo>
                  <a:lnTo>
                    <a:pt x="6072" y="104491"/>
                  </a:lnTo>
                  <a:cubicBezTo>
                    <a:pt x="6140" y="104468"/>
                    <a:pt x="6209" y="104468"/>
                    <a:pt x="6300" y="104445"/>
                  </a:cubicBezTo>
                  <a:cubicBezTo>
                    <a:pt x="6436" y="104422"/>
                    <a:pt x="6595" y="104400"/>
                    <a:pt x="6732" y="104354"/>
                  </a:cubicBezTo>
                  <a:cubicBezTo>
                    <a:pt x="7300" y="104263"/>
                    <a:pt x="7778" y="104195"/>
                    <a:pt x="8073" y="104331"/>
                  </a:cubicBezTo>
                  <a:cubicBezTo>
                    <a:pt x="8255" y="104331"/>
                    <a:pt x="8232" y="104218"/>
                    <a:pt x="8141" y="104240"/>
                  </a:cubicBezTo>
                  <a:cubicBezTo>
                    <a:pt x="8710" y="104013"/>
                    <a:pt x="9892" y="103854"/>
                    <a:pt x="10097" y="104058"/>
                  </a:cubicBezTo>
                  <a:cubicBezTo>
                    <a:pt x="10415" y="103922"/>
                    <a:pt x="10757" y="103808"/>
                    <a:pt x="11029" y="103626"/>
                  </a:cubicBezTo>
                  <a:cubicBezTo>
                    <a:pt x="11530" y="103558"/>
                    <a:pt x="12121" y="103513"/>
                    <a:pt x="12758" y="103490"/>
                  </a:cubicBezTo>
                  <a:cubicBezTo>
                    <a:pt x="13372" y="103467"/>
                    <a:pt x="14031" y="103399"/>
                    <a:pt x="14622" y="103376"/>
                  </a:cubicBezTo>
                  <a:cubicBezTo>
                    <a:pt x="14759" y="103786"/>
                    <a:pt x="15168" y="103831"/>
                    <a:pt x="15100" y="104218"/>
                  </a:cubicBezTo>
                  <a:cubicBezTo>
                    <a:pt x="15759" y="104013"/>
                    <a:pt x="16214" y="103854"/>
                    <a:pt x="16692" y="103740"/>
                  </a:cubicBezTo>
                  <a:cubicBezTo>
                    <a:pt x="17169" y="103626"/>
                    <a:pt x="17624" y="103535"/>
                    <a:pt x="18261" y="103331"/>
                  </a:cubicBezTo>
                  <a:cubicBezTo>
                    <a:pt x="18397" y="103217"/>
                    <a:pt x="18443" y="103081"/>
                    <a:pt x="18488" y="102967"/>
                  </a:cubicBezTo>
                  <a:cubicBezTo>
                    <a:pt x="18829" y="102808"/>
                    <a:pt x="19079" y="102762"/>
                    <a:pt x="19261" y="102785"/>
                  </a:cubicBezTo>
                  <a:cubicBezTo>
                    <a:pt x="19625" y="102626"/>
                    <a:pt x="19034" y="102603"/>
                    <a:pt x="18897" y="102626"/>
                  </a:cubicBezTo>
                  <a:cubicBezTo>
                    <a:pt x="18556" y="102694"/>
                    <a:pt x="18374" y="102853"/>
                    <a:pt x="18215" y="102990"/>
                  </a:cubicBezTo>
                  <a:cubicBezTo>
                    <a:pt x="18033" y="103103"/>
                    <a:pt x="17874" y="103217"/>
                    <a:pt x="17601" y="103149"/>
                  </a:cubicBezTo>
                  <a:cubicBezTo>
                    <a:pt x="17874" y="102876"/>
                    <a:pt x="18283" y="102649"/>
                    <a:pt x="18852" y="102444"/>
                  </a:cubicBezTo>
                  <a:cubicBezTo>
                    <a:pt x="18761" y="102398"/>
                    <a:pt x="18670" y="102330"/>
                    <a:pt x="18511" y="102376"/>
                  </a:cubicBezTo>
                  <a:cubicBezTo>
                    <a:pt x="18556" y="102171"/>
                    <a:pt x="18716" y="102262"/>
                    <a:pt x="18806" y="102262"/>
                  </a:cubicBezTo>
                  <a:cubicBezTo>
                    <a:pt x="18920" y="102285"/>
                    <a:pt x="19193" y="102239"/>
                    <a:pt x="19193" y="102512"/>
                  </a:cubicBezTo>
                  <a:cubicBezTo>
                    <a:pt x="19284" y="102489"/>
                    <a:pt x="19375" y="102444"/>
                    <a:pt x="19489" y="102421"/>
                  </a:cubicBezTo>
                  <a:cubicBezTo>
                    <a:pt x="19557" y="102398"/>
                    <a:pt x="19625" y="102353"/>
                    <a:pt x="19693" y="102330"/>
                  </a:cubicBezTo>
                  <a:cubicBezTo>
                    <a:pt x="19853" y="102307"/>
                    <a:pt x="20103" y="102398"/>
                    <a:pt x="20103" y="102398"/>
                  </a:cubicBezTo>
                  <a:cubicBezTo>
                    <a:pt x="20285" y="102330"/>
                    <a:pt x="20194" y="102035"/>
                    <a:pt x="20580" y="102012"/>
                  </a:cubicBezTo>
                  <a:cubicBezTo>
                    <a:pt x="20717" y="102330"/>
                    <a:pt x="21262" y="101966"/>
                    <a:pt x="21422" y="102262"/>
                  </a:cubicBezTo>
                  <a:cubicBezTo>
                    <a:pt x="21717" y="102035"/>
                    <a:pt x="21149" y="102012"/>
                    <a:pt x="21376" y="101784"/>
                  </a:cubicBezTo>
                  <a:cubicBezTo>
                    <a:pt x="21694" y="101625"/>
                    <a:pt x="21945" y="101693"/>
                    <a:pt x="21785" y="101921"/>
                  </a:cubicBezTo>
                  <a:cubicBezTo>
                    <a:pt x="21967" y="101557"/>
                    <a:pt x="22695" y="101784"/>
                    <a:pt x="22445" y="101352"/>
                  </a:cubicBezTo>
                  <a:cubicBezTo>
                    <a:pt x="22240" y="101080"/>
                    <a:pt x="22058" y="101830"/>
                    <a:pt x="21899" y="101580"/>
                  </a:cubicBezTo>
                  <a:cubicBezTo>
                    <a:pt x="21672" y="101352"/>
                    <a:pt x="22308" y="101239"/>
                    <a:pt x="22490" y="101125"/>
                  </a:cubicBezTo>
                  <a:cubicBezTo>
                    <a:pt x="22559" y="101080"/>
                    <a:pt x="22672" y="100852"/>
                    <a:pt x="22718" y="100807"/>
                  </a:cubicBezTo>
                  <a:cubicBezTo>
                    <a:pt x="22991" y="100647"/>
                    <a:pt x="23332" y="100466"/>
                    <a:pt x="23673" y="100352"/>
                  </a:cubicBezTo>
                  <a:cubicBezTo>
                    <a:pt x="23991" y="100215"/>
                    <a:pt x="24287" y="100124"/>
                    <a:pt x="24491" y="100193"/>
                  </a:cubicBezTo>
                  <a:cubicBezTo>
                    <a:pt x="24696" y="99920"/>
                    <a:pt x="25265" y="99874"/>
                    <a:pt x="25628" y="99624"/>
                  </a:cubicBezTo>
                  <a:cubicBezTo>
                    <a:pt x="25856" y="99442"/>
                    <a:pt x="26015" y="99192"/>
                    <a:pt x="26129" y="99033"/>
                  </a:cubicBezTo>
                  <a:cubicBezTo>
                    <a:pt x="25833" y="99033"/>
                    <a:pt x="25651" y="99169"/>
                    <a:pt x="25469" y="99329"/>
                  </a:cubicBezTo>
                  <a:cubicBezTo>
                    <a:pt x="25287" y="99465"/>
                    <a:pt x="25128" y="99624"/>
                    <a:pt x="24878" y="99692"/>
                  </a:cubicBezTo>
                  <a:cubicBezTo>
                    <a:pt x="24924" y="99306"/>
                    <a:pt x="25378" y="99147"/>
                    <a:pt x="25697" y="98965"/>
                  </a:cubicBezTo>
                  <a:cubicBezTo>
                    <a:pt x="25992" y="98783"/>
                    <a:pt x="26493" y="98715"/>
                    <a:pt x="26947" y="98373"/>
                  </a:cubicBezTo>
                  <a:cubicBezTo>
                    <a:pt x="27175" y="98578"/>
                    <a:pt x="26765" y="98669"/>
                    <a:pt x="26811" y="98851"/>
                  </a:cubicBezTo>
                  <a:cubicBezTo>
                    <a:pt x="27084" y="98601"/>
                    <a:pt x="27175" y="98328"/>
                    <a:pt x="27448" y="98078"/>
                  </a:cubicBezTo>
                  <a:cubicBezTo>
                    <a:pt x="27789" y="98192"/>
                    <a:pt x="27902" y="97873"/>
                    <a:pt x="28425" y="97691"/>
                  </a:cubicBezTo>
                  <a:cubicBezTo>
                    <a:pt x="28335" y="97464"/>
                    <a:pt x="27902" y="98101"/>
                    <a:pt x="27880" y="97691"/>
                  </a:cubicBezTo>
                  <a:cubicBezTo>
                    <a:pt x="28175" y="97487"/>
                    <a:pt x="28698" y="97327"/>
                    <a:pt x="28585" y="97055"/>
                  </a:cubicBezTo>
                  <a:cubicBezTo>
                    <a:pt x="28903" y="97032"/>
                    <a:pt x="29244" y="96850"/>
                    <a:pt x="29494" y="97009"/>
                  </a:cubicBezTo>
                  <a:cubicBezTo>
                    <a:pt x="29585" y="96850"/>
                    <a:pt x="29835" y="96691"/>
                    <a:pt x="29585" y="96509"/>
                  </a:cubicBezTo>
                  <a:cubicBezTo>
                    <a:pt x="29767" y="96259"/>
                    <a:pt x="30154" y="96463"/>
                    <a:pt x="29926" y="96190"/>
                  </a:cubicBezTo>
                  <a:cubicBezTo>
                    <a:pt x="30267" y="95940"/>
                    <a:pt x="30472" y="96213"/>
                    <a:pt x="30745" y="96168"/>
                  </a:cubicBezTo>
                  <a:cubicBezTo>
                    <a:pt x="30950" y="95918"/>
                    <a:pt x="30404" y="96213"/>
                    <a:pt x="30404" y="95872"/>
                  </a:cubicBezTo>
                  <a:cubicBezTo>
                    <a:pt x="31222" y="95645"/>
                    <a:pt x="31541" y="94962"/>
                    <a:pt x="32223" y="94644"/>
                  </a:cubicBezTo>
                  <a:cubicBezTo>
                    <a:pt x="32269" y="94530"/>
                    <a:pt x="32178" y="94417"/>
                    <a:pt x="32382" y="94303"/>
                  </a:cubicBezTo>
                  <a:cubicBezTo>
                    <a:pt x="32382" y="94803"/>
                    <a:pt x="32678" y="94258"/>
                    <a:pt x="32928" y="94439"/>
                  </a:cubicBezTo>
                  <a:cubicBezTo>
                    <a:pt x="32928" y="94235"/>
                    <a:pt x="33474" y="93644"/>
                    <a:pt x="33178" y="93666"/>
                  </a:cubicBezTo>
                  <a:cubicBezTo>
                    <a:pt x="33087" y="93348"/>
                    <a:pt x="33428" y="93598"/>
                    <a:pt x="33519" y="93530"/>
                  </a:cubicBezTo>
                  <a:cubicBezTo>
                    <a:pt x="33701" y="93257"/>
                    <a:pt x="33224" y="93439"/>
                    <a:pt x="33383" y="93166"/>
                  </a:cubicBezTo>
                  <a:cubicBezTo>
                    <a:pt x="34247" y="92507"/>
                    <a:pt x="34929" y="91779"/>
                    <a:pt x="35543" y="91165"/>
                  </a:cubicBezTo>
                  <a:cubicBezTo>
                    <a:pt x="35680" y="91028"/>
                    <a:pt x="35748" y="91097"/>
                    <a:pt x="35861" y="90983"/>
                  </a:cubicBezTo>
                  <a:cubicBezTo>
                    <a:pt x="36066" y="90778"/>
                    <a:pt x="36112" y="90483"/>
                    <a:pt x="36407" y="90233"/>
                  </a:cubicBezTo>
                  <a:cubicBezTo>
                    <a:pt x="36498" y="90164"/>
                    <a:pt x="36657" y="90005"/>
                    <a:pt x="36839" y="90051"/>
                  </a:cubicBezTo>
                  <a:cubicBezTo>
                    <a:pt x="37112" y="89732"/>
                    <a:pt x="37476" y="89368"/>
                    <a:pt x="37772" y="89027"/>
                  </a:cubicBezTo>
                  <a:cubicBezTo>
                    <a:pt x="38545" y="88027"/>
                    <a:pt x="39227" y="87367"/>
                    <a:pt x="40159" y="87345"/>
                  </a:cubicBezTo>
                  <a:cubicBezTo>
                    <a:pt x="40409" y="87617"/>
                    <a:pt x="40660" y="87799"/>
                    <a:pt x="40932" y="87572"/>
                  </a:cubicBezTo>
                  <a:cubicBezTo>
                    <a:pt x="41046" y="87686"/>
                    <a:pt x="40978" y="87845"/>
                    <a:pt x="40773" y="88050"/>
                  </a:cubicBezTo>
                  <a:cubicBezTo>
                    <a:pt x="41069" y="87959"/>
                    <a:pt x="41114" y="88709"/>
                    <a:pt x="41546" y="88254"/>
                  </a:cubicBezTo>
                  <a:cubicBezTo>
                    <a:pt x="41342" y="88618"/>
                    <a:pt x="41660" y="88868"/>
                    <a:pt x="41637" y="89141"/>
                  </a:cubicBezTo>
                  <a:cubicBezTo>
                    <a:pt x="41637" y="89255"/>
                    <a:pt x="41274" y="89459"/>
                    <a:pt x="41546" y="89528"/>
                  </a:cubicBezTo>
                  <a:cubicBezTo>
                    <a:pt x="41046" y="89914"/>
                    <a:pt x="40569" y="90369"/>
                    <a:pt x="40091" y="90824"/>
                  </a:cubicBezTo>
                  <a:cubicBezTo>
                    <a:pt x="39636" y="91279"/>
                    <a:pt x="39136" y="91733"/>
                    <a:pt x="38658" y="92120"/>
                  </a:cubicBezTo>
                  <a:cubicBezTo>
                    <a:pt x="38499" y="92256"/>
                    <a:pt x="38272" y="92256"/>
                    <a:pt x="38113" y="92416"/>
                  </a:cubicBezTo>
                  <a:cubicBezTo>
                    <a:pt x="37863" y="92598"/>
                    <a:pt x="37749" y="92916"/>
                    <a:pt x="37476" y="93121"/>
                  </a:cubicBezTo>
                  <a:cubicBezTo>
                    <a:pt x="37294" y="93257"/>
                    <a:pt x="37203" y="93234"/>
                    <a:pt x="37044" y="93371"/>
                  </a:cubicBezTo>
                  <a:cubicBezTo>
                    <a:pt x="36748" y="93666"/>
                    <a:pt x="36771" y="94053"/>
                    <a:pt x="36339" y="94007"/>
                  </a:cubicBezTo>
                  <a:cubicBezTo>
                    <a:pt x="36248" y="94098"/>
                    <a:pt x="36407" y="94189"/>
                    <a:pt x="36271" y="94303"/>
                  </a:cubicBezTo>
                  <a:cubicBezTo>
                    <a:pt x="35998" y="94485"/>
                    <a:pt x="35816" y="94758"/>
                    <a:pt x="35543" y="94917"/>
                  </a:cubicBezTo>
                  <a:cubicBezTo>
                    <a:pt x="35475" y="94962"/>
                    <a:pt x="35384" y="94985"/>
                    <a:pt x="35316" y="94985"/>
                  </a:cubicBezTo>
                  <a:cubicBezTo>
                    <a:pt x="35225" y="95008"/>
                    <a:pt x="35156" y="95008"/>
                    <a:pt x="35156" y="95008"/>
                  </a:cubicBezTo>
                  <a:cubicBezTo>
                    <a:pt x="35066" y="95099"/>
                    <a:pt x="35088" y="95281"/>
                    <a:pt x="34997" y="95372"/>
                  </a:cubicBezTo>
                  <a:cubicBezTo>
                    <a:pt x="34815" y="95599"/>
                    <a:pt x="34452" y="95667"/>
                    <a:pt x="34270" y="95827"/>
                  </a:cubicBezTo>
                  <a:cubicBezTo>
                    <a:pt x="34110" y="95986"/>
                    <a:pt x="34156" y="96122"/>
                    <a:pt x="34019" y="96259"/>
                  </a:cubicBezTo>
                  <a:cubicBezTo>
                    <a:pt x="33747" y="96577"/>
                    <a:pt x="33406" y="96759"/>
                    <a:pt x="32996" y="96918"/>
                  </a:cubicBezTo>
                  <a:cubicBezTo>
                    <a:pt x="32814" y="97009"/>
                    <a:pt x="32860" y="97100"/>
                    <a:pt x="32905" y="97214"/>
                  </a:cubicBezTo>
                  <a:cubicBezTo>
                    <a:pt x="32587" y="97350"/>
                    <a:pt x="32223" y="97600"/>
                    <a:pt x="31859" y="97896"/>
                  </a:cubicBezTo>
                  <a:cubicBezTo>
                    <a:pt x="31473" y="98169"/>
                    <a:pt x="31063" y="98464"/>
                    <a:pt x="30631" y="98783"/>
                  </a:cubicBezTo>
                  <a:cubicBezTo>
                    <a:pt x="30358" y="98806"/>
                    <a:pt x="30609" y="98351"/>
                    <a:pt x="30176" y="98533"/>
                  </a:cubicBezTo>
                  <a:cubicBezTo>
                    <a:pt x="29949" y="98828"/>
                    <a:pt x="30518" y="98737"/>
                    <a:pt x="30336" y="98987"/>
                  </a:cubicBezTo>
                  <a:cubicBezTo>
                    <a:pt x="29517" y="99465"/>
                    <a:pt x="29221" y="99601"/>
                    <a:pt x="28471" y="100124"/>
                  </a:cubicBezTo>
                  <a:cubicBezTo>
                    <a:pt x="28471" y="99988"/>
                    <a:pt x="28516" y="99874"/>
                    <a:pt x="28698" y="99783"/>
                  </a:cubicBezTo>
                  <a:cubicBezTo>
                    <a:pt x="28175" y="99692"/>
                    <a:pt x="28289" y="100306"/>
                    <a:pt x="28312" y="100329"/>
                  </a:cubicBezTo>
                  <a:cubicBezTo>
                    <a:pt x="27857" y="100670"/>
                    <a:pt x="28357" y="100033"/>
                    <a:pt x="27971" y="100215"/>
                  </a:cubicBezTo>
                  <a:cubicBezTo>
                    <a:pt x="27721" y="100284"/>
                    <a:pt x="27834" y="100420"/>
                    <a:pt x="27902" y="100556"/>
                  </a:cubicBezTo>
                  <a:lnTo>
                    <a:pt x="27152" y="100966"/>
                  </a:lnTo>
                  <a:cubicBezTo>
                    <a:pt x="26902" y="100920"/>
                    <a:pt x="27107" y="100875"/>
                    <a:pt x="26970" y="100647"/>
                  </a:cubicBezTo>
                  <a:lnTo>
                    <a:pt x="26674" y="100829"/>
                  </a:lnTo>
                  <a:cubicBezTo>
                    <a:pt x="26470" y="100989"/>
                    <a:pt x="27243" y="100943"/>
                    <a:pt x="26629" y="101261"/>
                  </a:cubicBezTo>
                  <a:cubicBezTo>
                    <a:pt x="26197" y="101512"/>
                    <a:pt x="26584" y="101148"/>
                    <a:pt x="26356" y="100989"/>
                  </a:cubicBezTo>
                  <a:cubicBezTo>
                    <a:pt x="26061" y="101148"/>
                    <a:pt x="26061" y="100966"/>
                    <a:pt x="25924" y="101216"/>
                  </a:cubicBezTo>
                  <a:cubicBezTo>
                    <a:pt x="25697" y="101352"/>
                    <a:pt x="26038" y="101580"/>
                    <a:pt x="26061" y="101762"/>
                  </a:cubicBezTo>
                  <a:lnTo>
                    <a:pt x="25287" y="102148"/>
                  </a:lnTo>
                  <a:cubicBezTo>
                    <a:pt x="25356" y="102035"/>
                    <a:pt x="25333" y="101898"/>
                    <a:pt x="25242" y="101762"/>
                  </a:cubicBezTo>
                  <a:cubicBezTo>
                    <a:pt x="25174" y="101944"/>
                    <a:pt x="24673" y="102057"/>
                    <a:pt x="24969" y="102307"/>
                  </a:cubicBezTo>
                  <a:cubicBezTo>
                    <a:pt x="24401" y="102671"/>
                    <a:pt x="23991" y="102649"/>
                    <a:pt x="23718" y="102489"/>
                  </a:cubicBezTo>
                  <a:cubicBezTo>
                    <a:pt x="23491" y="102535"/>
                    <a:pt x="23400" y="103126"/>
                    <a:pt x="23173" y="102717"/>
                  </a:cubicBezTo>
                  <a:cubicBezTo>
                    <a:pt x="22900" y="102944"/>
                    <a:pt x="23559" y="102944"/>
                    <a:pt x="22945" y="103126"/>
                  </a:cubicBezTo>
                  <a:cubicBezTo>
                    <a:pt x="23013" y="103194"/>
                    <a:pt x="23104" y="103240"/>
                    <a:pt x="23241" y="103194"/>
                  </a:cubicBezTo>
                  <a:cubicBezTo>
                    <a:pt x="23195" y="103263"/>
                    <a:pt x="22308" y="103899"/>
                    <a:pt x="22377" y="103354"/>
                  </a:cubicBezTo>
                  <a:cubicBezTo>
                    <a:pt x="22036" y="103490"/>
                    <a:pt x="22240" y="103786"/>
                    <a:pt x="21808" y="103899"/>
                  </a:cubicBezTo>
                  <a:lnTo>
                    <a:pt x="21694" y="103626"/>
                  </a:lnTo>
                  <a:cubicBezTo>
                    <a:pt x="21694" y="103808"/>
                    <a:pt x="21422" y="103922"/>
                    <a:pt x="21353" y="104081"/>
                  </a:cubicBezTo>
                  <a:cubicBezTo>
                    <a:pt x="21012" y="104195"/>
                    <a:pt x="20853" y="104036"/>
                    <a:pt x="20648" y="103945"/>
                  </a:cubicBezTo>
                  <a:cubicBezTo>
                    <a:pt x="20717" y="104149"/>
                    <a:pt x="20512" y="104263"/>
                    <a:pt x="20285" y="104377"/>
                  </a:cubicBezTo>
                  <a:lnTo>
                    <a:pt x="20194" y="104400"/>
                  </a:lnTo>
                  <a:lnTo>
                    <a:pt x="20057" y="104445"/>
                  </a:lnTo>
                  <a:cubicBezTo>
                    <a:pt x="19966" y="104491"/>
                    <a:pt x="19875" y="104513"/>
                    <a:pt x="19807" y="104536"/>
                  </a:cubicBezTo>
                  <a:cubicBezTo>
                    <a:pt x="19648" y="104581"/>
                    <a:pt x="19511" y="104627"/>
                    <a:pt x="19443" y="104672"/>
                  </a:cubicBezTo>
                  <a:cubicBezTo>
                    <a:pt x="19398" y="104695"/>
                    <a:pt x="19853" y="104672"/>
                    <a:pt x="19989" y="104559"/>
                  </a:cubicBezTo>
                  <a:cubicBezTo>
                    <a:pt x="19557" y="104877"/>
                    <a:pt x="18988" y="105059"/>
                    <a:pt x="18420" y="105173"/>
                  </a:cubicBezTo>
                  <a:cubicBezTo>
                    <a:pt x="17851" y="105309"/>
                    <a:pt x="17260" y="105377"/>
                    <a:pt x="16692" y="105582"/>
                  </a:cubicBezTo>
                  <a:cubicBezTo>
                    <a:pt x="16373" y="105355"/>
                    <a:pt x="16169" y="105150"/>
                    <a:pt x="15509" y="105059"/>
                  </a:cubicBezTo>
                  <a:cubicBezTo>
                    <a:pt x="15032" y="105127"/>
                    <a:pt x="15191" y="105400"/>
                    <a:pt x="14691" y="105446"/>
                  </a:cubicBezTo>
                  <a:cubicBezTo>
                    <a:pt x="15145" y="105696"/>
                    <a:pt x="14099" y="105991"/>
                    <a:pt x="14804" y="105991"/>
                  </a:cubicBezTo>
                  <a:cubicBezTo>
                    <a:pt x="14554" y="106241"/>
                    <a:pt x="13576" y="106196"/>
                    <a:pt x="13872" y="106651"/>
                  </a:cubicBezTo>
                  <a:cubicBezTo>
                    <a:pt x="13349" y="106833"/>
                    <a:pt x="12780" y="106969"/>
                    <a:pt x="12189" y="107106"/>
                  </a:cubicBezTo>
                  <a:cubicBezTo>
                    <a:pt x="11621" y="107197"/>
                    <a:pt x="11029" y="107265"/>
                    <a:pt x="10461" y="107333"/>
                  </a:cubicBezTo>
                  <a:cubicBezTo>
                    <a:pt x="9301" y="107492"/>
                    <a:pt x="8210" y="107583"/>
                    <a:pt x="7232" y="107788"/>
                  </a:cubicBezTo>
                  <a:cubicBezTo>
                    <a:pt x="7550" y="107401"/>
                    <a:pt x="8369" y="107469"/>
                    <a:pt x="9051" y="107356"/>
                  </a:cubicBezTo>
                  <a:cubicBezTo>
                    <a:pt x="9688" y="107242"/>
                    <a:pt x="10347" y="107197"/>
                    <a:pt x="10802" y="107015"/>
                  </a:cubicBezTo>
                  <a:cubicBezTo>
                    <a:pt x="10529" y="106924"/>
                    <a:pt x="10006" y="106969"/>
                    <a:pt x="9961" y="106764"/>
                  </a:cubicBezTo>
                  <a:cubicBezTo>
                    <a:pt x="9324" y="106787"/>
                    <a:pt x="9347" y="107242"/>
                    <a:pt x="8755" y="107310"/>
                  </a:cubicBezTo>
                  <a:lnTo>
                    <a:pt x="8869" y="107106"/>
                  </a:lnTo>
                  <a:cubicBezTo>
                    <a:pt x="8050" y="107242"/>
                    <a:pt x="7664" y="107151"/>
                    <a:pt x="7368" y="107015"/>
                  </a:cubicBezTo>
                  <a:cubicBezTo>
                    <a:pt x="7186" y="107083"/>
                    <a:pt x="7141" y="107242"/>
                    <a:pt x="6913" y="107265"/>
                  </a:cubicBezTo>
                  <a:lnTo>
                    <a:pt x="5754" y="107424"/>
                  </a:lnTo>
                  <a:cubicBezTo>
                    <a:pt x="5435" y="107333"/>
                    <a:pt x="5776" y="107219"/>
                    <a:pt x="5617" y="107151"/>
                  </a:cubicBezTo>
                  <a:cubicBezTo>
                    <a:pt x="4981" y="107219"/>
                    <a:pt x="5572" y="107310"/>
                    <a:pt x="5072" y="107492"/>
                  </a:cubicBezTo>
                  <a:cubicBezTo>
                    <a:pt x="4617" y="107560"/>
                    <a:pt x="4071" y="107538"/>
                    <a:pt x="3980" y="107924"/>
                  </a:cubicBezTo>
                  <a:cubicBezTo>
                    <a:pt x="3866" y="107901"/>
                    <a:pt x="3753" y="107901"/>
                    <a:pt x="3616" y="107901"/>
                  </a:cubicBezTo>
                  <a:cubicBezTo>
                    <a:pt x="3548" y="107901"/>
                    <a:pt x="3480" y="107901"/>
                    <a:pt x="3412" y="107901"/>
                  </a:cubicBezTo>
                  <a:cubicBezTo>
                    <a:pt x="3343" y="107901"/>
                    <a:pt x="3252" y="107947"/>
                    <a:pt x="3275" y="107833"/>
                  </a:cubicBezTo>
                  <a:cubicBezTo>
                    <a:pt x="3252" y="107538"/>
                    <a:pt x="3230" y="107219"/>
                    <a:pt x="3207" y="106924"/>
                  </a:cubicBezTo>
                  <a:cubicBezTo>
                    <a:pt x="3161" y="106332"/>
                    <a:pt x="3116" y="105764"/>
                    <a:pt x="3116" y="105309"/>
                  </a:cubicBezTo>
                  <a:cubicBezTo>
                    <a:pt x="3230" y="105491"/>
                    <a:pt x="3275" y="105946"/>
                    <a:pt x="3298" y="106446"/>
                  </a:cubicBezTo>
                  <a:cubicBezTo>
                    <a:pt x="3298" y="106696"/>
                    <a:pt x="3298" y="106969"/>
                    <a:pt x="3321" y="107219"/>
                  </a:cubicBezTo>
                  <a:cubicBezTo>
                    <a:pt x="3321" y="107333"/>
                    <a:pt x="3343" y="107469"/>
                    <a:pt x="3343" y="107583"/>
                  </a:cubicBezTo>
                  <a:cubicBezTo>
                    <a:pt x="3343" y="107629"/>
                    <a:pt x="3343" y="107697"/>
                    <a:pt x="3343" y="107742"/>
                  </a:cubicBezTo>
                  <a:cubicBezTo>
                    <a:pt x="3366" y="107765"/>
                    <a:pt x="3343" y="107811"/>
                    <a:pt x="3366" y="107811"/>
                  </a:cubicBezTo>
                  <a:lnTo>
                    <a:pt x="3457" y="107788"/>
                  </a:lnTo>
                  <a:cubicBezTo>
                    <a:pt x="3775" y="107606"/>
                    <a:pt x="4162" y="107469"/>
                    <a:pt x="4367" y="107219"/>
                  </a:cubicBezTo>
                  <a:cubicBezTo>
                    <a:pt x="4162" y="107219"/>
                    <a:pt x="3980" y="107265"/>
                    <a:pt x="3844" y="107310"/>
                  </a:cubicBezTo>
                  <a:cubicBezTo>
                    <a:pt x="3798" y="107333"/>
                    <a:pt x="3753" y="107356"/>
                    <a:pt x="3730" y="107378"/>
                  </a:cubicBezTo>
                  <a:cubicBezTo>
                    <a:pt x="3684" y="107401"/>
                    <a:pt x="3684" y="107378"/>
                    <a:pt x="3662" y="107401"/>
                  </a:cubicBezTo>
                  <a:cubicBezTo>
                    <a:pt x="3616" y="107401"/>
                    <a:pt x="3571" y="107447"/>
                    <a:pt x="3525" y="107538"/>
                  </a:cubicBezTo>
                  <a:cubicBezTo>
                    <a:pt x="3662" y="106696"/>
                    <a:pt x="3389" y="106514"/>
                    <a:pt x="3412" y="105559"/>
                  </a:cubicBezTo>
                  <a:cubicBezTo>
                    <a:pt x="3525" y="105627"/>
                    <a:pt x="3548" y="105468"/>
                    <a:pt x="3662" y="105286"/>
                  </a:cubicBezTo>
                  <a:cubicBezTo>
                    <a:pt x="3480" y="103990"/>
                    <a:pt x="3366" y="102671"/>
                    <a:pt x="3230" y="100898"/>
                  </a:cubicBezTo>
                  <a:cubicBezTo>
                    <a:pt x="3321" y="100420"/>
                    <a:pt x="3503" y="100989"/>
                    <a:pt x="3571" y="100488"/>
                  </a:cubicBezTo>
                  <a:cubicBezTo>
                    <a:pt x="3548" y="100147"/>
                    <a:pt x="3434" y="100284"/>
                    <a:pt x="3343" y="100352"/>
                  </a:cubicBezTo>
                  <a:cubicBezTo>
                    <a:pt x="3275" y="100397"/>
                    <a:pt x="3230" y="100420"/>
                    <a:pt x="3207" y="100375"/>
                  </a:cubicBezTo>
                  <a:cubicBezTo>
                    <a:pt x="3161" y="100329"/>
                    <a:pt x="3139" y="100193"/>
                    <a:pt x="3184" y="99897"/>
                  </a:cubicBezTo>
                  <a:cubicBezTo>
                    <a:pt x="3412" y="99397"/>
                    <a:pt x="3639" y="99874"/>
                    <a:pt x="3753" y="100215"/>
                  </a:cubicBezTo>
                  <a:cubicBezTo>
                    <a:pt x="3912" y="100056"/>
                    <a:pt x="3935" y="99783"/>
                    <a:pt x="3866" y="99601"/>
                  </a:cubicBezTo>
                  <a:cubicBezTo>
                    <a:pt x="3821" y="99420"/>
                    <a:pt x="3662" y="99306"/>
                    <a:pt x="3457" y="99556"/>
                  </a:cubicBezTo>
                  <a:cubicBezTo>
                    <a:pt x="3503" y="99215"/>
                    <a:pt x="3389" y="98965"/>
                    <a:pt x="3366" y="99260"/>
                  </a:cubicBezTo>
                  <a:cubicBezTo>
                    <a:pt x="3343" y="97578"/>
                    <a:pt x="3412" y="95485"/>
                    <a:pt x="3434" y="93416"/>
                  </a:cubicBezTo>
                  <a:cubicBezTo>
                    <a:pt x="3434" y="92961"/>
                    <a:pt x="3457" y="92484"/>
                    <a:pt x="3457" y="92029"/>
                  </a:cubicBezTo>
                  <a:cubicBezTo>
                    <a:pt x="3457" y="91688"/>
                    <a:pt x="3457" y="91392"/>
                    <a:pt x="3457" y="91074"/>
                  </a:cubicBezTo>
                  <a:cubicBezTo>
                    <a:pt x="3457" y="90460"/>
                    <a:pt x="3434" y="89869"/>
                    <a:pt x="3389" y="89346"/>
                  </a:cubicBezTo>
                  <a:cubicBezTo>
                    <a:pt x="3366" y="89232"/>
                    <a:pt x="3298" y="89300"/>
                    <a:pt x="3298" y="89346"/>
                  </a:cubicBezTo>
                  <a:cubicBezTo>
                    <a:pt x="3230" y="89096"/>
                    <a:pt x="3275" y="88641"/>
                    <a:pt x="3230" y="88141"/>
                  </a:cubicBezTo>
                  <a:cubicBezTo>
                    <a:pt x="3525" y="88095"/>
                    <a:pt x="3343" y="88550"/>
                    <a:pt x="3593" y="88277"/>
                  </a:cubicBezTo>
                  <a:cubicBezTo>
                    <a:pt x="3798" y="87981"/>
                    <a:pt x="3662" y="87822"/>
                    <a:pt x="3684" y="87731"/>
                  </a:cubicBezTo>
                  <a:cubicBezTo>
                    <a:pt x="3798" y="87436"/>
                    <a:pt x="3684" y="88118"/>
                    <a:pt x="3866" y="88277"/>
                  </a:cubicBezTo>
                  <a:cubicBezTo>
                    <a:pt x="3980" y="87868"/>
                    <a:pt x="4162" y="87527"/>
                    <a:pt x="4253" y="87072"/>
                  </a:cubicBezTo>
                  <a:cubicBezTo>
                    <a:pt x="3821" y="86958"/>
                    <a:pt x="3639" y="86549"/>
                    <a:pt x="3434" y="86185"/>
                  </a:cubicBezTo>
                  <a:cubicBezTo>
                    <a:pt x="3480" y="85912"/>
                    <a:pt x="3525" y="85616"/>
                    <a:pt x="3798" y="85639"/>
                  </a:cubicBezTo>
                  <a:cubicBezTo>
                    <a:pt x="3503" y="85139"/>
                    <a:pt x="3821" y="84502"/>
                    <a:pt x="3753" y="83456"/>
                  </a:cubicBezTo>
                  <a:cubicBezTo>
                    <a:pt x="3844" y="83388"/>
                    <a:pt x="3957" y="83342"/>
                    <a:pt x="4116" y="83365"/>
                  </a:cubicBezTo>
                  <a:cubicBezTo>
                    <a:pt x="4162" y="83138"/>
                    <a:pt x="3980" y="83138"/>
                    <a:pt x="3844" y="83138"/>
                  </a:cubicBezTo>
                  <a:cubicBezTo>
                    <a:pt x="3935" y="82637"/>
                    <a:pt x="3866" y="82046"/>
                    <a:pt x="3866" y="81387"/>
                  </a:cubicBezTo>
                  <a:cubicBezTo>
                    <a:pt x="3889" y="80409"/>
                    <a:pt x="4116" y="79477"/>
                    <a:pt x="4185" y="78658"/>
                  </a:cubicBezTo>
                  <a:cubicBezTo>
                    <a:pt x="4230" y="78271"/>
                    <a:pt x="4026" y="77885"/>
                    <a:pt x="4298" y="77680"/>
                  </a:cubicBezTo>
                  <a:cubicBezTo>
                    <a:pt x="4276" y="77544"/>
                    <a:pt x="4139" y="77498"/>
                    <a:pt x="4116" y="77339"/>
                  </a:cubicBezTo>
                  <a:cubicBezTo>
                    <a:pt x="4139" y="77066"/>
                    <a:pt x="4298" y="76975"/>
                    <a:pt x="4389" y="76816"/>
                  </a:cubicBezTo>
                  <a:cubicBezTo>
                    <a:pt x="4071" y="75952"/>
                    <a:pt x="4435" y="74815"/>
                    <a:pt x="4367" y="73428"/>
                  </a:cubicBezTo>
                  <a:cubicBezTo>
                    <a:pt x="4571" y="73155"/>
                    <a:pt x="4526" y="73587"/>
                    <a:pt x="4821" y="73541"/>
                  </a:cubicBezTo>
                  <a:cubicBezTo>
                    <a:pt x="4799" y="73018"/>
                    <a:pt x="4253" y="73109"/>
                    <a:pt x="4367" y="72427"/>
                  </a:cubicBezTo>
                  <a:cubicBezTo>
                    <a:pt x="4526" y="72541"/>
                    <a:pt x="4594" y="72746"/>
                    <a:pt x="4912" y="72655"/>
                  </a:cubicBezTo>
                  <a:cubicBezTo>
                    <a:pt x="4981" y="72268"/>
                    <a:pt x="4549" y="72223"/>
                    <a:pt x="4844" y="71904"/>
                  </a:cubicBezTo>
                  <a:cubicBezTo>
                    <a:pt x="5026" y="71972"/>
                    <a:pt x="4890" y="72404"/>
                    <a:pt x="5117" y="72450"/>
                  </a:cubicBezTo>
                  <a:cubicBezTo>
                    <a:pt x="5322" y="72200"/>
                    <a:pt x="4799" y="71881"/>
                    <a:pt x="4935" y="71358"/>
                  </a:cubicBezTo>
                  <a:cubicBezTo>
                    <a:pt x="5185" y="71336"/>
                    <a:pt x="5231" y="71518"/>
                    <a:pt x="5208" y="71791"/>
                  </a:cubicBezTo>
                  <a:cubicBezTo>
                    <a:pt x="5526" y="71586"/>
                    <a:pt x="5049" y="71404"/>
                    <a:pt x="5117" y="71131"/>
                  </a:cubicBezTo>
                  <a:cubicBezTo>
                    <a:pt x="5322" y="71108"/>
                    <a:pt x="5163" y="70654"/>
                    <a:pt x="5322" y="70585"/>
                  </a:cubicBezTo>
                  <a:cubicBezTo>
                    <a:pt x="5163" y="70290"/>
                    <a:pt x="4730" y="69903"/>
                    <a:pt x="4867" y="69607"/>
                  </a:cubicBezTo>
                  <a:cubicBezTo>
                    <a:pt x="5003" y="69721"/>
                    <a:pt x="5208" y="69721"/>
                    <a:pt x="5322" y="69835"/>
                  </a:cubicBezTo>
                  <a:cubicBezTo>
                    <a:pt x="5344" y="70017"/>
                    <a:pt x="5208" y="70062"/>
                    <a:pt x="5231" y="70267"/>
                  </a:cubicBezTo>
                  <a:cubicBezTo>
                    <a:pt x="5663" y="70335"/>
                    <a:pt x="5481" y="69653"/>
                    <a:pt x="5435" y="69403"/>
                  </a:cubicBezTo>
                  <a:cubicBezTo>
                    <a:pt x="5708" y="69380"/>
                    <a:pt x="5708" y="69653"/>
                    <a:pt x="5981" y="69630"/>
                  </a:cubicBezTo>
                  <a:cubicBezTo>
                    <a:pt x="5867" y="69448"/>
                    <a:pt x="5708" y="69357"/>
                    <a:pt x="5617" y="69175"/>
                  </a:cubicBezTo>
                  <a:cubicBezTo>
                    <a:pt x="5572" y="68789"/>
                    <a:pt x="5845" y="68812"/>
                    <a:pt x="5981" y="68652"/>
                  </a:cubicBezTo>
                  <a:cubicBezTo>
                    <a:pt x="6027" y="69153"/>
                    <a:pt x="6345" y="70381"/>
                    <a:pt x="5867" y="70835"/>
                  </a:cubicBezTo>
                  <a:cubicBezTo>
                    <a:pt x="5913" y="71063"/>
                    <a:pt x="6004" y="70699"/>
                    <a:pt x="6140" y="70949"/>
                  </a:cubicBezTo>
                  <a:cubicBezTo>
                    <a:pt x="6095" y="71404"/>
                    <a:pt x="6209" y="72063"/>
                    <a:pt x="6027" y="72359"/>
                  </a:cubicBezTo>
                  <a:cubicBezTo>
                    <a:pt x="6027" y="72473"/>
                    <a:pt x="6140" y="72450"/>
                    <a:pt x="6209" y="72473"/>
                  </a:cubicBezTo>
                  <a:cubicBezTo>
                    <a:pt x="6231" y="73109"/>
                    <a:pt x="5913" y="73541"/>
                    <a:pt x="6277" y="73996"/>
                  </a:cubicBezTo>
                  <a:cubicBezTo>
                    <a:pt x="6004" y="74292"/>
                    <a:pt x="6163" y="75429"/>
                    <a:pt x="6345" y="75861"/>
                  </a:cubicBezTo>
                  <a:cubicBezTo>
                    <a:pt x="6095" y="76020"/>
                    <a:pt x="6118" y="76475"/>
                    <a:pt x="6049" y="76839"/>
                  </a:cubicBezTo>
                  <a:cubicBezTo>
                    <a:pt x="6390" y="76862"/>
                    <a:pt x="6345" y="76407"/>
                    <a:pt x="6527" y="76202"/>
                  </a:cubicBezTo>
                  <a:cubicBezTo>
                    <a:pt x="6891" y="76338"/>
                    <a:pt x="6481" y="76429"/>
                    <a:pt x="6504" y="76748"/>
                  </a:cubicBezTo>
                  <a:cubicBezTo>
                    <a:pt x="6481" y="76975"/>
                    <a:pt x="6823" y="76793"/>
                    <a:pt x="6959" y="76862"/>
                  </a:cubicBezTo>
                  <a:cubicBezTo>
                    <a:pt x="7050" y="76179"/>
                    <a:pt x="6754" y="75952"/>
                    <a:pt x="6527" y="75656"/>
                  </a:cubicBezTo>
                  <a:cubicBezTo>
                    <a:pt x="6618" y="74269"/>
                    <a:pt x="6504" y="73473"/>
                    <a:pt x="6663" y="72473"/>
                  </a:cubicBezTo>
                  <a:cubicBezTo>
                    <a:pt x="6777" y="72746"/>
                    <a:pt x="7164" y="72700"/>
                    <a:pt x="7209" y="73041"/>
                  </a:cubicBezTo>
                  <a:cubicBezTo>
                    <a:pt x="7414" y="72996"/>
                    <a:pt x="7209" y="72473"/>
                    <a:pt x="7391" y="72382"/>
                  </a:cubicBezTo>
                  <a:cubicBezTo>
                    <a:pt x="7209" y="72359"/>
                    <a:pt x="7118" y="72404"/>
                    <a:pt x="7118" y="72609"/>
                  </a:cubicBezTo>
                  <a:cubicBezTo>
                    <a:pt x="6845" y="72564"/>
                    <a:pt x="6982" y="72063"/>
                    <a:pt x="6959" y="71722"/>
                  </a:cubicBezTo>
                  <a:cubicBezTo>
                    <a:pt x="7095" y="71722"/>
                    <a:pt x="7300" y="71791"/>
                    <a:pt x="7323" y="71631"/>
                  </a:cubicBezTo>
                  <a:cubicBezTo>
                    <a:pt x="7414" y="71222"/>
                    <a:pt x="6868" y="71563"/>
                    <a:pt x="7050" y="71063"/>
                  </a:cubicBezTo>
                  <a:cubicBezTo>
                    <a:pt x="7346" y="71267"/>
                    <a:pt x="7277" y="71267"/>
                    <a:pt x="7505" y="70972"/>
                  </a:cubicBezTo>
                  <a:cubicBezTo>
                    <a:pt x="7459" y="70790"/>
                    <a:pt x="7300" y="70904"/>
                    <a:pt x="7323" y="71086"/>
                  </a:cubicBezTo>
                  <a:cubicBezTo>
                    <a:pt x="7186" y="71040"/>
                    <a:pt x="7300" y="70744"/>
                    <a:pt x="7141" y="70744"/>
                  </a:cubicBezTo>
                  <a:cubicBezTo>
                    <a:pt x="7300" y="70494"/>
                    <a:pt x="7391" y="70244"/>
                    <a:pt x="7709" y="70426"/>
                  </a:cubicBezTo>
                  <a:cubicBezTo>
                    <a:pt x="7755" y="69994"/>
                    <a:pt x="7414" y="69971"/>
                    <a:pt x="7527" y="69448"/>
                  </a:cubicBezTo>
                  <a:cubicBezTo>
                    <a:pt x="7527" y="69016"/>
                    <a:pt x="7937" y="69107"/>
                    <a:pt x="7914" y="68675"/>
                  </a:cubicBezTo>
                  <a:cubicBezTo>
                    <a:pt x="7800" y="68380"/>
                    <a:pt x="7687" y="68038"/>
                    <a:pt x="7368" y="68243"/>
                  </a:cubicBezTo>
                  <a:cubicBezTo>
                    <a:pt x="7391" y="67629"/>
                    <a:pt x="7232" y="67333"/>
                    <a:pt x="6936" y="67356"/>
                  </a:cubicBezTo>
                  <a:cubicBezTo>
                    <a:pt x="6845" y="67038"/>
                    <a:pt x="7050" y="67061"/>
                    <a:pt x="7027" y="66810"/>
                  </a:cubicBezTo>
                  <a:cubicBezTo>
                    <a:pt x="7232" y="66765"/>
                    <a:pt x="7186" y="66970"/>
                    <a:pt x="7209" y="67129"/>
                  </a:cubicBezTo>
                  <a:cubicBezTo>
                    <a:pt x="7482" y="67129"/>
                    <a:pt x="7550" y="66901"/>
                    <a:pt x="7664" y="66720"/>
                  </a:cubicBezTo>
                  <a:cubicBezTo>
                    <a:pt x="7527" y="66287"/>
                    <a:pt x="7527" y="66378"/>
                    <a:pt x="7687" y="65946"/>
                  </a:cubicBezTo>
                  <a:cubicBezTo>
                    <a:pt x="7982" y="65810"/>
                    <a:pt x="7755" y="66310"/>
                    <a:pt x="8050" y="66174"/>
                  </a:cubicBezTo>
                  <a:cubicBezTo>
                    <a:pt x="8255" y="66174"/>
                    <a:pt x="8005" y="65878"/>
                    <a:pt x="7869" y="65946"/>
                  </a:cubicBezTo>
                  <a:cubicBezTo>
                    <a:pt x="7869" y="65583"/>
                    <a:pt x="7709" y="65401"/>
                    <a:pt x="7778" y="64969"/>
                  </a:cubicBezTo>
                  <a:cubicBezTo>
                    <a:pt x="7573" y="64923"/>
                    <a:pt x="7437" y="64969"/>
                    <a:pt x="7323" y="65059"/>
                  </a:cubicBezTo>
                  <a:cubicBezTo>
                    <a:pt x="7459" y="65219"/>
                    <a:pt x="7414" y="65537"/>
                    <a:pt x="7414" y="65833"/>
                  </a:cubicBezTo>
                  <a:cubicBezTo>
                    <a:pt x="6959" y="65742"/>
                    <a:pt x="7095" y="66401"/>
                    <a:pt x="6663" y="66356"/>
                  </a:cubicBezTo>
                  <a:cubicBezTo>
                    <a:pt x="6754" y="65105"/>
                    <a:pt x="6595" y="62899"/>
                    <a:pt x="6823" y="61785"/>
                  </a:cubicBezTo>
                  <a:cubicBezTo>
                    <a:pt x="7255" y="61785"/>
                    <a:pt x="6913" y="62035"/>
                    <a:pt x="6913" y="62217"/>
                  </a:cubicBezTo>
                  <a:cubicBezTo>
                    <a:pt x="6891" y="63127"/>
                    <a:pt x="6913" y="64536"/>
                    <a:pt x="6868" y="65492"/>
                  </a:cubicBezTo>
                  <a:cubicBezTo>
                    <a:pt x="7050" y="65196"/>
                    <a:pt x="7004" y="64627"/>
                    <a:pt x="7323" y="64514"/>
                  </a:cubicBezTo>
                  <a:cubicBezTo>
                    <a:pt x="7414" y="64150"/>
                    <a:pt x="6959" y="64377"/>
                    <a:pt x="7073" y="63968"/>
                  </a:cubicBezTo>
                  <a:cubicBezTo>
                    <a:pt x="7027" y="63718"/>
                    <a:pt x="7255" y="63809"/>
                    <a:pt x="7255" y="63650"/>
                  </a:cubicBezTo>
                  <a:cubicBezTo>
                    <a:pt x="7414" y="63399"/>
                    <a:pt x="7095" y="63354"/>
                    <a:pt x="7073" y="63309"/>
                  </a:cubicBezTo>
                  <a:cubicBezTo>
                    <a:pt x="7073" y="63263"/>
                    <a:pt x="7164" y="63172"/>
                    <a:pt x="7164" y="63104"/>
                  </a:cubicBezTo>
                  <a:cubicBezTo>
                    <a:pt x="7186" y="62945"/>
                    <a:pt x="7073" y="62899"/>
                    <a:pt x="7095" y="62876"/>
                  </a:cubicBezTo>
                  <a:cubicBezTo>
                    <a:pt x="7095" y="62376"/>
                    <a:pt x="7300" y="62012"/>
                    <a:pt x="7095" y="61444"/>
                  </a:cubicBezTo>
                  <a:cubicBezTo>
                    <a:pt x="7073" y="61262"/>
                    <a:pt x="7186" y="61239"/>
                    <a:pt x="7300" y="61239"/>
                  </a:cubicBezTo>
                  <a:cubicBezTo>
                    <a:pt x="7232" y="60921"/>
                    <a:pt x="7095" y="61330"/>
                    <a:pt x="6936" y="61239"/>
                  </a:cubicBezTo>
                  <a:cubicBezTo>
                    <a:pt x="6913" y="60966"/>
                    <a:pt x="7141" y="60966"/>
                    <a:pt x="7209" y="60807"/>
                  </a:cubicBezTo>
                  <a:cubicBezTo>
                    <a:pt x="7232" y="60557"/>
                    <a:pt x="6891" y="60739"/>
                    <a:pt x="6754" y="60671"/>
                  </a:cubicBezTo>
                  <a:cubicBezTo>
                    <a:pt x="6709" y="59807"/>
                    <a:pt x="6595" y="59011"/>
                    <a:pt x="6595" y="58283"/>
                  </a:cubicBezTo>
                  <a:cubicBezTo>
                    <a:pt x="6595" y="58147"/>
                    <a:pt x="6777" y="58101"/>
                    <a:pt x="6800" y="58056"/>
                  </a:cubicBezTo>
                  <a:cubicBezTo>
                    <a:pt x="6800" y="57942"/>
                    <a:pt x="6709" y="57578"/>
                    <a:pt x="6709" y="57396"/>
                  </a:cubicBezTo>
                  <a:cubicBezTo>
                    <a:pt x="6709" y="57169"/>
                    <a:pt x="6800" y="56850"/>
                    <a:pt x="6618" y="56737"/>
                  </a:cubicBezTo>
                  <a:cubicBezTo>
                    <a:pt x="6709" y="56646"/>
                    <a:pt x="6686" y="56441"/>
                    <a:pt x="6823" y="56418"/>
                  </a:cubicBezTo>
                  <a:cubicBezTo>
                    <a:pt x="6550" y="55873"/>
                    <a:pt x="6891" y="54622"/>
                    <a:pt x="6663" y="53780"/>
                  </a:cubicBezTo>
                  <a:cubicBezTo>
                    <a:pt x="6959" y="53712"/>
                    <a:pt x="6868" y="54076"/>
                    <a:pt x="7027" y="54122"/>
                  </a:cubicBezTo>
                  <a:cubicBezTo>
                    <a:pt x="6936" y="54554"/>
                    <a:pt x="6936" y="54781"/>
                    <a:pt x="7027" y="55213"/>
                  </a:cubicBezTo>
                  <a:cubicBezTo>
                    <a:pt x="7050" y="55441"/>
                    <a:pt x="7368" y="55304"/>
                    <a:pt x="7277" y="55668"/>
                  </a:cubicBezTo>
                  <a:cubicBezTo>
                    <a:pt x="7596" y="55327"/>
                    <a:pt x="7118" y="55008"/>
                    <a:pt x="7118" y="54667"/>
                  </a:cubicBezTo>
                  <a:cubicBezTo>
                    <a:pt x="7323" y="54576"/>
                    <a:pt x="7118" y="53940"/>
                    <a:pt x="7482" y="54031"/>
                  </a:cubicBezTo>
                  <a:cubicBezTo>
                    <a:pt x="7368" y="53826"/>
                    <a:pt x="7095" y="54122"/>
                    <a:pt x="6936" y="53803"/>
                  </a:cubicBezTo>
                  <a:cubicBezTo>
                    <a:pt x="6868" y="53485"/>
                    <a:pt x="7073" y="53508"/>
                    <a:pt x="7050" y="53257"/>
                  </a:cubicBezTo>
                  <a:cubicBezTo>
                    <a:pt x="6777" y="53144"/>
                    <a:pt x="6891" y="53485"/>
                    <a:pt x="6868" y="53690"/>
                  </a:cubicBezTo>
                  <a:cubicBezTo>
                    <a:pt x="6641" y="53530"/>
                    <a:pt x="6618" y="52939"/>
                    <a:pt x="6595" y="52598"/>
                  </a:cubicBezTo>
                  <a:cubicBezTo>
                    <a:pt x="6572" y="52280"/>
                    <a:pt x="6572" y="51961"/>
                    <a:pt x="6618" y="51711"/>
                  </a:cubicBezTo>
                  <a:cubicBezTo>
                    <a:pt x="6641" y="51575"/>
                    <a:pt x="6800" y="51393"/>
                    <a:pt x="6800" y="51393"/>
                  </a:cubicBezTo>
                  <a:cubicBezTo>
                    <a:pt x="6800" y="51256"/>
                    <a:pt x="6641" y="51234"/>
                    <a:pt x="6618" y="51165"/>
                  </a:cubicBezTo>
                  <a:cubicBezTo>
                    <a:pt x="6572" y="50915"/>
                    <a:pt x="6845" y="50733"/>
                    <a:pt x="6550" y="50506"/>
                  </a:cubicBezTo>
                  <a:cubicBezTo>
                    <a:pt x="6504" y="50324"/>
                    <a:pt x="6618" y="50301"/>
                    <a:pt x="6732" y="50301"/>
                  </a:cubicBezTo>
                  <a:cubicBezTo>
                    <a:pt x="6754" y="49983"/>
                    <a:pt x="6527" y="49960"/>
                    <a:pt x="6550" y="49642"/>
                  </a:cubicBezTo>
                  <a:cubicBezTo>
                    <a:pt x="6709" y="49665"/>
                    <a:pt x="6754" y="49824"/>
                    <a:pt x="6732" y="50074"/>
                  </a:cubicBezTo>
                  <a:cubicBezTo>
                    <a:pt x="6913" y="50006"/>
                    <a:pt x="6936" y="49756"/>
                    <a:pt x="7095" y="49642"/>
                  </a:cubicBezTo>
                  <a:cubicBezTo>
                    <a:pt x="7073" y="49392"/>
                    <a:pt x="7050" y="49142"/>
                    <a:pt x="6732" y="49210"/>
                  </a:cubicBezTo>
                  <a:cubicBezTo>
                    <a:pt x="6823" y="49119"/>
                    <a:pt x="6982" y="48550"/>
                    <a:pt x="6663" y="48664"/>
                  </a:cubicBezTo>
                  <a:cubicBezTo>
                    <a:pt x="6436" y="48755"/>
                    <a:pt x="6777" y="49073"/>
                    <a:pt x="6641" y="49414"/>
                  </a:cubicBezTo>
                  <a:cubicBezTo>
                    <a:pt x="6504" y="49323"/>
                    <a:pt x="6527" y="49073"/>
                    <a:pt x="6481" y="48869"/>
                  </a:cubicBezTo>
                  <a:cubicBezTo>
                    <a:pt x="6186" y="48937"/>
                    <a:pt x="6277" y="49460"/>
                    <a:pt x="6004" y="49505"/>
                  </a:cubicBezTo>
                  <a:cubicBezTo>
                    <a:pt x="6118" y="50006"/>
                    <a:pt x="6027" y="50097"/>
                    <a:pt x="5799" y="50392"/>
                  </a:cubicBezTo>
                  <a:cubicBezTo>
                    <a:pt x="5595" y="50324"/>
                    <a:pt x="6163" y="49915"/>
                    <a:pt x="5731" y="49846"/>
                  </a:cubicBezTo>
                  <a:cubicBezTo>
                    <a:pt x="5617" y="49869"/>
                    <a:pt x="5617" y="50051"/>
                    <a:pt x="5731" y="50051"/>
                  </a:cubicBezTo>
                  <a:cubicBezTo>
                    <a:pt x="5504" y="50415"/>
                    <a:pt x="5140" y="49528"/>
                    <a:pt x="5163" y="50370"/>
                  </a:cubicBezTo>
                  <a:cubicBezTo>
                    <a:pt x="4730" y="50301"/>
                    <a:pt x="5390" y="49505"/>
                    <a:pt x="4912" y="49392"/>
                  </a:cubicBezTo>
                  <a:cubicBezTo>
                    <a:pt x="4821" y="49778"/>
                    <a:pt x="4594" y="50028"/>
                    <a:pt x="4617" y="50574"/>
                  </a:cubicBezTo>
                  <a:cubicBezTo>
                    <a:pt x="4685" y="50893"/>
                    <a:pt x="4844" y="50438"/>
                    <a:pt x="5072" y="50597"/>
                  </a:cubicBezTo>
                  <a:cubicBezTo>
                    <a:pt x="5003" y="50870"/>
                    <a:pt x="4685" y="50847"/>
                    <a:pt x="4526" y="51006"/>
                  </a:cubicBezTo>
                  <a:cubicBezTo>
                    <a:pt x="4549" y="51279"/>
                    <a:pt x="4685" y="51461"/>
                    <a:pt x="4503" y="51666"/>
                  </a:cubicBezTo>
                  <a:cubicBezTo>
                    <a:pt x="4048" y="51256"/>
                    <a:pt x="4435" y="50529"/>
                    <a:pt x="4253" y="49801"/>
                  </a:cubicBezTo>
                  <a:cubicBezTo>
                    <a:pt x="4412" y="49846"/>
                    <a:pt x="4344" y="50142"/>
                    <a:pt x="4617" y="50028"/>
                  </a:cubicBezTo>
                  <a:cubicBezTo>
                    <a:pt x="4708" y="49619"/>
                    <a:pt x="4230" y="49846"/>
                    <a:pt x="4367" y="49369"/>
                  </a:cubicBezTo>
                  <a:cubicBezTo>
                    <a:pt x="4253" y="49346"/>
                    <a:pt x="4185" y="49392"/>
                    <a:pt x="4162" y="49483"/>
                  </a:cubicBezTo>
                  <a:cubicBezTo>
                    <a:pt x="4003" y="49119"/>
                    <a:pt x="3889" y="48664"/>
                    <a:pt x="3457" y="48573"/>
                  </a:cubicBezTo>
                  <a:cubicBezTo>
                    <a:pt x="3389" y="48232"/>
                    <a:pt x="3593" y="48255"/>
                    <a:pt x="3639" y="48050"/>
                  </a:cubicBezTo>
                  <a:cubicBezTo>
                    <a:pt x="3730" y="47550"/>
                    <a:pt x="3525" y="47391"/>
                    <a:pt x="3571" y="46959"/>
                  </a:cubicBezTo>
                  <a:cubicBezTo>
                    <a:pt x="3775" y="46936"/>
                    <a:pt x="3866" y="47049"/>
                    <a:pt x="3844" y="47277"/>
                  </a:cubicBezTo>
                  <a:cubicBezTo>
                    <a:pt x="4298" y="46959"/>
                    <a:pt x="3821" y="46117"/>
                    <a:pt x="4412" y="46094"/>
                  </a:cubicBezTo>
                  <a:cubicBezTo>
                    <a:pt x="4298" y="45640"/>
                    <a:pt x="3889" y="46094"/>
                    <a:pt x="3753" y="46299"/>
                  </a:cubicBezTo>
                  <a:cubicBezTo>
                    <a:pt x="3571" y="46299"/>
                    <a:pt x="3730" y="45912"/>
                    <a:pt x="3684" y="45753"/>
                  </a:cubicBezTo>
                  <a:cubicBezTo>
                    <a:pt x="3957" y="46072"/>
                    <a:pt x="4071" y="45594"/>
                    <a:pt x="4321" y="45549"/>
                  </a:cubicBezTo>
                  <a:cubicBezTo>
                    <a:pt x="4185" y="45003"/>
                    <a:pt x="3753" y="44775"/>
                    <a:pt x="3798" y="44002"/>
                  </a:cubicBezTo>
                  <a:cubicBezTo>
                    <a:pt x="3730" y="43707"/>
                    <a:pt x="3980" y="43798"/>
                    <a:pt x="4071" y="43684"/>
                  </a:cubicBezTo>
                  <a:cubicBezTo>
                    <a:pt x="4071" y="43593"/>
                    <a:pt x="3980" y="43570"/>
                    <a:pt x="3980" y="43457"/>
                  </a:cubicBezTo>
                  <a:cubicBezTo>
                    <a:pt x="3889" y="43229"/>
                    <a:pt x="3753" y="43775"/>
                    <a:pt x="3616" y="43343"/>
                  </a:cubicBezTo>
                  <a:cubicBezTo>
                    <a:pt x="3593" y="43115"/>
                    <a:pt x="3753" y="43138"/>
                    <a:pt x="3912" y="43138"/>
                  </a:cubicBezTo>
                  <a:cubicBezTo>
                    <a:pt x="3798" y="42797"/>
                    <a:pt x="3616" y="42524"/>
                    <a:pt x="3639" y="42024"/>
                  </a:cubicBezTo>
                  <a:cubicBezTo>
                    <a:pt x="3684" y="41751"/>
                    <a:pt x="3935" y="41728"/>
                    <a:pt x="3844" y="41274"/>
                  </a:cubicBezTo>
                  <a:cubicBezTo>
                    <a:pt x="3730" y="41296"/>
                    <a:pt x="3753" y="41478"/>
                    <a:pt x="3753" y="41592"/>
                  </a:cubicBezTo>
                  <a:cubicBezTo>
                    <a:pt x="3480" y="41274"/>
                    <a:pt x="3798" y="40068"/>
                    <a:pt x="3593" y="39409"/>
                  </a:cubicBezTo>
                  <a:cubicBezTo>
                    <a:pt x="3684" y="39181"/>
                    <a:pt x="4071" y="39318"/>
                    <a:pt x="4048" y="38977"/>
                  </a:cubicBezTo>
                  <a:cubicBezTo>
                    <a:pt x="4026" y="38818"/>
                    <a:pt x="3935" y="39022"/>
                    <a:pt x="3775" y="38977"/>
                  </a:cubicBezTo>
                  <a:cubicBezTo>
                    <a:pt x="3798" y="38340"/>
                    <a:pt x="3821" y="37703"/>
                    <a:pt x="3707" y="37226"/>
                  </a:cubicBezTo>
                  <a:cubicBezTo>
                    <a:pt x="3980" y="37203"/>
                    <a:pt x="4162" y="37089"/>
                    <a:pt x="4094" y="36680"/>
                  </a:cubicBezTo>
                  <a:cubicBezTo>
                    <a:pt x="4003" y="36748"/>
                    <a:pt x="4003" y="36930"/>
                    <a:pt x="3821" y="36907"/>
                  </a:cubicBezTo>
                  <a:cubicBezTo>
                    <a:pt x="3707" y="36680"/>
                    <a:pt x="3980" y="36726"/>
                    <a:pt x="4003" y="36680"/>
                  </a:cubicBezTo>
                  <a:cubicBezTo>
                    <a:pt x="4071" y="36453"/>
                    <a:pt x="3753" y="36180"/>
                    <a:pt x="4003" y="35907"/>
                  </a:cubicBezTo>
                  <a:cubicBezTo>
                    <a:pt x="4321" y="36294"/>
                    <a:pt x="4071" y="36657"/>
                    <a:pt x="4185" y="37226"/>
                  </a:cubicBezTo>
                  <a:cubicBezTo>
                    <a:pt x="4207" y="37499"/>
                    <a:pt x="4480" y="37453"/>
                    <a:pt x="4435" y="37794"/>
                  </a:cubicBezTo>
                  <a:cubicBezTo>
                    <a:pt x="4094" y="37431"/>
                    <a:pt x="4344" y="38590"/>
                    <a:pt x="4162" y="38772"/>
                  </a:cubicBezTo>
                  <a:cubicBezTo>
                    <a:pt x="4230" y="38886"/>
                    <a:pt x="4321" y="38977"/>
                    <a:pt x="4412" y="39091"/>
                  </a:cubicBezTo>
                  <a:cubicBezTo>
                    <a:pt x="4344" y="39363"/>
                    <a:pt x="4048" y="39363"/>
                    <a:pt x="3866" y="39523"/>
                  </a:cubicBezTo>
                  <a:cubicBezTo>
                    <a:pt x="4116" y="39864"/>
                    <a:pt x="3639" y="39909"/>
                    <a:pt x="3753" y="40387"/>
                  </a:cubicBezTo>
                  <a:cubicBezTo>
                    <a:pt x="4298" y="40546"/>
                    <a:pt x="4139" y="39727"/>
                    <a:pt x="4594" y="40091"/>
                  </a:cubicBezTo>
                  <a:cubicBezTo>
                    <a:pt x="4435" y="40364"/>
                    <a:pt x="4253" y="40637"/>
                    <a:pt x="3844" y="40614"/>
                  </a:cubicBezTo>
                  <a:cubicBezTo>
                    <a:pt x="3753" y="41092"/>
                    <a:pt x="4094" y="41114"/>
                    <a:pt x="4207" y="40841"/>
                  </a:cubicBezTo>
                  <a:cubicBezTo>
                    <a:pt x="4367" y="40910"/>
                    <a:pt x="4276" y="41092"/>
                    <a:pt x="4116" y="41046"/>
                  </a:cubicBezTo>
                  <a:cubicBezTo>
                    <a:pt x="4162" y="41455"/>
                    <a:pt x="4003" y="41592"/>
                    <a:pt x="3912" y="41819"/>
                  </a:cubicBezTo>
                  <a:cubicBezTo>
                    <a:pt x="3889" y="42024"/>
                    <a:pt x="4344" y="41978"/>
                    <a:pt x="4207" y="41706"/>
                  </a:cubicBezTo>
                  <a:cubicBezTo>
                    <a:pt x="4480" y="41865"/>
                    <a:pt x="4026" y="42206"/>
                    <a:pt x="4276" y="42365"/>
                  </a:cubicBezTo>
                  <a:cubicBezTo>
                    <a:pt x="4435" y="42411"/>
                    <a:pt x="4435" y="42274"/>
                    <a:pt x="4549" y="42274"/>
                  </a:cubicBezTo>
                  <a:cubicBezTo>
                    <a:pt x="4435" y="42092"/>
                    <a:pt x="4594" y="41569"/>
                    <a:pt x="4298" y="41615"/>
                  </a:cubicBezTo>
                  <a:cubicBezTo>
                    <a:pt x="4207" y="41160"/>
                    <a:pt x="4571" y="41274"/>
                    <a:pt x="4480" y="40841"/>
                  </a:cubicBezTo>
                  <a:cubicBezTo>
                    <a:pt x="4685" y="40796"/>
                    <a:pt x="4617" y="41069"/>
                    <a:pt x="4753" y="41069"/>
                  </a:cubicBezTo>
                  <a:cubicBezTo>
                    <a:pt x="4958" y="41046"/>
                    <a:pt x="4662" y="40864"/>
                    <a:pt x="4662" y="40841"/>
                  </a:cubicBezTo>
                  <a:cubicBezTo>
                    <a:pt x="4685" y="40705"/>
                    <a:pt x="4867" y="40682"/>
                    <a:pt x="4867" y="40523"/>
                  </a:cubicBezTo>
                  <a:cubicBezTo>
                    <a:pt x="4844" y="40341"/>
                    <a:pt x="4662" y="40228"/>
                    <a:pt x="4685" y="39977"/>
                  </a:cubicBezTo>
                  <a:cubicBezTo>
                    <a:pt x="4662" y="39818"/>
                    <a:pt x="4458" y="39886"/>
                    <a:pt x="4321" y="39864"/>
                  </a:cubicBezTo>
                  <a:cubicBezTo>
                    <a:pt x="4298" y="39409"/>
                    <a:pt x="4571" y="39363"/>
                    <a:pt x="4685" y="39091"/>
                  </a:cubicBezTo>
                  <a:cubicBezTo>
                    <a:pt x="4753" y="38749"/>
                    <a:pt x="4480" y="38795"/>
                    <a:pt x="4344" y="38658"/>
                  </a:cubicBezTo>
                  <a:cubicBezTo>
                    <a:pt x="4458" y="38408"/>
                    <a:pt x="4730" y="38317"/>
                    <a:pt x="4890" y="38113"/>
                  </a:cubicBezTo>
                  <a:cubicBezTo>
                    <a:pt x="4526" y="37908"/>
                    <a:pt x="4549" y="37249"/>
                    <a:pt x="4458" y="36703"/>
                  </a:cubicBezTo>
                  <a:cubicBezTo>
                    <a:pt x="4776" y="36794"/>
                    <a:pt x="4594" y="36271"/>
                    <a:pt x="4640" y="36043"/>
                  </a:cubicBezTo>
                  <a:cubicBezTo>
                    <a:pt x="4594" y="35702"/>
                    <a:pt x="4162" y="35816"/>
                    <a:pt x="4298" y="35270"/>
                  </a:cubicBezTo>
                  <a:cubicBezTo>
                    <a:pt x="4389" y="35338"/>
                    <a:pt x="4435" y="35475"/>
                    <a:pt x="4480" y="35589"/>
                  </a:cubicBezTo>
                  <a:cubicBezTo>
                    <a:pt x="4685" y="35566"/>
                    <a:pt x="4526" y="35111"/>
                    <a:pt x="4480" y="35043"/>
                  </a:cubicBezTo>
                  <a:cubicBezTo>
                    <a:pt x="4389" y="35134"/>
                    <a:pt x="4298" y="35179"/>
                    <a:pt x="4207" y="35270"/>
                  </a:cubicBezTo>
                  <a:cubicBezTo>
                    <a:pt x="3935" y="35566"/>
                    <a:pt x="4094" y="35770"/>
                    <a:pt x="3844" y="35589"/>
                  </a:cubicBezTo>
                  <a:lnTo>
                    <a:pt x="3821" y="36566"/>
                  </a:lnTo>
                  <a:cubicBezTo>
                    <a:pt x="3503" y="36362"/>
                    <a:pt x="3798" y="35884"/>
                    <a:pt x="3753" y="35361"/>
                  </a:cubicBezTo>
                  <a:cubicBezTo>
                    <a:pt x="3707" y="34975"/>
                    <a:pt x="3684" y="34292"/>
                    <a:pt x="3775" y="33610"/>
                  </a:cubicBezTo>
                  <a:cubicBezTo>
                    <a:pt x="4048" y="33701"/>
                    <a:pt x="4116" y="33519"/>
                    <a:pt x="4321" y="33519"/>
                  </a:cubicBezTo>
                  <a:cubicBezTo>
                    <a:pt x="4458" y="32951"/>
                    <a:pt x="4298" y="32701"/>
                    <a:pt x="4435" y="32200"/>
                  </a:cubicBezTo>
                  <a:cubicBezTo>
                    <a:pt x="4640" y="32269"/>
                    <a:pt x="4753" y="32405"/>
                    <a:pt x="4799" y="32655"/>
                  </a:cubicBezTo>
                  <a:cubicBezTo>
                    <a:pt x="5094" y="32337"/>
                    <a:pt x="4480" y="32178"/>
                    <a:pt x="4435" y="31882"/>
                  </a:cubicBezTo>
                  <a:cubicBezTo>
                    <a:pt x="4389" y="31495"/>
                    <a:pt x="4776" y="31632"/>
                    <a:pt x="4730" y="31223"/>
                  </a:cubicBezTo>
                  <a:cubicBezTo>
                    <a:pt x="4708" y="31018"/>
                    <a:pt x="4321" y="31245"/>
                    <a:pt x="4435" y="31564"/>
                  </a:cubicBezTo>
                  <a:cubicBezTo>
                    <a:pt x="3980" y="31313"/>
                    <a:pt x="4594" y="31177"/>
                    <a:pt x="4640" y="30904"/>
                  </a:cubicBezTo>
                  <a:cubicBezTo>
                    <a:pt x="4526" y="30449"/>
                    <a:pt x="4321" y="30768"/>
                    <a:pt x="4094" y="30563"/>
                  </a:cubicBezTo>
                  <a:cubicBezTo>
                    <a:pt x="4139" y="30131"/>
                    <a:pt x="4480" y="30699"/>
                    <a:pt x="4549" y="30245"/>
                  </a:cubicBezTo>
                  <a:cubicBezTo>
                    <a:pt x="4344" y="30176"/>
                    <a:pt x="4480" y="29676"/>
                    <a:pt x="4094" y="29790"/>
                  </a:cubicBezTo>
                  <a:cubicBezTo>
                    <a:pt x="4276" y="29472"/>
                    <a:pt x="4026" y="28858"/>
                    <a:pt x="4298" y="29153"/>
                  </a:cubicBezTo>
                  <a:cubicBezTo>
                    <a:pt x="4253" y="28858"/>
                    <a:pt x="4435" y="28289"/>
                    <a:pt x="4230" y="28153"/>
                  </a:cubicBezTo>
                  <a:cubicBezTo>
                    <a:pt x="4298" y="27971"/>
                    <a:pt x="4389" y="28153"/>
                    <a:pt x="4503" y="28175"/>
                  </a:cubicBezTo>
                  <a:cubicBezTo>
                    <a:pt x="4571" y="27812"/>
                    <a:pt x="4207" y="28016"/>
                    <a:pt x="4139" y="27834"/>
                  </a:cubicBezTo>
                  <a:cubicBezTo>
                    <a:pt x="4480" y="27652"/>
                    <a:pt x="3980" y="27539"/>
                    <a:pt x="4139" y="26947"/>
                  </a:cubicBezTo>
                  <a:cubicBezTo>
                    <a:pt x="4344" y="27016"/>
                    <a:pt x="4435" y="27198"/>
                    <a:pt x="4594" y="27289"/>
                  </a:cubicBezTo>
                  <a:cubicBezTo>
                    <a:pt x="4458" y="29358"/>
                    <a:pt x="4867" y="30176"/>
                    <a:pt x="4890" y="31996"/>
                  </a:cubicBezTo>
                  <a:cubicBezTo>
                    <a:pt x="4935" y="32155"/>
                    <a:pt x="5049" y="32018"/>
                    <a:pt x="5072" y="31905"/>
                  </a:cubicBezTo>
                  <a:cubicBezTo>
                    <a:pt x="5140" y="32291"/>
                    <a:pt x="5276" y="32701"/>
                    <a:pt x="5253" y="32996"/>
                  </a:cubicBezTo>
                  <a:cubicBezTo>
                    <a:pt x="5231" y="33087"/>
                    <a:pt x="5072" y="33178"/>
                    <a:pt x="5049" y="33315"/>
                  </a:cubicBezTo>
                  <a:cubicBezTo>
                    <a:pt x="5049" y="33383"/>
                    <a:pt x="5140" y="33587"/>
                    <a:pt x="5140" y="33542"/>
                  </a:cubicBezTo>
                  <a:cubicBezTo>
                    <a:pt x="5094" y="33701"/>
                    <a:pt x="4890" y="33383"/>
                    <a:pt x="4958" y="33974"/>
                  </a:cubicBezTo>
                  <a:cubicBezTo>
                    <a:pt x="4389" y="33769"/>
                    <a:pt x="4821" y="33201"/>
                    <a:pt x="4708" y="32860"/>
                  </a:cubicBezTo>
                  <a:cubicBezTo>
                    <a:pt x="4367" y="33337"/>
                    <a:pt x="4185" y="34020"/>
                    <a:pt x="4116" y="34815"/>
                  </a:cubicBezTo>
                  <a:cubicBezTo>
                    <a:pt x="4048" y="34770"/>
                    <a:pt x="3980" y="34702"/>
                    <a:pt x="3844" y="34702"/>
                  </a:cubicBezTo>
                  <a:cubicBezTo>
                    <a:pt x="3935" y="35157"/>
                    <a:pt x="4276" y="34975"/>
                    <a:pt x="4571" y="34838"/>
                  </a:cubicBezTo>
                  <a:cubicBezTo>
                    <a:pt x="4685" y="34361"/>
                    <a:pt x="4276" y="34474"/>
                    <a:pt x="4321" y="34065"/>
                  </a:cubicBezTo>
                  <a:cubicBezTo>
                    <a:pt x="4730" y="34133"/>
                    <a:pt x="5140" y="34565"/>
                    <a:pt x="5231" y="33860"/>
                  </a:cubicBezTo>
                  <a:cubicBezTo>
                    <a:pt x="5253" y="34747"/>
                    <a:pt x="5617" y="35998"/>
                    <a:pt x="5276" y="37044"/>
                  </a:cubicBezTo>
                  <a:cubicBezTo>
                    <a:pt x="5549" y="37385"/>
                    <a:pt x="5435" y="38158"/>
                    <a:pt x="5435" y="38795"/>
                  </a:cubicBezTo>
                  <a:cubicBezTo>
                    <a:pt x="5458" y="39000"/>
                    <a:pt x="5776" y="38886"/>
                    <a:pt x="5708" y="39227"/>
                  </a:cubicBezTo>
                  <a:cubicBezTo>
                    <a:pt x="5458" y="39500"/>
                    <a:pt x="5276" y="39477"/>
                    <a:pt x="5049" y="39545"/>
                  </a:cubicBezTo>
                  <a:cubicBezTo>
                    <a:pt x="5140" y="40068"/>
                    <a:pt x="5072" y="39955"/>
                    <a:pt x="5140" y="40637"/>
                  </a:cubicBezTo>
                  <a:cubicBezTo>
                    <a:pt x="5322" y="40682"/>
                    <a:pt x="5367" y="40569"/>
                    <a:pt x="5504" y="40546"/>
                  </a:cubicBezTo>
                  <a:cubicBezTo>
                    <a:pt x="5299" y="40364"/>
                    <a:pt x="5344" y="39932"/>
                    <a:pt x="5140" y="39773"/>
                  </a:cubicBezTo>
                  <a:cubicBezTo>
                    <a:pt x="5731" y="39113"/>
                    <a:pt x="5936" y="40228"/>
                    <a:pt x="5776" y="40773"/>
                  </a:cubicBezTo>
                  <a:cubicBezTo>
                    <a:pt x="5776" y="40751"/>
                    <a:pt x="5595" y="40637"/>
                    <a:pt x="5595" y="40660"/>
                  </a:cubicBezTo>
                  <a:cubicBezTo>
                    <a:pt x="5572" y="40705"/>
                    <a:pt x="5595" y="41296"/>
                    <a:pt x="5754" y="41205"/>
                  </a:cubicBezTo>
                  <a:cubicBezTo>
                    <a:pt x="5708" y="41842"/>
                    <a:pt x="5776" y="43184"/>
                    <a:pt x="5913" y="44162"/>
                  </a:cubicBezTo>
                  <a:cubicBezTo>
                    <a:pt x="5981" y="44821"/>
                    <a:pt x="5822" y="45549"/>
                    <a:pt x="5867" y="46117"/>
                  </a:cubicBezTo>
                  <a:cubicBezTo>
                    <a:pt x="5890" y="46413"/>
                    <a:pt x="6095" y="46754"/>
                    <a:pt x="6140" y="47118"/>
                  </a:cubicBezTo>
                  <a:cubicBezTo>
                    <a:pt x="6163" y="47550"/>
                    <a:pt x="6118" y="47959"/>
                    <a:pt x="6390" y="48209"/>
                  </a:cubicBezTo>
                  <a:cubicBezTo>
                    <a:pt x="6709" y="48164"/>
                    <a:pt x="6595" y="47595"/>
                    <a:pt x="6959" y="47573"/>
                  </a:cubicBezTo>
                  <a:cubicBezTo>
                    <a:pt x="6777" y="47072"/>
                    <a:pt x="6845" y="46276"/>
                    <a:pt x="7255" y="46163"/>
                  </a:cubicBezTo>
                  <a:cubicBezTo>
                    <a:pt x="6913" y="46026"/>
                    <a:pt x="6777" y="45685"/>
                    <a:pt x="6709" y="45276"/>
                  </a:cubicBezTo>
                  <a:cubicBezTo>
                    <a:pt x="6459" y="45162"/>
                    <a:pt x="6459" y="45412"/>
                    <a:pt x="6254" y="45367"/>
                  </a:cubicBezTo>
                  <a:cubicBezTo>
                    <a:pt x="6163" y="44707"/>
                    <a:pt x="6754" y="45026"/>
                    <a:pt x="6982" y="45162"/>
                  </a:cubicBezTo>
                  <a:cubicBezTo>
                    <a:pt x="7050" y="45071"/>
                    <a:pt x="6982" y="44616"/>
                    <a:pt x="7095" y="44298"/>
                  </a:cubicBezTo>
                  <a:cubicBezTo>
                    <a:pt x="7095" y="44071"/>
                    <a:pt x="6754" y="44457"/>
                    <a:pt x="6641" y="44162"/>
                  </a:cubicBezTo>
                  <a:cubicBezTo>
                    <a:pt x="6459" y="44207"/>
                    <a:pt x="6936" y="44707"/>
                    <a:pt x="6618" y="44935"/>
                  </a:cubicBezTo>
                  <a:cubicBezTo>
                    <a:pt x="6504" y="44821"/>
                    <a:pt x="6436" y="44639"/>
                    <a:pt x="6254" y="44594"/>
                  </a:cubicBezTo>
                  <a:cubicBezTo>
                    <a:pt x="6390" y="43798"/>
                    <a:pt x="6231" y="42865"/>
                    <a:pt x="6300" y="41660"/>
                  </a:cubicBezTo>
                  <a:cubicBezTo>
                    <a:pt x="6504" y="41296"/>
                    <a:pt x="6277" y="42320"/>
                    <a:pt x="6572" y="42206"/>
                  </a:cubicBezTo>
                  <a:cubicBezTo>
                    <a:pt x="6800" y="42206"/>
                    <a:pt x="6754" y="41842"/>
                    <a:pt x="6754" y="41546"/>
                  </a:cubicBezTo>
                  <a:cubicBezTo>
                    <a:pt x="6800" y="41274"/>
                    <a:pt x="6413" y="41455"/>
                    <a:pt x="6504" y="41114"/>
                  </a:cubicBezTo>
                  <a:cubicBezTo>
                    <a:pt x="6777" y="41387"/>
                    <a:pt x="6845" y="40978"/>
                    <a:pt x="6777" y="40796"/>
                  </a:cubicBezTo>
                  <a:cubicBezTo>
                    <a:pt x="6686" y="40546"/>
                    <a:pt x="6368" y="40773"/>
                    <a:pt x="6686" y="40569"/>
                  </a:cubicBezTo>
                  <a:cubicBezTo>
                    <a:pt x="6959" y="40387"/>
                    <a:pt x="7050" y="40068"/>
                    <a:pt x="6891" y="39795"/>
                  </a:cubicBezTo>
                  <a:cubicBezTo>
                    <a:pt x="6709" y="39909"/>
                    <a:pt x="6732" y="40296"/>
                    <a:pt x="6413" y="40228"/>
                  </a:cubicBezTo>
                  <a:cubicBezTo>
                    <a:pt x="6390" y="39886"/>
                    <a:pt x="6663" y="39955"/>
                    <a:pt x="6709" y="39682"/>
                  </a:cubicBezTo>
                  <a:cubicBezTo>
                    <a:pt x="6686" y="39614"/>
                    <a:pt x="6618" y="39591"/>
                    <a:pt x="6618" y="39477"/>
                  </a:cubicBezTo>
                  <a:cubicBezTo>
                    <a:pt x="6368" y="39386"/>
                    <a:pt x="6436" y="39704"/>
                    <a:pt x="6345" y="39795"/>
                  </a:cubicBezTo>
                  <a:cubicBezTo>
                    <a:pt x="6140" y="39886"/>
                    <a:pt x="6254" y="39477"/>
                    <a:pt x="6254" y="39454"/>
                  </a:cubicBezTo>
                  <a:cubicBezTo>
                    <a:pt x="6186" y="39204"/>
                    <a:pt x="6095" y="39204"/>
                    <a:pt x="6072" y="39022"/>
                  </a:cubicBezTo>
                  <a:cubicBezTo>
                    <a:pt x="6027" y="38545"/>
                    <a:pt x="6140" y="37885"/>
                    <a:pt x="6095" y="37271"/>
                  </a:cubicBezTo>
                  <a:cubicBezTo>
                    <a:pt x="6345" y="37544"/>
                    <a:pt x="6163" y="37703"/>
                    <a:pt x="6186" y="38158"/>
                  </a:cubicBezTo>
                  <a:cubicBezTo>
                    <a:pt x="6413" y="38135"/>
                    <a:pt x="6368" y="37794"/>
                    <a:pt x="6368" y="37499"/>
                  </a:cubicBezTo>
                  <a:cubicBezTo>
                    <a:pt x="6641" y="37499"/>
                    <a:pt x="6709" y="37249"/>
                    <a:pt x="6823" y="37067"/>
                  </a:cubicBezTo>
                  <a:cubicBezTo>
                    <a:pt x="6686" y="36703"/>
                    <a:pt x="6595" y="37340"/>
                    <a:pt x="6277" y="37158"/>
                  </a:cubicBezTo>
                  <a:cubicBezTo>
                    <a:pt x="6209" y="36544"/>
                    <a:pt x="6845" y="36748"/>
                    <a:pt x="7027" y="36430"/>
                  </a:cubicBezTo>
                  <a:cubicBezTo>
                    <a:pt x="7027" y="36021"/>
                    <a:pt x="7118" y="35725"/>
                    <a:pt x="7232" y="35429"/>
                  </a:cubicBezTo>
                  <a:cubicBezTo>
                    <a:pt x="7209" y="35247"/>
                    <a:pt x="6913" y="35361"/>
                    <a:pt x="6868" y="35225"/>
                  </a:cubicBezTo>
                  <a:cubicBezTo>
                    <a:pt x="6800" y="34656"/>
                    <a:pt x="7277" y="34770"/>
                    <a:pt x="7164" y="34133"/>
                  </a:cubicBezTo>
                  <a:cubicBezTo>
                    <a:pt x="7573" y="34201"/>
                    <a:pt x="7550" y="33724"/>
                    <a:pt x="7982" y="33815"/>
                  </a:cubicBezTo>
                  <a:cubicBezTo>
                    <a:pt x="7732" y="34179"/>
                    <a:pt x="8073" y="34588"/>
                    <a:pt x="8232" y="34815"/>
                  </a:cubicBezTo>
                  <a:cubicBezTo>
                    <a:pt x="8369" y="34770"/>
                    <a:pt x="8323" y="34543"/>
                    <a:pt x="8346" y="34361"/>
                  </a:cubicBezTo>
                  <a:cubicBezTo>
                    <a:pt x="8414" y="34452"/>
                    <a:pt x="8551" y="34497"/>
                    <a:pt x="8710" y="34497"/>
                  </a:cubicBezTo>
                  <a:cubicBezTo>
                    <a:pt x="8710" y="34724"/>
                    <a:pt x="8619" y="34838"/>
                    <a:pt x="8414" y="34815"/>
                  </a:cubicBezTo>
                  <a:cubicBezTo>
                    <a:pt x="8369" y="34975"/>
                    <a:pt x="8778" y="35088"/>
                    <a:pt x="8505" y="35134"/>
                  </a:cubicBezTo>
                  <a:cubicBezTo>
                    <a:pt x="8346" y="35293"/>
                    <a:pt x="8301" y="35225"/>
                    <a:pt x="8323" y="34906"/>
                  </a:cubicBezTo>
                  <a:cubicBezTo>
                    <a:pt x="8164" y="35111"/>
                    <a:pt x="7846" y="35020"/>
                    <a:pt x="7778" y="34793"/>
                  </a:cubicBezTo>
                  <a:cubicBezTo>
                    <a:pt x="7505" y="34952"/>
                    <a:pt x="7937" y="35179"/>
                    <a:pt x="7869" y="35452"/>
                  </a:cubicBezTo>
                  <a:cubicBezTo>
                    <a:pt x="7641" y="35475"/>
                    <a:pt x="7527" y="35611"/>
                    <a:pt x="7232" y="35543"/>
                  </a:cubicBezTo>
                  <a:cubicBezTo>
                    <a:pt x="7209" y="35884"/>
                    <a:pt x="7687" y="35657"/>
                    <a:pt x="7664" y="35998"/>
                  </a:cubicBezTo>
                  <a:cubicBezTo>
                    <a:pt x="7914" y="36043"/>
                    <a:pt x="7755" y="35566"/>
                    <a:pt x="8050" y="35680"/>
                  </a:cubicBezTo>
                  <a:cubicBezTo>
                    <a:pt x="7982" y="35839"/>
                    <a:pt x="8141" y="36248"/>
                    <a:pt x="7937" y="36225"/>
                  </a:cubicBezTo>
                  <a:cubicBezTo>
                    <a:pt x="8073" y="36407"/>
                    <a:pt x="8255" y="36498"/>
                    <a:pt x="8210" y="36885"/>
                  </a:cubicBezTo>
                  <a:cubicBezTo>
                    <a:pt x="7914" y="36680"/>
                    <a:pt x="7641" y="36726"/>
                    <a:pt x="7755" y="37317"/>
                  </a:cubicBezTo>
                  <a:cubicBezTo>
                    <a:pt x="7527" y="37590"/>
                    <a:pt x="7505" y="37021"/>
                    <a:pt x="7277" y="37294"/>
                  </a:cubicBezTo>
                  <a:cubicBezTo>
                    <a:pt x="7391" y="37431"/>
                    <a:pt x="7550" y="37499"/>
                    <a:pt x="7459" y="37840"/>
                  </a:cubicBezTo>
                  <a:cubicBezTo>
                    <a:pt x="7300" y="37817"/>
                    <a:pt x="7300" y="37931"/>
                    <a:pt x="7277" y="38067"/>
                  </a:cubicBezTo>
                  <a:cubicBezTo>
                    <a:pt x="7073" y="37999"/>
                    <a:pt x="6732" y="37840"/>
                    <a:pt x="6550" y="38044"/>
                  </a:cubicBezTo>
                  <a:cubicBezTo>
                    <a:pt x="6618" y="38249"/>
                    <a:pt x="6913" y="38204"/>
                    <a:pt x="6800" y="38590"/>
                  </a:cubicBezTo>
                  <a:cubicBezTo>
                    <a:pt x="6436" y="38727"/>
                    <a:pt x="6618" y="38226"/>
                    <a:pt x="6254" y="38363"/>
                  </a:cubicBezTo>
                  <a:cubicBezTo>
                    <a:pt x="6140" y="38795"/>
                    <a:pt x="6504" y="38658"/>
                    <a:pt x="6618" y="38818"/>
                  </a:cubicBezTo>
                  <a:cubicBezTo>
                    <a:pt x="6572" y="39022"/>
                    <a:pt x="6209" y="38818"/>
                    <a:pt x="6345" y="39250"/>
                  </a:cubicBezTo>
                  <a:cubicBezTo>
                    <a:pt x="6436" y="39318"/>
                    <a:pt x="6686" y="39295"/>
                    <a:pt x="6800" y="39591"/>
                  </a:cubicBezTo>
                  <a:cubicBezTo>
                    <a:pt x="7004" y="39500"/>
                    <a:pt x="6550" y="39318"/>
                    <a:pt x="6709" y="38931"/>
                  </a:cubicBezTo>
                  <a:cubicBezTo>
                    <a:pt x="6959" y="39091"/>
                    <a:pt x="6891" y="38681"/>
                    <a:pt x="7004" y="38613"/>
                  </a:cubicBezTo>
                  <a:cubicBezTo>
                    <a:pt x="7050" y="38567"/>
                    <a:pt x="7209" y="38636"/>
                    <a:pt x="7277" y="38613"/>
                  </a:cubicBezTo>
                  <a:cubicBezTo>
                    <a:pt x="7368" y="38567"/>
                    <a:pt x="7368" y="38340"/>
                    <a:pt x="7550" y="38408"/>
                  </a:cubicBezTo>
                  <a:cubicBezTo>
                    <a:pt x="7618" y="38522"/>
                    <a:pt x="7664" y="38704"/>
                    <a:pt x="7618" y="38954"/>
                  </a:cubicBezTo>
                  <a:cubicBezTo>
                    <a:pt x="7505" y="38909"/>
                    <a:pt x="7482" y="38749"/>
                    <a:pt x="7368" y="38727"/>
                  </a:cubicBezTo>
                  <a:cubicBezTo>
                    <a:pt x="7346" y="39000"/>
                    <a:pt x="7391" y="39181"/>
                    <a:pt x="7527" y="39272"/>
                  </a:cubicBezTo>
                  <a:cubicBezTo>
                    <a:pt x="7982" y="39227"/>
                    <a:pt x="7891" y="38727"/>
                    <a:pt x="7823" y="38295"/>
                  </a:cubicBezTo>
                  <a:cubicBezTo>
                    <a:pt x="8096" y="38181"/>
                    <a:pt x="7982" y="38545"/>
                    <a:pt x="8005" y="38727"/>
                  </a:cubicBezTo>
                  <a:cubicBezTo>
                    <a:pt x="8232" y="38545"/>
                    <a:pt x="8437" y="38431"/>
                    <a:pt x="8642" y="38749"/>
                  </a:cubicBezTo>
                  <a:cubicBezTo>
                    <a:pt x="8733" y="38727"/>
                    <a:pt x="8710" y="38545"/>
                    <a:pt x="8824" y="38545"/>
                  </a:cubicBezTo>
                  <a:cubicBezTo>
                    <a:pt x="8801" y="38272"/>
                    <a:pt x="8483" y="38158"/>
                    <a:pt x="8755" y="37885"/>
                  </a:cubicBezTo>
                  <a:cubicBezTo>
                    <a:pt x="9142" y="37976"/>
                    <a:pt x="8960" y="38863"/>
                    <a:pt x="9006" y="39523"/>
                  </a:cubicBezTo>
                  <a:cubicBezTo>
                    <a:pt x="9006" y="39886"/>
                    <a:pt x="9142" y="40182"/>
                    <a:pt x="9074" y="40500"/>
                  </a:cubicBezTo>
                  <a:cubicBezTo>
                    <a:pt x="9006" y="40523"/>
                    <a:pt x="8937" y="40182"/>
                    <a:pt x="8983" y="40068"/>
                  </a:cubicBezTo>
                  <a:cubicBezTo>
                    <a:pt x="8778" y="40409"/>
                    <a:pt x="9074" y="40432"/>
                    <a:pt x="9074" y="40728"/>
                  </a:cubicBezTo>
                  <a:cubicBezTo>
                    <a:pt x="9074" y="40887"/>
                    <a:pt x="8869" y="41046"/>
                    <a:pt x="8869" y="41046"/>
                  </a:cubicBezTo>
                  <a:cubicBezTo>
                    <a:pt x="8892" y="41251"/>
                    <a:pt x="9119" y="41387"/>
                    <a:pt x="9142" y="41592"/>
                  </a:cubicBezTo>
                  <a:cubicBezTo>
                    <a:pt x="9165" y="41774"/>
                    <a:pt x="9051" y="41842"/>
                    <a:pt x="9051" y="42047"/>
                  </a:cubicBezTo>
                  <a:cubicBezTo>
                    <a:pt x="9051" y="42411"/>
                    <a:pt x="9278" y="42865"/>
                    <a:pt x="9028" y="43138"/>
                  </a:cubicBezTo>
                  <a:cubicBezTo>
                    <a:pt x="8574" y="43047"/>
                    <a:pt x="8392" y="42592"/>
                    <a:pt x="8596" y="42024"/>
                  </a:cubicBezTo>
                  <a:cubicBezTo>
                    <a:pt x="8278" y="42047"/>
                    <a:pt x="8323" y="42524"/>
                    <a:pt x="8301" y="42888"/>
                  </a:cubicBezTo>
                  <a:cubicBezTo>
                    <a:pt x="8369" y="43206"/>
                    <a:pt x="8437" y="43025"/>
                    <a:pt x="8664" y="43025"/>
                  </a:cubicBezTo>
                  <a:cubicBezTo>
                    <a:pt x="8642" y="43229"/>
                    <a:pt x="8687" y="43366"/>
                    <a:pt x="8846" y="43343"/>
                  </a:cubicBezTo>
                  <a:cubicBezTo>
                    <a:pt x="8869" y="43548"/>
                    <a:pt x="8755" y="43889"/>
                    <a:pt x="9028" y="43775"/>
                  </a:cubicBezTo>
                  <a:cubicBezTo>
                    <a:pt x="9187" y="43775"/>
                    <a:pt x="8892" y="43366"/>
                    <a:pt x="9119" y="43252"/>
                  </a:cubicBezTo>
                  <a:cubicBezTo>
                    <a:pt x="9347" y="43752"/>
                    <a:pt x="9097" y="44366"/>
                    <a:pt x="9187" y="45003"/>
                  </a:cubicBezTo>
                  <a:cubicBezTo>
                    <a:pt x="9210" y="45139"/>
                    <a:pt x="9347" y="45276"/>
                    <a:pt x="9369" y="45435"/>
                  </a:cubicBezTo>
                  <a:cubicBezTo>
                    <a:pt x="9392" y="45912"/>
                    <a:pt x="9415" y="46572"/>
                    <a:pt x="9438" y="47072"/>
                  </a:cubicBezTo>
                  <a:cubicBezTo>
                    <a:pt x="9460" y="47891"/>
                    <a:pt x="9483" y="48823"/>
                    <a:pt x="9392" y="49369"/>
                  </a:cubicBezTo>
                  <a:cubicBezTo>
                    <a:pt x="9392" y="49392"/>
                    <a:pt x="9233" y="49346"/>
                    <a:pt x="9210" y="49369"/>
                  </a:cubicBezTo>
                  <a:cubicBezTo>
                    <a:pt x="9119" y="49460"/>
                    <a:pt x="9369" y="49665"/>
                    <a:pt x="9301" y="49801"/>
                  </a:cubicBezTo>
                  <a:cubicBezTo>
                    <a:pt x="8687" y="49551"/>
                    <a:pt x="9460" y="50028"/>
                    <a:pt x="9278" y="50574"/>
                  </a:cubicBezTo>
                  <a:cubicBezTo>
                    <a:pt x="9301" y="50688"/>
                    <a:pt x="9460" y="50665"/>
                    <a:pt x="9551" y="50688"/>
                  </a:cubicBezTo>
                  <a:cubicBezTo>
                    <a:pt x="9529" y="51120"/>
                    <a:pt x="9642" y="51734"/>
                    <a:pt x="9347" y="51893"/>
                  </a:cubicBezTo>
                  <a:cubicBezTo>
                    <a:pt x="9301" y="52234"/>
                    <a:pt x="9642" y="52143"/>
                    <a:pt x="9529" y="52553"/>
                  </a:cubicBezTo>
                  <a:cubicBezTo>
                    <a:pt x="9210" y="52621"/>
                    <a:pt x="9097" y="52462"/>
                    <a:pt x="9165" y="52098"/>
                  </a:cubicBezTo>
                  <a:cubicBezTo>
                    <a:pt x="8892" y="52075"/>
                    <a:pt x="8892" y="52416"/>
                    <a:pt x="8892" y="52757"/>
                  </a:cubicBezTo>
                  <a:cubicBezTo>
                    <a:pt x="9165" y="52825"/>
                    <a:pt x="9233" y="52644"/>
                    <a:pt x="9438" y="52644"/>
                  </a:cubicBezTo>
                  <a:cubicBezTo>
                    <a:pt x="9756" y="57874"/>
                    <a:pt x="9460" y="63104"/>
                    <a:pt x="9392" y="68175"/>
                  </a:cubicBezTo>
                  <a:cubicBezTo>
                    <a:pt x="9369" y="69016"/>
                    <a:pt x="9415" y="69721"/>
                    <a:pt x="9347" y="70563"/>
                  </a:cubicBezTo>
                  <a:cubicBezTo>
                    <a:pt x="9347" y="70744"/>
                    <a:pt x="9438" y="70767"/>
                    <a:pt x="9438" y="70904"/>
                  </a:cubicBezTo>
                  <a:cubicBezTo>
                    <a:pt x="9415" y="71267"/>
                    <a:pt x="9324" y="71995"/>
                    <a:pt x="9324" y="72655"/>
                  </a:cubicBezTo>
                  <a:cubicBezTo>
                    <a:pt x="9301" y="73018"/>
                    <a:pt x="9438" y="73360"/>
                    <a:pt x="9392" y="73746"/>
                  </a:cubicBezTo>
                  <a:cubicBezTo>
                    <a:pt x="9324" y="74269"/>
                    <a:pt x="9256" y="75815"/>
                    <a:pt x="9347" y="76702"/>
                  </a:cubicBezTo>
                  <a:cubicBezTo>
                    <a:pt x="9392" y="77203"/>
                    <a:pt x="9665" y="77862"/>
                    <a:pt x="9324" y="78544"/>
                  </a:cubicBezTo>
                  <a:cubicBezTo>
                    <a:pt x="9438" y="79113"/>
                    <a:pt x="9506" y="79545"/>
                    <a:pt x="9301" y="79977"/>
                  </a:cubicBezTo>
                  <a:cubicBezTo>
                    <a:pt x="9392" y="79909"/>
                    <a:pt x="9392" y="79727"/>
                    <a:pt x="9574" y="79749"/>
                  </a:cubicBezTo>
                  <a:cubicBezTo>
                    <a:pt x="9438" y="80568"/>
                    <a:pt x="9597" y="81182"/>
                    <a:pt x="9551" y="82160"/>
                  </a:cubicBezTo>
                  <a:cubicBezTo>
                    <a:pt x="9415" y="82114"/>
                    <a:pt x="9392" y="81978"/>
                    <a:pt x="9278" y="81933"/>
                  </a:cubicBezTo>
                  <a:cubicBezTo>
                    <a:pt x="9165" y="82387"/>
                    <a:pt x="9574" y="82228"/>
                    <a:pt x="9620" y="82501"/>
                  </a:cubicBezTo>
                  <a:cubicBezTo>
                    <a:pt x="9597" y="82751"/>
                    <a:pt x="9233" y="82546"/>
                    <a:pt x="9165" y="82478"/>
                  </a:cubicBezTo>
                  <a:cubicBezTo>
                    <a:pt x="9210" y="82797"/>
                    <a:pt x="9392" y="82956"/>
                    <a:pt x="9438" y="83251"/>
                  </a:cubicBezTo>
                  <a:cubicBezTo>
                    <a:pt x="9278" y="83593"/>
                    <a:pt x="9415" y="83820"/>
                    <a:pt x="9415" y="84229"/>
                  </a:cubicBezTo>
                  <a:cubicBezTo>
                    <a:pt x="9415" y="84434"/>
                    <a:pt x="9301" y="84616"/>
                    <a:pt x="9324" y="84775"/>
                  </a:cubicBezTo>
                  <a:cubicBezTo>
                    <a:pt x="9324" y="85048"/>
                    <a:pt x="9597" y="85503"/>
                    <a:pt x="9483" y="86094"/>
                  </a:cubicBezTo>
                  <a:cubicBezTo>
                    <a:pt x="9460" y="86253"/>
                    <a:pt x="9301" y="86390"/>
                    <a:pt x="9301" y="86412"/>
                  </a:cubicBezTo>
                  <a:cubicBezTo>
                    <a:pt x="9278" y="86617"/>
                    <a:pt x="9597" y="86708"/>
                    <a:pt x="9278" y="86958"/>
                  </a:cubicBezTo>
                  <a:cubicBezTo>
                    <a:pt x="9347" y="87345"/>
                    <a:pt x="9597" y="88231"/>
                    <a:pt x="9620" y="88732"/>
                  </a:cubicBezTo>
                  <a:cubicBezTo>
                    <a:pt x="9642" y="88936"/>
                    <a:pt x="9529" y="89118"/>
                    <a:pt x="9529" y="89164"/>
                  </a:cubicBezTo>
                  <a:cubicBezTo>
                    <a:pt x="9529" y="89346"/>
                    <a:pt x="9620" y="89391"/>
                    <a:pt x="9620" y="89596"/>
                  </a:cubicBezTo>
                  <a:cubicBezTo>
                    <a:pt x="9597" y="89823"/>
                    <a:pt x="9438" y="89823"/>
                    <a:pt x="9415" y="89914"/>
                  </a:cubicBezTo>
                  <a:cubicBezTo>
                    <a:pt x="9415" y="89982"/>
                    <a:pt x="9529" y="90119"/>
                    <a:pt x="9506" y="90255"/>
                  </a:cubicBezTo>
                  <a:cubicBezTo>
                    <a:pt x="9483" y="90733"/>
                    <a:pt x="9324" y="91461"/>
                    <a:pt x="9392" y="91893"/>
                  </a:cubicBezTo>
                  <a:cubicBezTo>
                    <a:pt x="9415" y="92075"/>
                    <a:pt x="9551" y="92234"/>
                    <a:pt x="9574" y="92393"/>
                  </a:cubicBezTo>
                  <a:cubicBezTo>
                    <a:pt x="9483" y="92461"/>
                    <a:pt x="9438" y="92552"/>
                    <a:pt x="9369" y="92666"/>
                  </a:cubicBezTo>
                  <a:cubicBezTo>
                    <a:pt x="9551" y="92825"/>
                    <a:pt x="9460" y="93189"/>
                    <a:pt x="9460" y="93439"/>
                  </a:cubicBezTo>
                  <a:cubicBezTo>
                    <a:pt x="9438" y="93644"/>
                    <a:pt x="9620" y="93825"/>
                    <a:pt x="9620" y="94007"/>
                  </a:cubicBezTo>
                  <a:cubicBezTo>
                    <a:pt x="9642" y="94167"/>
                    <a:pt x="9529" y="94235"/>
                    <a:pt x="9529" y="94394"/>
                  </a:cubicBezTo>
                  <a:cubicBezTo>
                    <a:pt x="9551" y="94962"/>
                    <a:pt x="9642" y="95690"/>
                    <a:pt x="9665" y="96281"/>
                  </a:cubicBezTo>
                  <a:cubicBezTo>
                    <a:pt x="9688" y="96418"/>
                    <a:pt x="9574" y="96509"/>
                    <a:pt x="9574" y="96600"/>
                  </a:cubicBezTo>
                  <a:cubicBezTo>
                    <a:pt x="9597" y="97191"/>
                    <a:pt x="9779" y="97532"/>
                    <a:pt x="9733" y="97919"/>
                  </a:cubicBezTo>
                  <a:cubicBezTo>
                    <a:pt x="9711" y="98123"/>
                    <a:pt x="9620" y="98169"/>
                    <a:pt x="9551" y="98373"/>
                  </a:cubicBezTo>
                  <a:cubicBezTo>
                    <a:pt x="9597" y="98783"/>
                    <a:pt x="9711" y="99033"/>
                    <a:pt x="9711" y="99556"/>
                  </a:cubicBezTo>
                  <a:cubicBezTo>
                    <a:pt x="9620" y="99715"/>
                    <a:pt x="9597" y="99874"/>
                    <a:pt x="9415" y="100056"/>
                  </a:cubicBezTo>
                  <a:cubicBezTo>
                    <a:pt x="9438" y="100147"/>
                    <a:pt x="9597" y="99943"/>
                    <a:pt x="9688" y="99806"/>
                  </a:cubicBezTo>
                  <a:cubicBezTo>
                    <a:pt x="9938" y="99829"/>
                    <a:pt x="10279" y="99670"/>
                    <a:pt x="10529" y="99579"/>
                  </a:cubicBezTo>
                  <a:cubicBezTo>
                    <a:pt x="10779" y="99488"/>
                    <a:pt x="10984" y="99442"/>
                    <a:pt x="11007" y="99670"/>
                  </a:cubicBezTo>
                  <a:cubicBezTo>
                    <a:pt x="11348" y="99556"/>
                    <a:pt x="11325" y="99624"/>
                    <a:pt x="11734" y="99465"/>
                  </a:cubicBezTo>
                  <a:cubicBezTo>
                    <a:pt x="11734" y="99601"/>
                    <a:pt x="11848" y="99647"/>
                    <a:pt x="11598" y="100011"/>
                  </a:cubicBezTo>
                  <a:cubicBezTo>
                    <a:pt x="11985" y="99943"/>
                    <a:pt x="11825" y="99738"/>
                    <a:pt x="12075" y="99510"/>
                  </a:cubicBezTo>
                  <a:cubicBezTo>
                    <a:pt x="12508" y="99351"/>
                    <a:pt x="12348" y="99738"/>
                    <a:pt x="12735" y="99601"/>
                  </a:cubicBezTo>
                  <a:cubicBezTo>
                    <a:pt x="12894" y="99556"/>
                    <a:pt x="12940" y="99238"/>
                    <a:pt x="13076" y="99147"/>
                  </a:cubicBezTo>
                  <a:cubicBezTo>
                    <a:pt x="13417" y="99238"/>
                    <a:pt x="14054" y="98874"/>
                    <a:pt x="14600" y="98806"/>
                  </a:cubicBezTo>
                  <a:cubicBezTo>
                    <a:pt x="14759" y="98806"/>
                    <a:pt x="14941" y="98919"/>
                    <a:pt x="15145" y="98874"/>
                  </a:cubicBezTo>
                  <a:cubicBezTo>
                    <a:pt x="15395" y="98828"/>
                    <a:pt x="15759" y="98624"/>
                    <a:pt x="16078" y="98487"/>
                  </a:cubicBezTo>
                  <a:cubicBezTo>
                    <a:pt x="16396" y="98373"/>
                    <a:pt x="16692" y="98305"/>
                    <a:pt x="16874" y="98464"/>
                  </a:cubicBezTo>
                  <a:cubicBezTo>
                    <a:pt x="16942" y="98373"/>
                    <a:pt x="16965" y="98260"/>
                    <a:pt x="16987" y="98146"/>
                  </a:cubicBezTo>
                  <a:cubicBezTo>
                    <a:pt x="17283" y="98169"/>
                    <a:pt x="17488" y="98032"/>
                    <a:pt x="17669" y="97919"/>
                  </a:cubicBezTo>
                  <a:cubicBezTo>
                    <a:pt x="17760" y="97850"/>
                    <a:pt x="17897" y="97759"/>
                    <a:pt x="18033" y="97714"/>
                  </a:cubicBezTo>
                  <a:cubicBezTo>
                    <a:pt x="18193" y="97646"/>
                    <a:pt x="18352" y="97600"/>
                    <a:pt x="18556" y="97578"/>
                  </a:cubicBezTo>
                  <a:cubicBezTo>
                    <a:pt x="18579" y="97168"/>
                    <a:pt x="18875" y="97259"/>
                    <a:pt x="19239" y="97032"/>
                  </a:cubicBezTo>
                  <a:cubicBezTo>
                    <a:pt x="19239" y="96918"/>
                    <a:pt x="18988" y="96827"/>
                    <a:pt x="18943" y="96850"/>
                  </a:cubicBezTo>
                  <a:cubicBezTo>
                    <a:pt x="18829" y="96873"/>
                    <a:pt x="18829" y="97077"/>
                    <a:pt x="18716" y="97123"/>
                  </a:cubicBezTo>
                  <a:cubicBezTo>
                    <a:pt x="18579" y="97214"/>
                    <a:pt x="18488" y="97100"/>
                    <a:pt x="18397" y="97168"/>
                  </a:cubicBezTo>
                  <a:cubicBezTo>
                    <a:pt x="18283" y="97236"/>
                    <a:pt x="18193" y="97418"/>
                    <a:pt x="18079" y="97487"/>
                  </a:cubicBezTo>
                  <a:cubicBezTo>
                    <a:pt x="17874" y="97555"/>
                    <a:pt x="17647" y="97532"/>
                    <a:pt x="17510" y="97578"/>
                  </a:cubicBezTo>
                  <a:cubicBezTo>
                    <a:pt x="17328" y="97623"/>
                    <a:pt x="17124" y="97828"/>
                    <a:pt x="16760" y="97828"/>
                  </a:cubicBezTo>
                  <a:cubicBezTo>
                    <a:pt x="16669" y="97828"/>
                    <a:pt x="16532" y="97714"/>
                    <a:pt x="16510" y="97714"/>
                  </a:cubicBezTo>
                  <a:cubicBezTo>
                    <a:pt x="16442" y="97714"/>
                    <a:pt x="16214" y="97919"/>
                    <a:pt x="16009" y="97964"/>
                  </a:cubicBezTo>
                  <a:cubicBezTo>
                    <a:pt x="15782" y="97987"/>
                    <a:pt x="15737" y="98055"/>
                    <a:pt x="15418" y="98123"/>
                  </a:cubicBezTo>
                  <a:cubicBezTo>
                    <a:pt x="15168" y="98169"/>
                    <a:pt x="14804" y="98237"/>
                    <a:pt x="14395" y="98373"/>
                  </a:cubicBezTo>
                  <a:cubicBezTo>
                    <a:pt x="14418" y="98214"/>
                    <a:pt x="14509" y="98192"/>
                    <a:pt x="14531" y="98055"/>
                  </a:cubicBezTo>
                  <a:cubicBezTo>
                    <a:pt x="14327" y="98101"/>
                    <a:pt x="14054" y="98214"/>
                    <a:pt x="14213" y="97828"/>
                  </a:cubicBezTo>
                  <a:cubicBezTo>
                    <a:pt x="14122" y="97873"/>
                    <a:pt x="14099" y="98032"/>
                    <a:pt x="14054" y="98169"/>
                  </a:cubicBezTo>
                  <a:cubicBezTo>
                    <a:pt x="13963" y="98396"/>
                    <a:pt x="14281" y="98169"/>
                    <a:pt x="14372" y="98192"/>
                  </a:cubicBezTo>
                  <a:cubicBezTo>
                    <a:pt x="14077" y="98624"/>
                    <a:pt x="13554" y="98601"/>
                    <a:pt x="13258" y="98510"/>
                  </a:cubicBezTo>
                  <a:cubicBezTo>
                    <a:pt x="13144" y="98396"/>
                    <a:pt x="12849" y="98987"/>
                    <a:pt x="12917" y="98669"/>
                  </a:cubicBezTo>
                  <a:cubicBezTo>
                    <a:pt x="12871" y="98487"/>
                    <a:pt x="13053" y="98464"/>
                    <a:pt x="13212" y="98328"/>
                  </a:cubicBezTo>
                  <a:cubicBezTo>
                    <a:pt x="13303" y="98237"/>
                    <a:pt x="13281" y="98101"/>
                    <a:pt x="13440" y="98078"/>
                  </a:cubicBezTo>
                  <a:cubicBezTo>
                    <a:pt x="13485" y="98078"/>
                    <a:pt x="13440" y="98192"/>
                    <a:pt x="13531" y="98169"/>
                  </a:cubicBezTo>
                  <a:cubicBezTo>
                    <a:pt x="13463" y="98283"/>
                    <a:pt x="13372" y="98283"/>
                    <a:pt x="13281" y="98305"/>
                  </a:cubicBezTo>
                  <a:cubicBezTo>
                    <a:pt x="13394" y="98555"/>
                    <a:pt x="13758" y="98146"/>
                    <a:pt x="13940" y="98283"/>
                  </a:cubicBezTo>
                  <a:cubicBezTo>
                    <a:pt x="14213" y="97669"/>
                    <a:pt x="13394" y="98373"/>
                    <a:pt x="13758" y="97714"/>
                  </a:cubicBezTo>
                  <a:cubicBezTo>
                    <a:pt x="13349" y="97941"/>
                    <a:pt x="12985" y="98487"/>
                    <a:pt x="12621" y="98328"/>
                  </a:cubicBezTo>
                  <a:cubicBezTo>
                    <a:pt x="12280" y="98806"/>
                    <a:pt x="12894" y="98396"/>
                    <a:pt x="12644" y="98828"/>
                  </a:cubicBezTo>
                  <a:cubicBezTo>
                    <a:pt x="12280" y="98919"/>
                    <a:pt x="11985" y="98919"/>
                    <a:pt x="11962" y="98715"/>
                  </a:cubicBezTo>
                  <a:cubicBezTo>
                    <a:pt x="12166" y="98555"/>
                    <a:pt x="12576" y="98487"/>
                    <a:pt x="12553" y="98123"/>
                  </a:cubicBezTo>
                  <a:cubicBezTo>
                    <a:pt x="12394" y="98192"/>
                    <a:pt x="12257" y="98555"/>
                    <a:pt x="12075" y="98510"/>
                  </a:cubicBezTo>
                  <a:cubicBezTo>
                    <a:pt x="12508" y="97850"/>
                    <a:pt x="11916" y="98146"/>
                    <a:pt x="11598" y="98464"/>
                  </a:cubicBezTo>
                  <a:cubicBezTo>
                    <a:pt x="11530" y="98646"/>
                    <a:pt x="11666" y="98692"/>
                    <a:pt x="11871" y="98646"/>
                  </a:cubicBezTo>
                  <a:cubicBezTo>
                    <a:pt x="11530" y="99101"/>
                    <a:pt x="11439" y="98783"/>
                    <a:pt x="11234" y="98806"/>
                  </a:cubicBezTo>
                  <a:cubicBezTo>
                    <a:pt x="11689" y="98351"/>
                    <a:pt x="11416" y="98373"/>
                    <a:pt x="11439" y="98169"/>
                  </a:cubicBezTo>
                  <a:cubicBezTo>
                    <a:pt x="11029" y="98601"/>
                    <a:pt x="11393" y="98533"/>
                    <a:pt x="11007" y="98828"/>
                  </a:cubicBezTo>
                  <a:cubicBezTo>
                    <a:pt x="10870" y="98783"/>
                    <a:pt x="11189" y="98373"/>
                    <a:pt x="10938" y="98419"/>
                  </a:cubicBezTo>
                  <a:cubicBezTo>
                    <a:pt x="10711" y="98510"/>
                    <a:pt x="10916" y="98578"/>
                    <a:pt x="10893" y="98646"/>
                  </a:cubicBezTo>
                  <a:cubicBezTo>
                    <a:pt x="10779" y="98669"/>
                    <a:pt x="10688" y="98715"/>
                    <a:pt x="10575" y="98737"/>
                  </a:cubicBezTo>
                  <a:cubicBezTo>
                    <a:pt x="10552" y="98760"/>
                    <a:pt x="10552" y="98760"/>
                    <a:pt x="10552" y="98737"/>
                  </a:cubicBezTo>
                  <a:lnTo>
                    <a:pt x="10529" y="98715"/>
                  </a:lnTo>
                  <a:lnTo>
                    <a:pt x="10529" y="98646"/>
                  </a:lnTo>
                  <a:cubicBezTo>
                    <a:pt x="10529" y="98601"/>
                    <a:pt x="10506" y="98555"/>
                    <a:pt x="10506" y="98510"/>
                  </a:cubicBezTo>
                  <a:cubicBezTo>
                    <a:pt x="10484" y="98328"/>
                    <a:pt x="10484" y="98101"/>
                    <a:pt x="10484" y="97873"/>
                  </a:cubicBezTo>
                  <a:cubicBezTo>
                    <a:pt x="10461" y="97418"/>
                    <a:pt x="10484" y="96895"/>
                    <a:pt x="10484" y="96418"/>
                  </a:cubicBezTo>
                  <a:cubicBezTo>
                    <a:pt x="10484" y="96327"/>
                    <a:pt x="10734" y="95849"/>
                    <a:pt x="10415" y="95963"/>
                  </a:cubicBezTo>
                  <a:cubicBezTo>
                    <a:pt x="10552" y="95440"/>
                    <a:pt x="10552" y="94667"/>
                    <a:pt x="10529" y="94349"/>
                  </a:cubicBezTo>
                  <a:cubicBezTo>
                    <a:pt x="10848" y="94326"/>
                    <a:pt x="10688" y="94758"/>
                    <a:pt x="10688" y="95053"/>
                  </a:cubicBezTo>
                  <a:cubicBezTo>
                    <a:pt x="10711" y="95463"/>
                    <a:pt x="10643" y="95918"/>
                    <a:pt x="10757" y="96122"/>
                  </a:cubicBezTo>
                  <a:cubicBezTo>
                    <a:pt x="11075" y="95849"/>
                    <a:pt x="10984" y="95781"/>
                    <a:pt x="11302" y="95645"/>
                  </a:cubicBezTo>
                  <a:cubicBezTo>
                    <a:pt x="11234" y="95463"/>
                    <a:pt x="11484" y="95190"/>
                    <a:pt x="11325" y="95213"/>
                  </a:cubicBezTo>
                  <a:cubicBezTo>
                    <a:pt x="11280" y="95304"/>
                    <a:pt x="11234" y="95395"/>
                    <a:pt x="11143" y="95645"/>
                  </a:cubicBezTo>
                  <a:cubicBezTo>
                    <a:pt x="10666" y="95827"/>
                    <a:pt x="11211" y="95213"/>
                    <a:pt x="11143" y="95008"/>
                  </a:cubicBezTo>
                  <a:cubicBezTo>
                    <a:pt x="10938" y="95099"/>
                    <a:pt x="11189" y="95258"/>
                    <a:pt x="10870" y="95372"/>
                  </a:cubicBezTo>
                  <a:cubicBezTo>
                    <a:pt x="10893" y="94576"/>
                    <a:pt x="10938" y="93644"/>
                    <a:pt x="10961" y="92688"/>
                  </a:cubicBezTo>
                  <a:cubicBezTo>
                    <a:pt x="10961" y="92393"/>
                    <a:pt x="10984" y="92097"/>
                    <a:pt x="10984" y="91824"/>
                  </a:cubicBezTo>
                  <a:cubicBezTo>
                    <a:pt x="10984" y="91438"/>
                    <a:pt x="10984" y="91051"/>
                    <a:pt x="11007" y="90687"/>
                  </a:cubicBezTo>
                  <a:cubicBezTo>
                    <a:pt x="11007" y="89937"/>
                    <a:pt x="11007" y="89209"/>
                    <a:pt x="11007" y="88527"/>
                  </a:cubicBezTo>
                  <a:cubicBezTo>
                    <a:pt x="11007" y="88345"/>
                    <a:pt x="11098" y="88163"/>
                    <a:pt x="11098" y="87981"/>
                  </a:cubicBezTo>
                  <a:cubicBezTo>
                    <a:pt x="11098" y="87754"/>
                    <a:pt x="11007" y="87549"/>
                    <a:pt x="11029" y="87345"/>
                  </a:cubicBezTo>
                  <a:cubicBezTo>
                    <a:pt x="11052" y="86958"/>
                    <a:pt x="11461" y="86526"/>
                    <a:pt x="11120" y="86253"/>
                  </a:cubicBezTo>
                  <a:cubicBezTo>
                    <a:pt x="11348" y="86208"/>
                    <a:pt x="11257" y="85798"/>
                    <a:pt x="11416" y="85707"/>
                  </a:cubicBezTo>
                  <a:cubicBezTo>
                    <a:pt x="11393" y="85571"/>
                    <a:pt x="11234" y="85594"/>
                    <a:pt x="11234" y="85707"/>
                  </a:cubicBezTo>
                  <a:cubicBezTo>
                    <a:pt x="10779" y="83774"/>
                    <a:pt x="11393" y="81660"/>
                    <a:pt x="11029" y="80113"/>
                  </a:cubicBezTo>
                  <a:cubicBezTo>
                    <a:pt x="11075" y="79954"/>
                    <a:pt x="11120" y="80136"/>
                    <a:pt x="11211" y="80113"/>
                  </a:cubicBezTo>
                  <a:cubicBezTo>
                    <a:pt x="11120" y="79749"/>
                    <a:pt x="11029" y="79340"/>
                    <a:pt x="11052" y="78817"/>
                  </a:cubicBezTo>
                  <a:cubicBezTo>
                    <a:pt x="11302" y="78817"/>
                    <a:pt x="11189" y="79249"/>
                    <a:pt x="11416" y="79249"/>
                  </a:cubicBezTo>
                  <a:cubicBezTo>
                    <a:pt x="11439" y="78908"/>
                    <a:pt x="11098" y="78431"/>
                    <a:pt x="11348" y="78158"/>
                  </a:cubicBezTo>
                  <a:cubicBezTo>
                    <a:pt x="11734" y="78180"/>
                    <a:pt x="11234" y="78612"/>
                    <a:pt x="11598" y="78703"/>
                  </a:cubicBezTo>
                  <a:cubicBezTo>
                    <a:pt x="11643" y="79067"/>
                    <a:pt x="11439" y="79090"/>
                    <a:pt x="11507" y="79477"/>
                  </a:cubicBezTo>
                  <a:cubicBezTo>
                    <a:pt x="11530" y="79568"/>
                    <a:pt x="11598" y="79590"/>
                    <a:pt x="11598" y="79704"/>
                  </a:cubicBezTo>
                  <a:cubicBezTo>
                    <a:pt x="11803" y="79727"/>
                    <a:pt x="11939" y="79681"/>
                    <a:pt x="11962" y="79477"/>
                  </a:cubicBezTo>
                  <a:cubicBezTo>
                    <a:pt x="12075" y="79840"/>
                    <a:pt x="12462" y="79909"/>
                    <a:pt x="12598" y="79931"/>
                  </a:cubicBezTo>
                  <a:cubicBezTo>
                    <a:pt x="12962" y="79772"/>
                    <a:pt x="12598" y="79295"/>
                    <a:pt x="12803" y="79067"/>
                  </a:cubicBezTo>
                  <a:cubicBezTo>
                    <a:pt x="13076" y="78999"/>
                    <a:pt x="12871" y="79408"/>
                    <a:pt x="12871" y="79499"/>
                  </a:cubicBezTo>
                  <a:cubicBezTo>
                    <a:pt x="12894" y="79613"/>
                    <a:pt x="13053" y="79568"/>
                    <a:pt x="13053" y="79613"/>
                  </a:cubicBezTo>
                  <a:cubicBezTo>
                    <a:pt x="13121" y="79931"/>
                    <a:pt x="13076" y="80341"/>
                    <a:pt x="13144" y="80818"/>
                  </a:cubicBezTo>
                  <a:cubicBezTo>
                    <a:pt x="12962" y="81000"/>
                    <a:pt x="12462" y="80977"/>
                    <a:pt x="12394" y="80705"/>
                  </a:cubicBezTo>
                  <a:cubicBezTo>
                    <a:pt x="12212" y="80614"/>
                    <a:pt x="12030" y="81091"/>
                    <a:pt x="12212" y="81137"/>
                  </a:cubicBezTo>
                  <a:cubicBezTo>
                    <a:pt x="12053" y="81478"/>
                    <a:pt x="11916" y="80886"/>
                    <a:pt x="11757" y="80909"/>
                  </a:cubicBezTo>
                  <a:cubicBezTo>
                    <a:pt x="11734" y="81137"/>
                    <a:pt x="11825" y="81250"/>
                    <a:pt x="12030" y="81228"/>
                  </a:cubicBezTo>
                  <a:cubicBezTo>
                    <a:pt x="12075" y="81569"/>
                    <a:pt x="11734" y="81478"/>
                    <a:pt x="11825" y="81887"/>
                  </a:cubicBezTo>
                  <a:cubicBezTo>
                    <a:pt x="11461" y="81682"/>
                    <a:pt x="11962" y="81182"/>
                    <a:pt x="11575" y="81000"/>
                  </a:cubicBezTo>
                  <a:cubicBezTo>
                    <a:pt x="11575" y="80636"/>
                    <a:pt x="11985" y="80182"/>
                    <a:pt x="11689" y="79795"/>
                  </a:cubicBezTo>
                  <a:cubicBezTo>
                    <a:pt x="11302" y="79659"/>
                    <a:pt x="11666" y="80682"/>
                    <a:pt x="11302" y="80227"/>
                  </a:cubicBezTo>
                  <a:cubicBezTo>
                    <a:pt x="11530" y="80682"/>
                    <a:pt x="11302" y="81000"/>
                    <a:pt x="11575" y="81341"/>
                  </a:cubicBezTo>
                  <a:cubicBezTo>
                    <a:pt x="11530" y="81546"/>
                    <a:pt x="11530" y="81796"/>
                    <a:pt x="11280" y="81773"/>
                  </a:cubicBezTo>
                  <a:cubicBezTo>
                    <a:pt x="11552" y="82228"/>
                    <a:pt x="11371" y="83138"/>
                    <a:pt x="11257" y="83956"/>
                  </a:cubicBezTo>
                  <a:cubicBezTo>
                    <a:pt x="11461" y="84366"/>
                    <a:pt x="11552" y="84934"/>
                    <a:pt x="11416" y="85275"/>
                  </a:cubicBezTo>
                  <a:cubicBezTo>
                    <a:pt x="11530" y="85571"/>
                    <a:pt x="11666" y="85821"/>
                    <a:pt x="11689" y="86253"/>
                  </a:cubicBezTo>
                  <a:cubicBezTo>
                    <a:pt x="11507" y="86276"/>
                    <a:pt x="11484" y="86117"/>
                    <a:pt x="11302" y="86139"/>
                  </a:cubicBezTo>
                  <a:cubicBezTo>
                    <a:pt x="11302" y="86412"/>
                    <a:pt x="11507" y="86412"/>
                    <a:pt x="11575" y="86571"/>
                  </a:cubicBezTo>
                  <a:cubicBezTo>
                    <a:pt x="11598" y="86958"/>
                    <a:pt x="11507" y="87458"/>
                    <a:pt x="11666" y="87686"/>
                  </a:cubicBezTo>
                  <a:cubicBezTo>
                    <a:pt x="11780" y="87595"/>
                    <a:pt x="11825" y="87436"/>
                    <a:pt x="11848" y="87231"/>
                  </a:cubicBezTo>
                  <a:cubicBezTo>
                    <a:pt x="12007" y="87458"/>
                    <a:pt x="11916" y="87936"/>
                    <a:pt x="12098" y="88118"/>
                  </a:cubicBezTo>
                  <a:cubicBezTo>
                    <a:pt x="12075" y="88618"/>
                    <a:pt x="11780" y="88754"/>
                    <a:pt x="11734" y="89209"/>
                  </a:cubicBezTo>
                  <a:cubicBezTo>
                    <a:pt x="11757" y="89368"/>
                    <a:pt x="11848" y="89164"/>
                    <a:pt x="12007" y="89209"/>
                  </a:cubicBezTo>
                  <a:cubicBezTo>
                    <a:pt x="12007" y="89687"/>
                    <a:pt x="11757" y="89801"/>
                    <a:pt x="11803" y="90301"/>
                  </a:cubicBezTo>
                  <a:cubicBezTo>
                    <a:pt x="11848" y="90414"/>
                    <a:pt x="12007" y="90414"/>
                    <a:pt x="11985" y="90642"/>
                  </a:cubicBezTo>
                  <a:cubicBezTo>
                    <a:pt x="12144" y="90687"/>
                    <a:pt x="12144" y="90551"/>
                    <a:pt x="12166" y="90414"/>
                  </a:cubicBezTo>
                  <a:cubicBezTo>
                    <a:pt x="12326" y="90778"/>
                    <a:pt x="12212" y="91051"/>
                    <a:pt x="12053" y="91301"/>
                  </a:cubicBezTo>
                  <a:cubicBezTo>
                    <a:pt x="12098" y="91529"/>
                    <a:pt x="12212" y="91165"/>
                    <a:pt x="12326" y="91415"/>
                  </a:cubicBezTo>
                  <a:cubicBezTo>
                    <a:pt x="12257" y="91756"/>
                    <a:pt x="11734" y="91551"/>
                    <a:pt x="11871" y="92165"/>
                  </a:cubicBezTo>
                  <a:cubicBezTo>
                    <a:pt x="11962" y="92097"/>
                    <a:pt x="11962" y="91915"/>
                    <a:pt x="12144" y="91938"/>
                  </a:cubicBezTo>
                  <a:cubicBezTo>
                    <a:pt x="11962" y="92347"/>
                    <a:pt x="12348" y="92256"/>
                    <a:pt x="12212" y="92393"/>
                  </a:cubicBezTo>
                  <a:cubicBezTo>
                    <a:pt x="12235" y="92393"/>
                    <a:pt x="11985" y="92347"/>
                    <a:pt x="11939" y="92416"/>
                  </a:cubicBezTo>
                  <a:cubicBezTo>
                    <a:pt x="11916" y="92461"/>
                    <a:pt x="12144" y="92529"/>
                    <a:pt x="12121" y="92461"/>
                  </a:cubicBezTo>
                  <a:cubicBezTo>
                    <a:pt x="12394" y="92416"/>
                    <a:pt x="12053" y="92734"/>
                    <a:pt x="12303" y="92688"/>
                  </a:cubicBezTo>
                  <a:cubicBezTo>
                    <a:pt x="12553" y="92598"/>
                    <a:pt x="12212" y="92256"/>
                    <a:pt x="12689" y="92302"/>
                  </a:cubicBezTo>
                  <a:cubicBezTo>
                    <a:pt x="12667" y="92234"/>
                    <a:pt x="12462" y="92256"/>
                    <a:pt x="12326" y="92256"/>
                  </a:cubicBezTo>
                  <a:close/>
                  <a:moveTo>
                    <a:pt x="10961" y="61307"/>
                  </a:moveTo>
                  <a:cubicBezTo>
                    <a:pt x="10802" y="60989"/>
                    <a:pt x="10848" y="59988"/>
                    <a:pt x="10984" y="59670"/>
                  </a:cubicBezTo>
                  <a:cubicBezTo>
                    <a:pt x="11211" y="60193"/>
                    <a:pt x="10961" y="60966"/>
                    <a:pt x="10961" y="61307"/>
                  </a:cubicBezTo>
                  <a:close/>
                  <a:moveTo>
                    <a:pt x="32837" y="93575"/>
                  </a:moveTo>
                  <a:cubicBezTo>
                    <a:pt x="33064" y="93416"/>
                    <a:pt x="33042" y="93803"/>
                    <a:pt x="33064" y="93871"/>
                  </a:cubicBezTo>
                  <a:cubicBezTo>
                    <a:pt x="32837" y="94053"/>
                    <a:pt x="32701" y="93985"/>
                    <a:pt x="32496" y="94076"/>
                  </a:cubicBezTo>
                  <a:cubicBezTo>
                    <a:pt x="32428" y="93825"/>
                    <a:pt x="33042" y="93916"/>
                    <a:pt x="32837" y="93575"/>
                  </a:cubicBezTo>
                  <a:close/>
                  <a:moveTo>
                    <a:pt x="31768" y="93484"/>
                  </a:moveTo>
                  <a:cubicBezTo>
                    <a:pt x="31404" y="93689"/>
                    <a:pt x="31041" y="93894"/>
                    <a:pt x="30631" y="94212"/>
                  </a:cubicBezTo>
                  <a:cubicBezTo>
                    <a:pt x="30677" y="94053"/>
                    <a:pt x="30904" y="93803"/>
                    <a:pt x="31132" y="93621"/>
                  </a:cubicBezTo>
                  <a:cubicBezTo>
                    <a:pt x="31382" y="93462"/>
                    <a:pt x="31632" y="93348"/>
                    <a:pt x="31768" y="93484"/>
                  </a:cubicBezTo>
                  <a:close/>
                  <a:moveTo>
                    <a:pt x="30245" y="94280"/>
                  </a:moveTo>
                  <a:cubicBezTo>
                    <a:pt x="30722" y="94417"/>
                    <a:pt x="29562" y="94781"/>
                    <a:pt x="29358" y="95122"/>
                  </a:cubicBezTo>
                  <a:cubicBezTo>
                    <a:pt x="29426" y="94826"/>
                    <a:pt x="29676" y="94462"/>
                    <a:pt x="30040" y="94530"/>
                  </a:cubicBezTo>
                  <a:cubicBezTo>
                    <a:pt x="30176" y="94462"/>
                    <a:pt x="30290" y="94371"/>
                    <a:pt x="30245" y="94280"/>
                  </a:cubicBezTo>
                  <a:close/>
                  <a:moveTo>
                    <a:pt x="10529" y="89846"/>
                  </a:moveTo>
                  <a:cubicBezTo>
                    <a:pt x="10688" y="90233"/>
                    <a:pt x="10597" y="90778"/>
                    <a:pt x="10597" y="91370"/>
                  </a:cubicBezTo>
                  <a:cubicBezTo>
                    <a:pt x="10597" y="91483"/>
                    <a:pt x="10575" y="91688"/>
                    <a:pt x="10575" y="91915"/>
                  </a:cubicBezTo>
                  <a:cubicBezTo>
                    <a:pt x="10575" y="92029"/>
                    <a:pt x="10575" y="92143"/>
                    <a:pt x="10575" y="92256"/>
                  </a:cubicBezTo>
                  <a:cubicBezTo>
                    <a:pt x="10552" y="92325"/>
                    <a:pt x="10552" y="92393"/>
                    <a:pt x="10552" y="92461"/>
                  </a:cubicBezTo>
                  <a:cubicBezTo>
                    <a:pt x="10529" y="92711"/>
                    <a:pt x="10506" y="92848"/>
                    <a:pt x="10484" y="92529"/>
                  </a:cubicBezTo>
                  <a:cubicBezTo>
                    <a:pt x="10484" y="92461"/>
                    <a:pt x="10484" y="92416"/>
                    <a:pt x="10484" y="92325"/>
                  </a:cubicBezTo>
                  <a:cubicBezTo>
                    <a:pt x="10484" y="92234"/>
                    <a:pt x="10484" y="92143"/>
                    <a:pt x="10484" y="92052"/>
                  </a:cubicBezTo>
                  <a:cubicBezTo>
                    <a:pt x="10484" y="91802"/>
                    <a:pt x="10484" y="91551"/>
                    <a:pt x="10506" y="91279"/>
                  </a:cubicBezTo>
                  <a:cubicBezTo>
                    <a:pt x="10506" y="90756"/>
                    <a:pt x="10529" y="90233"/>
                    <a:pt x="10529" y="89846"/>
                  </a:cubicBezTo>
                  <a:close/>
                  <a:moveTo>
                    <a:pt x="10461" y="93121"/>
                  </a:moveTo>
                  <a:cubicBezTo>
                    <a:pt x="10779" y="93212"/>
                    <a:pt x="10529" y="93393"/>
                    <a:pt x="10552" y="93689"/>
                  </a:cubicBezTo>
                  <a:cubicBezTo>
                    <a:pt x="10370" y="93939"/>
                    <a:pt x="10484" y="93280"/>
                    <a:pt x="10461" y="93121"/>
                  </a:cubicBezTo>
                  <a:close/>
                  <a:moveTo>
                    <a:pt x="11143" y="78703"/>
                  </a:moveTo>
                  <a:cubicBezTo>
                    <a:pt x="10938" y="78476"/>
                    <a:pt x="11120" y="77794"/>
                    <a:pt x="11075" y="77385"/>
                  </a:cubicBezTo>
                  <a:cubicBezTo>
                    <a:pt x="11280" y="77612"/>
                    <a:pt x="11098" y="78294"/>
                    <a:pt x="11143" y="78703"/>
                  </a:cubicBezTo>
                  <a:close/>
                  <a:moveTo>
                    <a:pt x="10688" y="78476"/>
                  </a:moveTo>
                  <a:cubicBezTo>
                    <a:pt x="10393" y="78408"/>
                    <a:pt x="10575" y="77953"/>
                    <a:pt x="10620" y="77703"/>
                  </a:cubicBezTo>
                  <a:cubicBezTo>
                    <a:pt x="10825" y="77748"/>
                    <a:pt x="10643" y="78249"/>
                    <a:pt x="10688" y="78476"/>
                  </a:cubicBezTo>
                  <a:close/>
                  <a:moveTo>
                    <a:pt x="12849" y="87595"/>
                  </a:moveTo>
                  <a:cubicBezTo>
                    <a:pt x="12917" y="88095"/>
                    <a:pt x="12348" y="88459"/>
                    <a:pt x="13008" y="88459"/>
                  </a:cubicBezTo>
                  <a:cubicBezTo>
                    <a:pt x="12985" y="88141"/>
                    <a:pt x="13121" y="87617"/>
                    <a:pt x="12849" y="87595"/>
                  </a:cubicBezTo>
                  <a:close/>
                  <a:moveTo>
                    <a:pt x="13121" y="87163"/>
                  </a:moveTo>
                  <a:cubicBezTo>
                    <a:pt x="13281" y="87799"/>
                    <a:pt x="13190" y="88618"/>
                    <a:pt x="13008" y="89346"/>
                  </a:cubicBezTo>
                  <a:cubicBezTo>
                    <a:pt x="12962" y="89687"/>
                    <a:pt x="13281" y="89596"/>
                    <a:pt x="13167" y="90005"/>
                  </a:cubicBezTo>
                  <a:cubicBezTo>
                    <a:pt x="13099" y="89982"/>
                    <a:pt x="13099" y="89891"/>
                    <a:pt x="13008" y="89891"/>
                  </a:cubicBezTo>
                  <a:cubicBezTo>
                    <a:pt x="12894" y="90483"/>
                    <a:pt x="13099" y="90710"/>
                    <a:pt x="13167" y="91097"/>
                  </a:cubicBezTo>
                  <a:cubicBezTo>
                    <a:pt x="12712" y="90938"/>
                    <a:pt x="12712" y="91370"/>
                    <a:pt x="12598" y="91642"/>
                  </a:cubicBezTo>
                  <a:cubicBezTo>
                    <a:pt x="12166" y="91347"/>
                    <a:pt x="12621" y="90642"/>
                    <a:pt x="12803" y="90437"/>
                  </a:cubicBezTo>
                  <a:cubicBezTo>
                    <a:pt x="12462" y="90346"/>
                    <a:pt x="12121" y="89846"/>
                    <a:pt x="12280" y="89550"/>
                  </a:cubicBezTo>
                  <a:cubicBezTo>
                    <a:pt x="12530" y="89505"/>
                    <a:pt x="12348" y="89960"/>
                    <a:pt x="12530" y="89982"/>
                  </a:cubicBezTo>
                  <a:cubicBezTo>
                    <a:pt x="12826" y="89891"/>
                    <a:pt x="12508" y="89619"/>
                    <a:pt x="12462" y="89550"/>
                  </a:cubicBezTo>
                  <a:cubicBezTo>
                    <a:pt x="12553" y="89437"/>
                    <a:pt x="12348" y="89027"/>
                    <a:pt x="12462" y="88891"/>
                  </a:cubicBezTo>
                  <a:cubicBezTo>
                    <a:pt x="12462" y="88891"/>
                    <a:pt x="12644" y="88914"/>
                    <a:pt x="12644" y="88891"/>
                  </a:cubicBezTo>
                  <a:cubicBezTo>
                    <a:pt x="12644" y="88754"/>
                    <a:pt x="12508" y="88641"/>
                    <a:pt x="12462" y="88459"/>
                  </a:cubicBezTo>
                  <a:cubicBezTo>
                    <a:pt x="12439" y="88300"/>
                    <a:pt x="12553" y="88300"/>
                    <a:pt x="12553" y="88231"/>
                  </a:cubicBezTo>
                  <a:cubicBezTo>
                    <a:pt x="12576" y="88095"/>
                    <a:pt x="12348" y="87959"/>
                    <a:pt x="12576" y="87686"/>
                  </a:cubicBezTo>
                  <a:cubicBezTo>
                    <a:pt x="12598" y="87640"/>
                    <a:pt x="12621" y="87527"/>
                    <a:pt x="12667" y="87481"/>
                  </a:cubicBezTo>
                  <a:cubicBezTo>
                    <a:pt x="12780" y="87345"/>
                    <a:pt x="13144" y="87731"/>
                    <a:pt x="13121" y="87163"/>
                  </a:cubicBezTo>
                  <a:close/>
                  <a:moveTo>
                    <a:pt x="13167" y="91415"/>
                  </a:moveTo>
                  <a:cubicBezTo>
                    <a:pt x="13167" y="91711"/>
                    <a:pt x="13121" y="91893"/>
                    <a:pt x="12871" y="91847"/>
                  </a:cubicBezTo>
                  <a:cubicBezTo>
                    <a:pt x="12849" y="91574"/>
                    <a:pt x="12917" y="91392"/>
                    <a:pt x="13167" y="91415"/>
                  </a:cubicBezTo>
                  <a:close/>
                  <a:moveTo>
                    <a:pt x="12121" y="86480"/>
                  </a:moveTo>
                  <a:cubicBezTo>
                    <a:pt x="12166" y="86958"/>
                    <a:pt x="11894" y="86890"/>
                    <a:pt x="11666" y="86799"/>
                  </a:cubicBezTo>
                  <a:cubicBezTo>
                    <a:pt x="11643" y="86458"/>
                    <a:pt x="11962" y="86571"/>
                    <a:pt x="12121" y="86480"/>
                  </a:cubicBezTo>
                  <a:close/>
                  <a:moveTo>
                    <a:pt x="10711" y="65583"/>
                  </a:moveTo>
                  <a:cubicBezTo>
                    <a:pt x="10779" y="64082"/>
                    <a:pt x="10734" y="63672"/>
                    <a:pt x="10848" y="62194"/>
                  </a:cubicBezTo>
                  <a:cubicBezTo>
                    <a:pt x="10984" y="61853"/>
                    <a:pt x="10938" y="62581"/>
                    <a:pt x="10938" y="62854"/>
                  </a:cubicBezTo>
                  <a:cubicBezTo>
                    <a:pt x="10938" y="63650"/>
                    <a:pt x="10893" y="64923"/>
                    <a:pt x="10893" y="65787"/>
                  </a:cubicBezTo>
                  <a:cubicBezTo>
                    <a:pt x="10734" y="65833"/>
                    <a:pt x="10711" y="65719"/>
                    <a:pt x="10711" y="65583"/>
                  </a:cubicBezTo>
                  <a:close/>
                  <a:moveTo>
                    <a:pt x="11916" y="82001"/>
                  </a:moveTo>
                  <a:cubicBezTo>
                    <a:pt x="11985" y="81910"/>
                    <a:pt x="12030" y="81819"/>
                    <a:pt x="12030" y="81682"/>
                  </a:cubicBezTo>
                  <a:cubicBezTo>
                    <a:pt x="12144" y="81864"/>
                    <a:pt x="12326" y="81955"/>
                    <a:pt x="12280" y="82342"/>
                  </a:cubicBezTo>
                  <a:cubicBezTo>
                    <a:pt x="12098" y="82296"/>
                    <a:pt x="12121" y="82023"/>
                    <a:pt x="11916" y="82001"/>
                  </a:cubicBezTo>
                  <a:close/>
                  <a:moveTo>
                    <a:pt x="12053" y="78931"/>
                  </a:moveTo>
                  <a:cubicBezTo>
                    <a:pt x="12166" y="79136"/>
                    <a:pt x="12371" y="79226"/>
                    <a:pt x="12326" y="79590"/>
                  </a:cubicBezTo>
                  <a:cubicBezTo>
                    <a:pt x="12053" y="79590"/>
                    <a:pt x="12098" y="79204"/>
                    <a:pt x="12053" y="78931"/>
                  </a:cubicBezTo>
                  <a:close/>
                  <a:moveTo>
                    <a:pt x="13326" y="67493"/>
                  </a:moveTo>
                  <a:cubicBezTo>
                    <a:pt x="13531" y="67470"/>
                    <a:pt x="13372" y="67879"/>
                    <a:pt x="13417" y="68038"/>
                  </a:cubicBezTo>
                  <a:cubicBezTo>
                    <a:pt x="13053" y="67993"/>
                    <a:pt x="13190" y="67652"/>
                    <a:pt x="13326" y="67493"/>
                  </a:cubicBezTo>
                  <a:close/>
                  <a:moveTo>
                    <a:pt x="12075" y="66378"/>
                  </a:moveTo>
                  <a:cubicBezTo>
                    <a:pt x="11894" y="66242"/>
                    <a:pt x="12189" y="65787"/>
                    <a:pt x="12075" y="65378"/>
                  </a:cubicBezTo>
                  <a:cubicBezTo>
                    <a:pt x="12371" y="65423"/>
                    <a:pt x="12121" y="66106"/>
                    <a:pt x="12075" y="66378"/>
                  </a:cubicBezTo>
                  <a:close/>
                  <a:moveTo>
                    <a:pt x="11916" y="76862"/>
                  </a:moveTo>
                  <a:cubicBezTo>
                    <a:pt x="11689" y="76839"/>
                    <a:pt x="11621" y="77021"/>
                    <a:pt x="11530" y="77180"/>
                  </a:cubicBezTo>
                  <a:cubicBezTo>
                    <a:pt x="11598" y="77294"/>
                    <a:pt x="11712" y="77339"/>
                    <a:pt x="11803" y="77407"/>
                  </a:cubicBezTo>
                  <a:cubicBezTo>
                    <a:pt x="11780" y="77657"/>
                    <a:pt x="11666" y="77817"/>
                    <a:pt x="11712" y="78158"/>
                  </a:cubicBezTo>
                  <a:cubicBezTo>
                    <a:pt x="11484" y="77908"/>
                    <a:pt x="11416" y="78112"/>
                    <a:pt x="11257" y="77839"/>
                  </a:cubicBezTo>
                  <a:cubicBezTo>
                    <a:pt x="11393" y="77407"/>
                    <a:pt x="11371" y="77862"/>
                    <a:pt x="11621" y="77839"/>
                  </a:cubicBezTo>
                  <a:cubicBezTo>
                    <a:pt x="11575" y="77453"/>
                    <a:pt x="11211" y="77453"/>
                    <a:pt x="11371" y="76839"/>
                  </a:cubicBezTo>
                  <a:cubicBezTo>
                    <a:pt x="11871" y="76884"/>
                    <a:pt x="11621" y="76634"/>
                    <a:pt x="11643" y="76202"/>
                  </a:cubicBezTo>
                  <a:cubicBezTo>
                    <a:pt x="12030" y="76202"/>
                    <a:pt x="12098" y="76611"/>
                    <a:pt x="12098" y="77089"/>
                  </a:cubicBezTo>
                  <a:cubicBezTo>
                    <a:pt x="11939" y="77112"/>
                    <a:pt x="11916" y="76998"/>
                    <a:pt x="11916" y="76862"/>
                  </a:cubicBezTo>
                  <a:close/>
                  <a:moveTo>
                    <a:pt x="10711" y="66015"/>
                  </a:moveTo>
                  <a:cubicBezTo>
                    <a:pt x="11029" y="66106"/>
                    <a:pt x="10825" y="66810"/>
                    <a:pt x="10870" y="67220"/>
                  </a:cubicBezTo>
                  <a:cubicBezTo>
                    <a:pt x="10484" y="66992"/>
                    <a:pt x="10916" y="66447"/>
                    <a:pt x="10711" y="66015"/>
                  </a:cubicBezTo>
                  <a:close/>
                  <a:moveTo>
                    <a:pt x="12598" y="68243"/>
                  </a:moveTo>
                  <a:cubicBezTo>
                    <a:pt x="12462" y="67470"/>
                    <a:pt x="12667" y="67083"/>
                    <a:pt x="12621" y="66492"/>
                  </a:cubicBezTo>
                  <a:cubicBezTo>
                    <a:pt x="12962" y="66651"/>
                    <a:pt x="12644" y="65992"/>
                    <a:pt x="12985" y="66174"/>
                  </a:cubicBezTo>
                  <a:cubicBezTo>
                    <a:pt x="12871" y="66538"/>
                    <a:pt x="12962" y="66856"/>
                    <a:pt x="12871" y="67152"/>
                  </a:cubicBezTo>
                  <a:cubicBezTo>
                    <a:pt x="12871" y="67174"/>
                    <a:pt x="12712" y="67129"/>
                    <a:pt x="12689" y="67152"/>
                  </a:cubicBezTo>
                  <a:cubicBezTo>
                    <a:pt x="12621" y="67243"/>
                    <a:pt x="12758" y="67584"/>
                    <a:pt x="12689" y="67697"/>
                  </a:cubicBezTo>
                  <a:cubicBezTo>
                    <a:pt x="12758" y="67857"/>
                    <a:pt x="12826" y="67675"/>
                    <a:pt x="13053" y="67811"/>
                  </a:cubicBezTo>
                  <a:cubicBezTo>
                    <a:pt x="12758" y="68061"/>
                    <a:pt x="13053" y="68380"/>
                    <a:pt x="12849" y="68789"/>
                  </a:cubicBezTo>
                  <a:cubicBezTo>
                    <a:pt x="12871" y="68925"/>
                    <a:pt x="12940" y="68857"/>
                    <a:pt x="12940" y="68789"/>
                  </a:cubicBezTo>
                  <a:cubicBezTo>
                    <a:pt x="13235" y="68903"/>
                    <a:pt x="12849" y="69084"/>
                    <a:pt x="12849" y="69221"/>
                  </a:cubicBezTo>
                  <a:cubicBezTo>
                    <a:pt x="12644" y="69266"/>
                    <a:pt x="12621" y="68561"/>
                    <a:pt x="12485" y="68903"/>
                  </a:cubicBezTo>
                  <a:cubicBezTo>
                    <a:pt x="12280" y="68675"/>
                    <a:pt x="12644" y="68334"/>
                    <a:pt x="12871" y="68561"/>
                  </a:cubicBezTo>
                  <a:cubicBezTo>
                    <a:pt x="12758" y="68470"/>
                    <a:pt x="12849" y="68175"/>
                    <a:pt x="12598" y="68243"/>
                  </a:cubicBezTo>
                  <a:close/>
                  <a:moveTo>
                    <a:pt x="10666" y="75088"/>
                  </a:moveTo>
                  <a:cubicBezTo>
                    <a:pt x="10870" y="75133"/>
                    <a:pt x="10688" y="75634"/>
                    <a:pt x="10734" y="75861"/>
                  </a:cubicBezTo>
                  <a:cubicBezTo>
                    <a:pt x="10393" y="75747"/>
                    <a:pt x="10666" y="75406"/>
                    <a:pt x="10666" y="75088"/>
                  </a:cubicBezTo>
                  <a:close/>
                  <a:moveTo>
                    <a:pt x="11757" y="68448"/>
                  </a:moveTo>
                  <a:cubicBezTo>
                    <a:pt x="12053" y="68516"/>
                    <a:pt x="11871" y="68743"/>
                    <a:pt x="11848" y="68993"/>
                  </a:cubicBezTo>
                  <a:cubicBezTo>
                    <a:pt x="11621" y="68971"/>
                    <a:pt x="11643" y="68584"/>
                    <a:pt x="11757" y="68448"/>
                  </a:cubicBezTo>
                  <a:close/>
                  <a:moveTo>
                    <a:pt x="10848" y="68311"/>
                  </a:moveTo>
                  <a:lnTo>
                    <a:pt x="10825" y="69289"/>
                  </a:lnTo>
                  <a:cubicBezTo>
                    <a:pt x="10597" y="69312"/>
                    <a:pt x="10529" y="68243"/>
                    <a:pt x="10848" y="68311"/>
                  </a:cubicBezTo>
                  <a:close/>
                  <a:moveTo>
                    <a:pt x="11302" y="69084"/>
                  </a:moveTo>
                  <a:cubicBezTo>
                    <a:pt x="10984" y="69016"/>
                    <a:pt x="11166" y="68675"/>
                    <a:pt x="11211" y="68425"/>
                  </a:cubicBezTo>
                  <a:cubicBezTo>
                    <a:pt x="11507" y="68493"/>
                    <a:pt x="11348" y="68834"/>
                    <a:pt x="11302" y="69084"/>
                  </a:cubicBezTo>
                  <a:close/>
                  <a:moveTo>
                    <a:pt x="46117" y="24605"/>
                  </a:moveTo>
                  <a:cubicBezTo>
                    <a:pt x="46322" y="24810"/>
                    <a:pt x="46526" y="25105"/>
                    <a:pt x="46708" y="25447"/>
                  </a:cubicBezTo>
                  <a:cubicBezTo>
                    <a:pt x="46868" y="25788"/>
                    <a:pt x="47049" y="26129"/>
                    <a:pt x="47231" y="26379"/>
                  </a:cubicBezTo>
                  <a:cubicBezTo>
                    <a:pt x="46777" y="25970"/>
                    <a:pt x="46390" y="25196"/>
                    <a:pt x="46117" y="24605"/>
                  </a:cubicBezTo>
                  <a:close/>
                  <a:moveTo>
                    <a:pt x="4412" y="26970"/>
                  </a:moveTo>
                  <a:cubicBezTo>
                    <a:pt x="4026" y="26856"/>
                    <a:pt x="4048" y="26424"/>
                    <a:pt x="4162" y="25970"/>
                  </a:cubicBezTo>
                  <a:cubicBezTo>
                    <a:pt x="3980" y="25856"/>
                    <a:pt x="3821" y="25037"/>
                    <a:pt x="4276" y="25105"/>
                  </a:cubicBezTo>
                  <a:cubicBezTo>
                    <a:pt x="4276" y="25719"/>
                    <a:pt x="4503" y="26584"/>
                    <a:pt x="4412" y="26970"/>
                  </a:cubicBezTo>
                  <a:close/>
                  <a:moveTo>
                    <a:pt x="6459" y="25037"/>
                  </a:moveTo>
                  <a:cubicBezTo>
                    <a:pt x="6595" y="24878"/>
                    <a:pt x="6663" y="24628"/>
                    <a:pt x="6754" y="24401"/>
                  </a:cubicBezTo>
                  <a:cubicBezTo>
                    <a:pt x="7437" y="24742"/>
                    <a:pt x="7073" y="25742"/>
                    <a:pt x="7095" y="26470"/>
                  </a:cubicBezTo>
                  <a:cubicBezTo>
                    <a:pt x="7095" y="26606"/>
                    <a:pt x="7255" y="26561"/>
                    <a:pt x="7368" y="26584"/>
                  </a:cubicBezTo>
                  <a:cubicBezTo>
                    <a:pt x="7004" y="26879"/>
                    <a:pt x="7368" y="27175"/>
                    <a:pt x="7437" y="27584"/>
                  </a:cubicBezTo>
                  <a:cubicBezTo>
                    <a:pt x="7482" y="27925"/>
                    <a:pt x="7186" y="27857"/>
                    <a:pt x="7164" y="28107"/>
                  </a:cubicBezTo>
                  <a:cubicBezTo>
                    <a:pt x="6913" y="27743"/>
                    <a:pt x="7277" y="27357"/>
                    <a:pt x="7073" y="26902"/>
                  </a:cubicBezTo>
                  <a:cubicBezTo>
                    <a:pt x="6936" y="26720"/>
                    <a:pt x="6641" y="26720"/>
                    <a:pt x="6641" y="26356"/>
                  </a:cubicBezTo>
                  <a:cubicBezTo>
                    <a:pt x="6777" y="26333"/>
                    <a:pt x="6777" y="26470"/>
                    <a:pt x="6891" y="26470"/>
                  </a:cubicBezTo>
                  <a:cubicBezTo>
                    <a:pt x="6754" y="25833"/>
                    <a:pt x="7209" y="25060"/>
                    <a:pt x="6459" y="25037"/>
                  </a:cubicBezTo>
                  <a:close/>
                  <a:moveTo>
                    <a:pt x="7732" y="26152"/>
                  </a:moveTo>
                  <a:cubicBezTo>
                    <a:pt x="7869" y="26265"/>
                    <a:pt x="7869" y="26515"/>
                    <a:pt x="7914" y="26720"/>
                  </a:cubicBezTo>
                  <a:cubicBezTo>
                    <a:pt x="7596" y="26788"/>
                    <a:pt x="7573" y="26311"/>
                    <a:pt x="7732" y="26152"/>
                  </a:cubicBezTo>
                  <a:close/>
                  <a:moveTo>
                    <a:pt x="3684" y="33496"/>
                  </a:moveTo>
                  <a:cubicBezTo>
                    <a:pt x="3389" y="32928"/>
                    <a:pt x="3730" y="32155"/>
                    <a:pt x="3707" y="31541"/>
                  </a:cubicBezTo>
                  <a:cubicBezTo>
                    <a:pt x="3684" y="31063"/>
                    <a:pt x="3389" y="30768"/>
                    <a:pt x="3548" y="30449"/>
                  </a:cubicBezTo>
                  <a:cubicBezTo>
                    <a:pt x="3798" y="30427"/>
                    <a:pt x="3684" y="30859"/>
                    <a:pt x="3707" y="31109"/>
                  </a:cubicBezTo>
                  <a:cubicBezTo>
                    <a:pt x="3753" y="31313"/>
                    <a:pt x="3866" y="31495"/>
                    <a:pt x="3889" y="31655"/>
                  </a:cubicBezTo>
                  <a:cubicBezTo>
                    <a:pt x="3912" y="31814"/>
                    <a:pt x="3798" y="31814"/>
                    <a:pt x="3798" y="31859"/>
                  </a:cubicBezTo>
                  <a:cubicBezTo>
                    <a:pt x="3798" y="31996"/>
                    <a:pt x="4003" y="32314"/>
                    <a:pt x="3707" y="32405"/>
                  </a:cubicBezTo>
                  <a:cubicBezTo>
                    <a:pt x="3844" y="32973"/>
                    <a:pt x="3844" y="32951"/>
                    <a:pt x="3684" y="33496"/>
                  </a:cubicBezTo>
                  <a:close/>
                  <a:moveTo>
                    <a:pt x="3684" y="45526"/>
                  </a:moveTo>
                  <a:cubicBezTo>
                    <a:pt x="3662" y="45071"/>
                    <a:pt x="3821" y="45117"/>
                    <a:pt x="3684" y="44775"/>
                  </a:cubicBezTo>
                  <a:cubicBezTo>
                    <a:pt x="4207" y="44753"/>
                    <a:pt x="3571" y="45412"/>
                    <a:pt x="4139" y="45321"/>
                  </a:cubicBezTo>
                  <a:cubicBezTo>
                    <a:pt x="4230" y="45685"/>
                    <a:pt x="3866" y="45480"/>
                    <a:pt x="3684" y="45526"/>
                  </a:cubicBezTo>
                  <a:close/>
                  <a:moveTo>
                    <a:pt x="8255" y="27812"/>
                  </a:moveTo>
                  <a:cubicBezTo>
                    <a:pt x="8232" y="27470"/>
                    <a:pt x="8551" y="27402"/>
                    <a:pt x="8346" y="27152"/>
                  </a:cubicBezTo>
                  <a:cubicBezTo>
                    <a:pt x="8460" y="26811"/>
                    <a:pt x="8778" y="28062"/>
                    <a:pt x="8255" y="27812"/>
                  </a:cubicBezTo>
                  <a:close/>
                  <a:moveTo>
                    <a:pt x="6777" y="28221"/>
                  </a:moveTo>
                  <a:cubicBezTo>
                    <a:pt x="6754" y="28516"/>
                    <a:pt x="7391" y="28107"/>
                    <a:pt x="7232" y="28562"/>
                  </a:cubicBezTo>
                  <a:cubicBezTo>
                    <a:pt x="7004" y="28698"/>
                    <a:pt x="6868" y="28221"/>
                    <a:pt x="6777" y="28539"/>
                  </a:cubicBezTo>
                  <a:cubicBezTo>
                    <a:pt x="6572" y="28516"/>
                    <a:pt x="6572" y="28244"/>
                    <a:pt x="6777" y="28221"/>
                  </a:cubicBezTo>
                  <a:close/>
                  <a:moveTo>
                    <a:pt x="6527" y="27652"/>
                  </a:moveTo>
                  <a:cubicBezTo>
                    <a:pt x="6800" y="27584"/>
                    <a:pt x="6618" y="28039"/>
                    <a:pt x="6982" y="27902"/>
                  </a:cubicBezTo>
                  <a:cubicBezTo>
                    <a:pt x="6982" y="28084"/>
                    <a:pt x="6891" y="28175"/>
                    <a:pt x="6777" y="28221"/>
                  </a:cubicBezTo>
                  <a:cubicBezTo>
                    <a:pt x="6709" y="28016"/>
                    <a:pt x="6413" y="28062"/>
                    <a:pt x="6527" y="27652"/>
                  </a:cubicBezTo>
                  <a:close/>
                  <a:moveTo>
                    <a:pt x="8278" y="26720"/>
                  </a:moveTo>
                  <a:cubicBezTo>
                    <a:pt x="8232" y="26925"/>
                    <a:pt x="8028" y="27152"/>
                    <a:pt x="8073" y="27379"/>
                  </a:cubicBezTo>
                  <a:cubicBezTo>
                    <a:pt x="7709" y="27425"/>
                    <a:pt x="8187" y="26629"/>
                    <a:pt x="8187" y="26720"/>
                  </a:cubicBezTo>
                  <a:cubicBezTo>
                    <a:pt x="8187" y="26629"/>
                    <a:pt x="8096" y="26174"/>
                    <a:pt x="8096" y="25833"/>
                  </a:cubicBezTo>
                  <a:cubicBezTo>
                    <a:pt x="8096" y="25515"/>
                    <a:pt x="8210" y="25242"/>
                    <a:pt x="8119" y="24969"/>
                  </a:cubicBezTo>
                  <a:cubicBezTo>
                    <a:pt x="8278" y="24946"/>
                    <a:pt x="8323" y="24787"/>
                    <a:pt x="8301" y="24537"/>
                  </a:cubicBezTo>
                  <a:cubicBezTo>
                    <a:pt x="8574" y="24878"/>
                    <a:pt x="8210" y="25310"/>
                    <a:pt x="8187" y="25833"/>
                  </a:cubicBezTo>
                  <a:cubicBezTo>
                    <a:pt x="8187" y="26174"/>
                    <a:pt x="8323" y="26424"/>
                    <a:pt x="8278" y="26720"/>
                  </a:cubicBezTo>
                  <a:close/>
                  <a:moveTo>
                    <a:pt x="5958" y="27971"/>
                  </a:moveTo>
                  <a:cubicBezTo>
                    <a:pt x="5731" y="28266"/>
                    <a:pt x="5640" y="27334"/>
                    <a:pt x="5799" y="27107"/>
                  </a:cubicBezTo>
                  <a:cubicBezTo>
                    <a:pt x="6049" y="27152"/>
                    <a:pt x="5708" y="27925"/>
                    <a:pt x="5958" y="27971"/>
                  </a:cubicBezTo>
                  <a:close/>
                  <a:moveTo>
                    <a:pt x="4253" y="56919"/>
                  </a:moveTo>
                  <a:cubicBezTo>
                    <a:pt x="4435" y="56668"/>
                    <a:pt x="4276" y="56236"/>
                    <a:pt x="4253" y="55827"/>
                  </a:cubicBezTo>
                  <a:cubicBezTo>
                    <a:pt x="4253" y="55622"/>
                    <a:pt x="4367" y="55577"/>
                    <a:pt x="4367" y="55372"/>
                  </a:cubicBezTo>
                  <a:cubicBezTo>
                    <a:pt x="4367" y="55190"/>
                    <a:pt x="4253" y="55145"/>
                    <a:pt x="4276" y="54940"/>
                  </a:cubicBezTo>
                  <a:cubicBezTo>
                    <a:pt x="4321" y="54099"/>
                    <a:pt x="4344" y="52962"/>
                    <a:pt x="4321" y="51893"/>
                  </a:cubicBezTo>
                  <a:cubicBezTo>
                    <a:pt x="4821" y="51916"/>
                    <a:pt x="4480" y="52621"/>
                    <a:pt x="4480" y="52871"/>
                  </a:cubicBezTo>
                  <a:cubicBezTo>
                    <a:pt x="4503" y="53189"/>
                    <a:pt x="4730" y="53371"/>
                    <a:pt x="4571" y="53644"/>
                  </a:cubicBezTo>
                  <a:cubicBezTo>
                    <a:pt x="4594" y="53780"/>
                    <a:pt x="4753" y="53758"/>
                    <a:pt x="4753" y="53644"/>
                  </a:cubicBezTo>
                  <a:cubicBezTo>
                    <a:pt x="4981" y="53758"/>
                    <a:pt x="4662" y="54122"/>
                    <a:pt x="4480" y="54076"/>
                  </a:cubicBezTo>
                  <a:cubicBezTo>
                    <a:pt x="4571" y="55008"/>
                    <a:pt x="4412" y="55691"/>
                    <a:pt x="4617" y="56373"/>
                  </a:cubicBezTo>
                  <a:cubicBezTo>
                    <a:pt x="4503" y="56578"/>
                    <a:pt x="4480" y="56873"/>
                    <a:pt x="4253" y="56919"/>
                  </a:cubicBezTo>
                  <a:close/>
                  <a:moveTo>
                    <a:pt x="5549" y="61080"/>
                  </a:moveTo>
                  <a:cubicBezTo>
                    <a:pt x="5322" y="61057"/>
                    <a:pt x="5253" y="61239"/>
                    <a:pt x="5276" y="61512"/>
                  </a:cubicBezTo>
                  <a:cubicBezTo>
                    <a:pt x="4867" y="61262"/>
                    <a:pt x="5344" y="60648"/>
                    <a:pt x="5117" y="60216"/>
                  </a:cubicBezTo>
                  <a:cubicBezTo>
                    <a:pt x="5231" y="60102"/>
                    <a:pt x="5458" y="60102"/>
                    <a:pt x="5481" y="59898"/>
                  </a:cubicBezTo>
                  <a:cubicBezTo>
                    <a:pt x="5435" y="59556"/>
                    <a:pt x="5276" y="59988"/>
                    <a:pt x="5117" y="59875"/>
                  </a:cubicBezTo>
                  <a:cubicBezTo>
                    <a:pt x="5185" y="59784"/>
                    <a:pt x="5208" y="59625"/>
                    <a:pt x="5208" y="59443"/>
                  </a:cubicBezTo>
                  <a:cubicBezTo>
                    <a:pt x="5390" y="59352"/>
                    <a:pt x="5504" y="59784"/>
                    <a:pt x="5572" y="59443"/>
                  </a:cubicBezTo>
                  <a:cubicBezTo>
                    <a:pt x="5708" y="59488"/>
                    <a:pt x="5890" y="60011"/>
                    <a:pt x="5663" y="60102"/>
                  </a:cubicBezTo>
                  <a:cubicBezTo>
                    <a:pt x="5663" y="60330"/>
                    <a:pt x="5913" y="60261"/>
                    <a:pt x="5845" y="60557"/>
                  </a:cubicBezTo>
                  <a:cubicBezTo>
                    <a:pt x="5640" y="60602"/>
                    <a:pt x="5663" y="60398"/>
                    <a:pt x="5663" y="60216"/>
                  </a:cubicBezTo>
                  <a:cubicBezTo>
                    <a:pt x="5504" y="60193"/>
                    <a:pt x="5504" y="60330"/>
                    <a:pt x="5390" y="60330"/>
                  </a:cubicBezTo>
                  <a:cubicBezTo>
                    <a:pt x="5526" y="60739"/>
                    <a:pt x="5913" y="60853"/>
                    <a:pt x="5913" y="61421"/>
                  </a:cubicBezTo>
                  <a:cubicBezTo>
                    <a:pt x="5504" y="61148"/>
                    <a:pt x="5754" y="61580"/>
                    <a:pt x="5822" y="61853"/>
                  </a:cubicBezTo>
                  <a:cubicBezTo>
                    <a:pt x="5663" y="61876"/>
                    <a:pt x="5617" y="61717"/>
                    <a:pt x="5458" y="61739"/>
                  </a:cubicBezTo>
                  <a:cubicBezTo>
                    <a:pt x="5390" y="61398"/>
                    <a:pt x="5617" y="61421"/>
                    <a:pt x="5549" y="61080"/>
                  </a:cubicBezTo>
                  <a:close/>
                  <a:moveTo>
                    <a:pt x="5322" y="58238"/>
                  </a:moveTo>
                  <a:cubicBezTo>
                    <a:pt x="5504" y="57965"/>
                    <a:pt x="5299" y="57919"/>
                    <a:pt x="5435" y="57601"/>
                  </a:cubicBezTo>
                  <a:cubicBezTo>
                    <a:pt x="5617" y="57624"/>
                    <a:pt x="5504" y="58010"/>
                    <a:pt x="5686" y="58033"/>
                  </a:cubicBezTo>
                  <a:cubicBezTo>
                    <a:pt x="5640" y="58169"/>
                    <a:pt x="5504" y="58238"/>
                    <a:pt x="5322" y="58238"/>
                  </a:cubicBezTo>
                  <a:close/>
                  <a:moveTo>
                    <a:pt x="4480" y="59420"/>
                  </a:moveTo>
                  <a:cubicBezTo>
                    <a:pt x="4276" y="59170"/>
                    <a:pt x="4458" y="58442"/>
                    <a:pt x="4412" y="58010"/>
                  </a:cubicBezTo>
                  <a:cubicBezTo>
                    <a:pt x="4594" y="58510"/>
                    <a:pt x="4617" y="59011"/>
                    <a:pt x="4480" y="59420"/>
                  </a:cubicBezTo>
                  <a:close/>
                  <a:moveTo>
                    <a:pt x="5890" y="51143"/>
                  </a:moveTo>
                  <a:cubicBezTo>
                    <a:pt x="5867" y="50460"/>
                    <a:pt x="5299" y="51074"/>
                    <a:pt x="5344" y="50370"/>
                  </a:cubicBezTo>
                  <a:cubicBezTo>
                    <a:pt x="5595" y="50438"/>
                    <a:pt x="5663" y="50733"/>
                    <a:pt x="5981" y="50711"/>
                  </a:cubicBezTo>
                  <a:cubicBezTo>
                    <a:pt x="5981" y="51165"/>
                    <a:pt x="6209" y="51688"/>
                    <a:pt x="5776" y="51802"/>
                  </a:cubicBezTo>
                  <a:cubicBezTo>
                    <a:pt x="5867" y="51484"/>
                    <a:pt x="5526" y="50870"/>
                    <a:pt x="5890" y="51143"/>
                  </a:cubicBezTo>
                  <a:close/>
                  <a:moveTo>
                    <a:pt x="4640" y="61398"/>
                  </a:moveTo>
                  <a:cubicBezTo>
                    <a:pt x="4435" y="61307"/>
                    <a:pt x="4344" y="60261"/>
                    <a:pt x="4662" y="59988"/>
                  </a:cubicBezTo>
                  <a:cubicBezTo>
                    <a:pt x="5003" y="59898"/>
                    <a:pt x="4662" y="60170"/>
                    <a:pt x="4640" y="60307"/>
                  </a:cubicBezTo>
                  <a:cubicBezTo>
                    <a:pt x="4617" y="60625"/>
                    <a:pt x="4753" y="61125"/>
                    <a:pt x="4640" y="61398"/>
                  </a:cubicBezTo>
                  <a:close/>
                  <a:moveTo>
                    <a:pt x="5708" y="57169"/>
                  </a:moveTo>
                  <a:cubicBezTo>
                    <a:pt x="5640" y="56873"/>
                    <a:pt x="5867" y="56623"/>
                    <a:pt x="5731" y="56077"/>
                  </a:cubicBezTo>
                  <a:cubicBezTo>
                    <a:pt x="5936" y="56100"/>
                    <a:pt x="5776" y="56578"/>
                    <a:pt x="6072" y="56509"/>
                  </a:cubicBezTo>
                  <a:cubicBezTo>
                    <a:pt x="5981" y="56759"/>
                    <a:pt x="6049" y="57214"/>
                    <a:pt x="5708" y="57169"/>
                  </a:cubicBezTo>
                  <a:close/>
                  <a:moveTo>
                    <a:pt x="6140" y="28971"/>
                  </a:moveTo>
                  <a:cubicBezTo>
                    <a:pt x="5981" y="28994"/>
                    <a:pt x="5890" y="28767"/>
                    <a:pt x="5867" y="28971"/>
                  </a:cubicBezTo>
                  <a:cubicBezTo>
                    <a:pt x="5595" y="28789"/>
                    <a:pt x="5936" y="28471"/>
                    <a:pt x="6140" y="28539"/>
                  </a:cubicBezTo>
                  <a:close/>
                  <a:moveTo>
                    <a:pt x="5958" y="52348"/>
                  </a:moveTo>
                  <a:cubicBezTo>
                    <a:pt x="5867" y="53053"/>
                    <a:pt x="5958" y="53348"/>
                    <a:pt x="5845" y="54099"/>
                  </a:cubicBezTo>
                  <a:cubicBezTo>
                    <a:pt x="5435" y="54008"/>
                    <a:pt x="5322" y="53576"/>
                    <a:pt x="5299" y="53007"/>
                  </a:cubicBezTo>
                  <a:cubicBezTo>
                    <a:pt x="5663" y="52825"/>
                    <a:pt x="5344" y="53462"/>
                    <a:pt x="5572" y="53439"/>
                  </a:cubicBezTo>
                  <a:cubicBezTo>
                    <a:pt x="5890" y="53098"/>
                    <a:pt x="5481" y="52530"/>
                    <a:pt x="5958" y="52348"/>
                  </a:cubicBezTo>
                  <a:close/>
                  <a:moveTo>
                    <a:pt x="5367" y="55304"/>
                  </a:moveTo>
                  <a:cubicBezTo>
                    <a:pt x="5276" y="55827"/>
                    <a:pt x="5617" y="55850"/>
                    <a:pt x="5526" y="56396"/>
                  </a:cubicBezTo>
                  <a:cubicBezTo>
                    <a:pt x="5140" y="56373"/>
                    <a:pt x="5322" y="55691"/>
                    <a:pt x="5094" y="55509"/>
                  </a:cubicBezTo>
                  <a:cubicBezTo>
                    <a:pt x="5163" y="55327"/>
                    <a:pt x="5458" y="54872"/>
                    <a:pt x="5640" y="55190"/>
                  </a:cubicBezTo>
                  <a:cubicBezTo>
                    <a:pt x="5936" y="55190"/>
                    <a:pt x="5367" y="54758"/>
                    <a:pt x="5640" y="54758"/>
                  </a:cubicBezTo>
                  <a:cubicBezTo>
                    <a:pt x="6004" y="54781"/>
                    <a:pt x="5913" y="55259"/>
                    <a:pt x="5822" y="55531"/>
                  </a:cubicBezTo>
                  <a:cubicBezTo>
                    <a:pt x="5526" y="55600"/>
                    <a:pt x="5549" y="55350"/>
                    <a:pt x="5367" y="55304"/>
                  </a:cubicBezTo>
                  <a:close/>
                  <a:moveTo>
                    <a:pt x="5072" y="50802"/>
                  </a:moveTo>
                  <a:cubicBezTo>
                    <a:pt x="5253" y="50870"/>
                    <a:pt x="5708" y="51757"/>
                    <a:pt x="5231" y="52120"/>
                  </a:cubicBezTo>
                  <a:cubicBezTo>
                    <a:pt x="5299" y="52325"/>
                    <a:pt x="5390" y="52530"/>
                    <a:pt x="5413" y="52780"/>
                  </a:cubicBezTo>
                  <a:cubicBezTo>
                    <a:pt x="5322" y="52803"/>
                    <a:pt x="5322" y="52734"/>
                    <a:pt x="5322" y="52666"/>
                  </a:cubicBezTo>
                  <a:cubicBezTo>
                    <a:pt x="5231" y="52644"/>
                    <a:pt x="5231" y="52712"/>
                    <a:pt x="5231" y="52780"/>
                  </a:cubicBezTo>
                  <a:cubicBezTo>
                    <a:pt x="4821" y="52439"/>
                    <a:pt x="5640" y="51347"/>
                    <a:pt x="4958" y="51347"/>
                  </a:cubicBezTo>
                  <a:cubicBezTo>
                    <a:pt x="4890" y="51029"/>
                    <a:pt x="5094" y="51074"/>
                    <a:pt x="5072" y="50802"/>
                  </a:cubicBezTo>
                  <a:close/>
                  <a:moveTo>
                    <a:pt x="5208" y="54417"/>
                  </a:moveTo>
                  <a:cubicBezTo>
                    <a:pt x="5003" y="54781"/>
                    <a:pt x="4799" y="53917"/>
                    <a:pt x="5026" y="53758"/>
                  </a:cubicBezTo>
                  <a:cubicBezTo>
                    <a:pt x="5231" y="53871"/>
                    <a:pt x="4867" y="54281"/>
                    <a:pt x="5208" y="54417"/>
                  </a:cubicBezTo>
                  <a:close/>
                  <a:moveTo>
                    <a:pt x="5572" y="54099"/>
                  </a:moveTo>
                  <a:cubicBezTo>
                    <a:pt x="5458" y="54372"/>
                    <a:pt x="5595" y="54940"/>
                    <a:pt x="5276" y="54963"/>
                  </a:cubicBezTo>
                  <a:cubicBezTo>
                    <a:pt x="5231" y="54485"/>
                    <a:pt x="5435" y="54349"/>
                    <a:pt x="5390" y="53871"/>
                  </a:cubicBezTo>
                  <a:cubicBezTo>
                    <a:pt x="5481" y="53894"/>
                    <a:pt x="5458" y="54099"/>
                    <a:pt x="5572" y="54099"/>
                  </a:cubicBezTo>
                  <a:close/>
                  <a:moveTo>
                    <a:pt x="683" y="2297"/>
                  </a:moveTo>
                  <a:cubicBezTo>
                    <a:pt x="660" y="2184"/>
                    <a:pt x="546" y="2206"/>
                    <a:pt x="569" y="2388"/>
                  </a:cubicBezTo>
                  <a:cubicBezTo>
                    <a:pt x="887" y="2434"/>
                    <a:pt x="1024" y="2275"/>
                    <a:pt x="1047" y="1956"/>
                  </a:cubicBezTo>
                  <a:cubicBezTo>
                    <a:pt x="751" y="1865"/>
                    <a:pt x="910" y="2320"/>
                    <a:pt x="683" y="2297"/>
                  </a:cubicBezTo>
                  <a:close/>
                  <a:moveTo>
                    <a:pt x="1024" y="3821"/>
                  </a:moveTo>
                  <a:cubicBezTo>
                    <a:pt x="1092" y="3912"/>
                    <a:pt x="1638" y="4139"/>
                    <a:pt x="1570" y="3730"/>
                  </a:cubicBezTo>
                  <a:cubicBezTo>
                    <a:pt x="1570" y="3571"/>
                    <a:pt x="887" y="3480"/>
                    <a:pt x="1024" y="3821"/>
                  </a:cubicBezTo>
                  <a:close/>
                  <a:moveTo>
                    <a:pt x="1274" y="4162"/>
                  </a:moveTo>
                  <a:cubicBezTo>
                    <a:pt x="1274" y="4435"/>
                    <a:pt x="1410" y="4503"/>
                    <a:pt x="1547" y="4594"/>
                  </a:cubicBezTo>
                  <a:cubicBezTo>
                    <a:pt x="1592" y="4458"/>
                    <a:pt x="1683" y="4389"/>
                    <a:pt x="1661" y="4162"/>
                  </a:cubicBezTo>
                  <a:close/>
                  <a:moveTo>
                    <a:pt x="2002" y="4935"/>
                  </a:moveTo>
                  <a:cubicBezTo>
                    <a:pt x="2252" y="4981"/>
                    <a:pt x="2252" y="4708"/>
                    <a:pt x="2297" y="4503"/>
                  </a:cubicBezTo>
                  <a:cubicBezTo>
                    <a:pt x="1979" y="4389"/>
                    <a:pt x="1979" y="4662"/>
                    <a:pt x="2002" y="4935"/>
                  </a:cubicBezTo>
                  <a:close/>
                  <a:moveTo>
                    <a:pt x="1456" y="4708"/>
                  </a:moveTo>
                  <a:cubicBezTo>
                    <a:pt x="1297" y="5140"/>
                    <a:pt x="1479" y="5254"/>
                    <a:pt x="1547" y="5481"/>
                  </a:cubicBezTo>
                  <a:cubicBezTo>
                    <a:pt x="1570" y="5640"/>
                    <a:pt x="1433" y="6186"/>
                    <a:pt x="1706" y="6027"/>
                  </a:cubicBezTo>
                  <a:cubicBezTo>
                    <a:pt x="1911" y="6004"/>
                    <a:pt x="1752" y="5549"/>
                    <a:pt x="1911" y="5481"/>
                  </a:cubicBezTo>
                  <a:cubicBezTo>
                    <a:pt x="1456" y="5322"/>
                    <a:pt x="1706" y="4981"/>
                    <a:pt x="1456" y="4708"/>
                  </a:cubicBezTo>
                  <a:close/>
                  <a:moveTo>
                    <a:pt x="1979" y="7027"/>
                  </a:moveTo>
                  <a:cubicBezTo>
                    <a:pt x="1729" y="7346"/>
                    <a:pt x="1729" y="7459"/>
                    <a:pt x="1229" y="7323"/>
                  </a:cubicBezTo>
                  <a:cubicBezTo>
                    <a:pt x="1138" y="7891"/>
                    <a:pt x="1774" y="7505"/>
                    <a:pt x="1774" y="7664"/>
                  </a:cubicBezTo>
                  <a:cubicBezTo>
                    <a:pt x="1547" y="7823"/>
                    <a:pt x="1501" y="8687"/>
                    <a:pt x="1956" y="8665"/>
                  </a:cubicBezTo>
                  <a:cubicBezTo>
                    <a:pt x="2070" y="8323"/>
                    <a:pt x="1820" y="8392"/>
                    <a:pt x="1774" y="8210"/>
                  </a:cubicBezTo>
                  <a:cubicBezTo>
                    <a:pt x="1888" y="7778"/>
                    <a:pt x="2320" y="7391"/>
                    <a:pt x="1979" y="7027"/>
                  </a:cubicBezTo>
                  <a:close/>
                  <a:moveTo>
                    <a:pt x="2047" y="8983"/>
                  </a:moveTo>
                  <a:cubicBezTo>
                    <a:pt x="1752" y="8960"/>
                    <a:pt x="1615" y="9802"/>
                    <a:pt x="1933" y="9847"/>
                  </a:cubicBezTo>
                  <a:cubicBezTo>
                    <a:pt x="2070" y="9551"/>
                    <a:pt x="1911" y="9415"/>
                    <a:pt x="2047" y="8983"/>
                  </a:cubicBezTo>
                  <a:close/>
                  <a:moveTo>
                    <a:pt x="1138" y="1206"/>
                  </a:moveTo>
                  <a:cubicBezTo>
                    <a:pt x="1524" y="1501"/>
                    <a:pt x="2070" y="1615"/>
                    <a:pt x="2320" y="2115"/>
                  </a:cubicBezTo>
                  <a:cubicBezTo>
                    <a:pt x="2366" y="2184"/>
                    <a:pt x="2343" y="2479"/>
                    <a:pt x="2411" y="2661"/>
                  </a:cubicBezTo>
                  <a:cubicBezTo>
                    <a:pt x="2479" y="2820"/>
                    <a:pt x="2752" y="3252"/>
                    <a:pt x="2570" y="3639"/>
                  </a:cubicBezTo>
                  <a:cubicBezTo>
                    <a:pt x="2616" y="3866"/>
                    <a:pt x="2752" y="4003"/>
                    <a:pt x="2843" y="4185"/>
                  </a:cubicBezTo>
                  <a:cubicBezTo>
                    <a:pt x="2729" y="5754"/>
                    <a:pt x="3002" y="6754"/>
                    <a:pt x="2798" y="7800"/>
                  </a:cubicBezTo>
                  <a:cubicBezTo>
                    <a:pt x="2707" y="7709"/>
                    <a:pt x="2661" y="7596"/>
                    <a:pt x="2616" y="7459"/>
                  </a:cubicBezTo>
                  <a:cubicBezTo>
                    <a:pt x="2320" y="7528"/>
                    <a:pt x="2479" y="7755"/>
                    <a:pt x="2502" y="8005"/>
                  </a:cubicBezTo>
                  <a:cubicBezTo>
                    <a:pt x="2229" y="8096"/>
                    <a:pt x="2024" y="8642"/>
                    <a:pt x="2138" y="8869"/>
                  </a:cubicBezTo>
                  <a:cubicBezTo>
                    <a:pt x="2411" y="8574"/>
                    <a:pt x="2684" y="8255"/>
                    <a:pt x="2684" y="7914"/>
                  </a:cubicBezTo>
                  <a:cubicBezTo>
                    <a:pt x="2911" y="8346"/>
                    <a:pt x="2616" y="8710"/>
                    <a:pt x="2775" y="9210"/>
                  </a:cubicBezTo>
                  <a:cubicBezTo>
                    <a:pt x="2456" y="9028"/>
                    <a:pt x="2456" y="9529"/>
                    <a:pt x="2411" y="8983"/>
                  </a:cubicBezTo>
                  <a:cubicBezTo>
                    <a:pt x="2275" y="9142"/>
                    <a:pt x="2206" y="9529"/>
                    <a:pt x="2297" y="9642"/>
                  </a:cubicBezTo>
                  <a:cubicBezTo>
                    <a:pt x="2593" y="9642"/>
                    <a:pt x="2547" y="9210"/>
                    <a:pt x="2957" y="9324"/>
                  </a:cubicBezTo>
                  <a:lnTo>
                    <a:pt x="2934" y="9870"/>
                  </a:lnTo>
                  <a:cubicBezTo>
                    <a:pt x="2820" y="9165"/>
                    <a:pt x="2343" y="10006"/>
                    <a:pt x="2570" y="10302"/>
                  </a:cubicBezTo>
                  <a:cubicBezTo>
                    <a:pt x="2707" y="10325"/>
                    <a:pt x="2616" y="10074"/>
                    <a:pt x="2661" y="9983"/>
                  </a:cubicBezTo>
                  <a:cubicBezTo>
                    <a:pt x="2843" y="9733"/>
                    <a:pt x="2684" y="10597"/>
                    <a:pt x="2843" y="10870"/>
                  </a:cubicBezTo>
                  <a:cubicBezTo>
                    <a:pt x="2729" y="10939"/>
                    <a:pt x="2729" y="11120"/>
                    <a:pt x="2547" y="11075"/>
                  </a:cubicBezTo>
                  <a:cubicBezTo>
                    <a:pt x="2775" y="11416"/>
                    <a:pt x="2388" y="11894"/>
                    <a:pt x="2252" y="12257"/>
                  </a:cubicBezTo>
                  <a:cubicBezTo>
                    <a:pt x="2138" y="11712"/>
                    <a:pt x="2093" y="11029"/>
                    <a:pt x="1547" y="10939"/>
                  </a:cubicBezTo>
                  <a:cubicBezTo>
                    <a:pt x="1570" y="10825"/>
                    <a:pt x="1729" y="10870"/>
                    <a:pt x="1729" y="10734"/>
                  </a:cubicBezTo>
                  <a:cubicBezTo>
                    <a:pt x="1683" y="10393"/>
                    <a:pt x="1547" y="10825"/>
                    <a:pt x="1365" y="10711"/>
                  </a:cubicBezTo>
                  <a:cubicBezTo>
                    <a:pt x="1456" y="10302"/>
                    <a:pt x="1274" y="10188"/>
                    <a:pt x="1297" y="9847"/>
                  </a:cubicBezTo>
                  <a:cubicBezTo>
                    <a:pt x="1570" y="9733"/>
                    <a:pt x="1456" y="10097"/>
                    <a:pt x="1479" y="10279"/>
                  </a:cubicBezTo>
                  <a:cubicBezTo>
                    <a:pt x="1888" y="10393"/>
                    <a:pt x="1683" y="9506"/>
                    <a:pt x="1479" y="9415"/>
                  </a:cubicBezTo>
                  <a:cubicBezTo>
                    <a:pt x="1433" y="9074"/>
                    <a:pt x="1774" y="9165"/>
                    <a:pt x="1683" y="8755"/>
                  </a:cubicBezTo>
                  <a:cubicBezTo>
                    <a:pt x="1592" y="8642"/>
                    <a:pt x="1501" y="8528"/>
                    <a:pt x="1410" y="8414"/>
                  </a:cubicBezTo>
                  <a:cubicBezTo>
                    <a:pt x="1206" y="8414"/>
                    <a:pt x="1388" y="8778"/>
                    <a:pt x="1410" y="8755"/>
                  </a:cubicBezTo>
                  <a:cubicBezTo>
                    <a:pt x="1365" y="8892"/>
                    <a:pt x="1229" y="8915"/>
                    <a:pt x="1206" y="9074"/>
                  </a:cubicBezTo>
                  <a:cubicBezTo>
                    <a:pt x="1206" y="9256"/>
                    <a:pt x="1365" y="9574"/>
                    <a:pt x="1206" y="9961"/>
                  </a:cubicBezTo>
                  <a:cubicBezTo>
                    <a:pt x="1092" y="8983"/>
                    <a:pt x="1047" y="7982"/>
                    <a:pt x="978" y="7005"/>
                  </a:cubicBezTo>
                  <a:cubicBezTo>
                    <a:pt x="1342" y="7141"/>
                    <a:pt x="1615" y="7118"/>
                    <a:pt x="1888" y="7005"/>
                  </a:cubicBezTo>
                  <a:cubicBezTo>
                    <a:pt x="1956" y="6686"/>
                    <a:pt x="1729" y="6686"/>
                    <a:pt x="1797" y="6368"/>
                  </a:cubicBezTo>
                  <a:cubicBezTo>
                    <a:pt x="1729" y="6049"/>
                    <a:pt x="1638" y="6641"/>
                    <a:pt x="1342" y="6459"/>
                  </a:cubicBezTo>
                  <a:lnTo>
                    <a:pt x="1342" y="5913"/>
                  </a:lnTo>
                  <a:cubicBezTo>
                    <a:pt x="933" y="5936"/>
                    <a:pt x="1001" y="6254"/>
                    <a:pt x="1069" y="6663"/>
                  </a:cubicBezTo>
                  <a:cubicBezTo>
                    <a:pt x="705" y="6391"/>
                    <a:pt x="865" y="5549"/>
                    <a:pt x="728" y="5026"/>
                  </a:cubicBezTo>
                  <a:cubicBezTo>
                    <a:pt x="796" y="5072"/>
                    <a:pt x="865" y="5140"/>
                    <a:pt x="1001" y="5140"/>
                  </a:cubicBezTo>
                  <a:cubicBezTo>
                    <a:pt x="1024" y="4867"/>
                    <a:pt x="865" y="4799"/>
                    <a:pt x="819" y="4594"/>
                  </a:cubicBezTo>
                  <a:cubicBezTo>
                    <a:pt x="728" y="4640"/>
                    <a:pt x="660" y="4685"/>
                    <a:pt x="637" y="4799"/>
                  </a:cubicBezTo>
                  <a:cubicBezTo>
                    <a:pt x="364" y="4344"/>
                    <a:pt x="387" y="3503"/>
                    <a:pt x="296" y="2820"/>
                  </a:cubicBezTo>
                  <a:cubicBezTo>
                    <a:pt x="433" y="2957"/>
                    <a:pt x="524" y="2957"/>
                    <a:pt x="569" y="2729"/>
                  </a:cubicBezTo>
                  <a:cubicBezTo>
                    <a:pt x="637" y="2479"/>
                    <a:pt x="251" y="2275"/>
                    <a:pt x="205" y="2502"/>
                  </a:cubicBezTo>
                  <a:cubicBezTo>
                    <a:pt x="1" y="2479"/>
                    <a:pt x="182" y="2024"/>
                    <a:pt x="137" y="1843"/>
                  </a:cubicBezTo>
                  <a:cubicBezTo>
                    <a:pt x="410" y="1547"/>
                    <a:pt x="887" y="1524"/>
                    <a:pt x="1138" y="1206"/>
                  </a:cubicBezTo>
                  <a:close/>
                  <a:moveTo>
                    <a:pt x="8414" y="17760"/>
                  </a:moveTo>
                  <a:cubicBezTo>
                    <a:pt x="8414" y="17556"/>
                    <a:pt x="8301" y="17533"/>
                    <a:pt x="8323" y="17328"/>
                  </a:cubicBezTo>
                  <a:cubicBezTo>
                    <a:pt x="8687" y="17147"/>
                    <a:pt x="8346" y="17783"/>
                    <a:pt x="8596" y="17760"/>
                  </a:cubicBezTo>
                  <a:cubicBezTo>
                    <a:pt x="8505" y="18284"/>
                    <a:pt x="8369" y="18738"/>
                    <a:pt x="8392" y="19398"/>
                  </a:cubicBezTo>
                  <a:cubicBezTo>
                    <a:pt x="8119" y="19580"/>
                    <a:pt x="8392" y="18056"/>
                    <a:pt x="8414" y="17760"/>
                  </a:cubicBezTo>
                  <a:close/>
                  <a:moveTo>
                    <a:pt x="7573" y="18625"/>
                  </a:moveTo>
                  <a:cubicBezTo>
                    <a:pt x="8301" y="18716"/>
                    <a:pt x="7618" y="19557"/>
                    <a:pt x="7914" y="20034"/>
                  </a:cubicBezTo>
                  <a:cubicBezTo>
                    <a:pt x="7505" y="19898"/>
                    <a:pt x="7800" y="19966"/>
                    <a:pt x="7641" y="20262"/>
                  </a:cubicBezTo>
                  <a:cubicBezTo>
                    <a:pt x="7186" y="19875"/>
                    <a:pt x="7891" y="19193"/>
                    <a:pt x="7573" y="18625"/>
                  </a:cubicBezTo>
                  <a:close/>
                  <a:moveTo>
                    <a:pt x="7482" y="18397"/>
                  </a:moveTo>
                  <a:cubicBezTo>
                    <a:pt x="7482" y="17942"/>
                    <a:pt x="7869" y="17601"/>
                    <a:pt x="7414" y="17397"/>
                  </a:cubicBezTo>
                  <a:cubicBezTo>
                    <a:pt x="7323" y="16987"/>
                    <a:pt x="7641" y="17101"/>
                    <a:pt x="7596" y="16760"/>
                  </a:cubicBezTo>
                  <a:cubicBezTo>
                    <a:pt x="7687" y="16328"/>
                    <a:pt x="7277" y="16191"/>
                    <a:pt x="7527" y="15873"/>
                  </a:cubicBezTo>
                  <a:cubicBezTo>
                    <a:pt x="7687" y="15987"/>
                    <a:pt x="7755" y="16328"/>
                    <a:pt x="7778" y="16760"/>
                  </a:cubicBezTo>
                  <a:cubicBezTo>
                    <a:pt x="7823" y="17306"/>
                    <a:pt x="7914" y="18306"/>
                    <a:pt x="7482" y="18397"/>
                  </a:cubicBezTo>
                  <a:close/>
                  <a:moveTo>
                    <a:pt x="47300" y="78590"/>
                  </a:moveTo>
                  <a:cubicBezTo>
                    <a:pt x="47550" y="78703"/>
                    <a:pt x="47368" y="79113"/>
                    <a:pt x="47163" y="79204"/>
                  </a:cubicBezTo>
                  <a:cubicBezTo>
                    <a:pt x="47004" y="79090"/>
                    <a:pt x="47140" y="78840"/>
                    <a:pt x="47300" y="78590"/>
                  </a:cubicBezTo>
                  <a:close/>
                  <a:moveTo>
                    <a:pt x="6663" y="17601"/>
                  </a:moveTo>
                  <a:lnTo>
                    <a:pt x="6686" y="17169"/>
                  </a:lnTo>
                  <a:cubicBezTo>
                    <a:pt x="6754" y="17237"/>
                    <a:pt x="6823" y="17283"/>
                    <a:pt x="6959" y="17283"/>
                  </a:cubicBezTo>
                  <a:lnTo>
                    <a:pt x="6959" y="17078"/>
                  </a:lnTo>
                  <a:cubicBezTo>
                    <a:pt x="6936" y="16942"/>
                    <a:pt x="6777" y="16965"/>
                    <a:pt x="6777" y="17056"/>
                  </a:cubicBezTo>
                  <a:cubicBezTo>
                    <a:pt x="6504" y="16919"/>
                    <a:pt x="6845" y="16646"/>
                    <a:pt x="6868" y="16533"/>
                  </a:cubicBezTo>
                  <a:cubicBezTo>
                    <a:pt x="6709" y="16510"/>
                    <a:pt x="6686" y="16646"/>
                    <a:pt x="6504" y="16623"/>
                  </a:cubicBezTo>
                  <a:cubicBezTo>
                    <a:pt x="6823" y="16373"/>
                    <a:pt x="6754" y="16055"/>
                    <a:pt x="6709" y="15532"/>
                  </a:cubicBezTo>
                  <a:cubicBezTo>
                    <a:pt x="6913" y="15577"/>
                    <a:pt x="6754" y="16055"/>
                    <a:pt x="7050" y="15987"/>
                  </a:cubicBezTo>
                  <a:cubicBezTo>
                    <a:pt x="7073" y="16055"/>
                    <a:pt x="6868" y="16305"/>
                    <a:pt x="6868" y="16305"/>
                  </a:cubicBezTo>
                  <a:cubicBezTo>
                    <a:pt x="6891" y="16373"/>
                    <a:pt x="7050" y="16419"/>
                    <a:pt x="7050" y="16419"/>
                  </a:cubicBezTo>
                  <a:cubicBezTo>
                    <a:pt x="7050" y="16646"/>
                    <a:pt x="6959" y="16896"/>
                    <a:pt x="7050" y="17397"/>
                  </a:cubicBezTo>
                  <a:cubicBezTo>
                    <a:pt x="6868" y="17397"/>
                    <a:pt x="6913" y="17692"/>
                    <a:pt x="6663" y="17601"/>
                  </a:cubicBezTo>
                  <a:close/>
                  <a:moveTo>
                    <a:pt x="8551" y="20057"/>
                  </a:moveTo>
                  <a:cubicBezTo>
                    <a:pt x="8755" y="19989"/>
                    <a:pt x="8687" y="20262"/>
                    <a:pt x="8824" y="20285"/>
                  </a:cubicBezTo>
                  <a:cubicBezTo>
                    <a:pt x="8733" y="20580"/>
                    <a:pt x="8733" y="20739"/>
                    <a:pt x="8824" y="21035"/>
                  </a:cubicBezTo>
                  <a:cubicBezTo>
                    <a:pt x="8392" y="20876"/>
                    <a:pt x="8664" y="20557"/>
                    <a:pt x="8551" y="20057"/>
                  </a:cubicBezTo>
                  <a:close/>
                  <a:moveTo>
                    <a:pt x="7732" y="20808"/>
                  </a:moveTo>
                  <a:cubicBezTo>
                    <a:pt x="7596" y="20398"/>
                    <a:pt x="7982" y="20603"/>
                    <a:pt x="7914" y="20262"/>
                  </a:cubicBezTo>
                  <a:cubicBezTo>
                    <a:pt x="8187" y="20421"/>
                    <a:pt x="7778" y="20808"/>
                    <a:pt x="7982" y="20921"/>
                  </a:cubicBezTo>
                  <a:cubicBezTo>
                    <a:pt x="7891" y="21285"/>
                    <a:pt x="7960" y="20603"/>
                    <a:pt x="7732" y="20808"/>
                  </a:cubicBezTo>
                  <a:close/>
                  <a:moveTo>
                    <a:pt x="7937" y="706"/>
                  </a:moveTo>
                  <a:cubicBezTo>
                    <a:pt x="8323" y="842"/>
                    <a:pt x="7914" y="1229"/>
                    <a:pt x="8005" y="1683"/>
                  </a:cubicBezTo>
                  <a:cubicBezTo>
                    <a:pt x="7846" y="1934"/>
                    <a:pt x="7960" y="956"/>
                    <a:pt x="7937" y="706"/>
                  </a:cubicBezTo>
                  <a:close/>
                  <a:moveTo>
                    <a:pt x="5435" y="62285"/>
                  </a:moveTo>
                  <a:cubicBezTo>
                    <a:pt x="5526" y="61921"/>
                    <a:pt x="5072" y="62149"/>
                    <a:pt x="5185" y="61739"/>
                  </a:cubicBezTo>
                  <a:cubicBezTo>
                    <a:pt x="5458" y="61785"/>
                    <a:pt x="5413" y="62194"/>
                    <a:pt x="5822" y="62081"/>
                  </a:cubicBezTo>
                  <a:cubicBezTo>
                    <a:pt x="5799" y="62262"/>
                    <a:pt x="5663" y="62331"/>
                    <a:pt x="5435" y="62285"/>
                  </a:cubicBezTo>
                  <a:close/>
                  <a:moveTo>
                    <a:pt x="8892" y="16123"/>
                  </a:moveTo>
                  <a:cubicBezTo>
                    <a:pt x="8346" y="16191"/>
                    <a:pt x="8846" y="17237"/>
                    <a:pt x="9142" y="17328"/>
                  </a:cubicBezTo>
                  <a:cubicBezTo>
                    <a:pt x="9256" y="16714"/>
                    <a:pt x="8733" y="16805"/>
                    <a:pt x="8892" y="16123"/>
                  </a:cubicBezTo>
                  <a:close/>
                  <a:moveTo>
                    <a:pt x="9529" y="16464"/>
                  </a:moveTo>
                  <a:cubicBezTo>
                    <a:pt x="9620" y="16828"/>
                    <a:pt x="9278" y="17533"/>
                    <a:pt x="9506" y="17351"/>
                  </a:cubicBezTo>
                  <a:cubicBezTo>
                    <a:pt x="9597" y="17215"/>
                    <a:pt x="9711" y="16214"/>
                    <a:pt x="9529" y="16464"/>
                  </a:cubicBezTo>
                  <a:close/>
                  <a:moveTo>
                    <a:pt x="9847" y="13190"/>
                  </a:moveTo>
                  <a:cubicBezTo>
                    <a:pt x="9870" y="13122"/>
                    <a:pt x="9938" y="13076"/>
                    <a:pt x="10029" y="13099"/>
                  </a:cubicBezTo>
                  <a:cubicBezTo>
                    <a:pt x="9983" y="12826"/>
                    <a:pt x="9961" y="12530"/>
                    <a:pt x="9688" y="12530"/>
                  </a:cubicBezTo>
                  <a:cubicBezTo>
                    <a:pt x="9642" y="12849"/>
                    <a:pt x="9688" y="13099"/>
                    <a:pt x="9847" y="13190"/>
                  </a:cubicBezTo>
                  <a:close/>
                  <a:moveTo>
                    <a:pt x="9233" y="17874"/>
                  </a:moveTo>
                  <a:cubicBezTo>
                    <a:pt x="8960" y="17942"/>
                    <a:pt x="8960" y="18284"/>
                    <a:pt x="8846" y="18534"/>
                  </a:cubicBezTo>
                  <a:cubicBezTo>
                    <a:pt x="9119" y="18625"/>
                    <a:pt x="9097" y="18374"/>
                    <a:pt x="9324" y="18443"/>
                  </a:cubicBezTo>
                  <a:cubicBezTo>
                    <a:pt x="9347" y="18170"/>
                    <a:pt x="9142" y="18193"/>
                    <a:pt x="9233" y="17874"/>
                  </a:cubicBezTo>
                  <a:close/>
                  <a:moveTo>
                    <a:pt x="9028" y="18647"/>
                  </a:moveTo>
                  <a:cubicBezTo>
                    <a:pt x="8983" y="18988"/>
                    <a:pt x="9278" y="18943"/>
                    <a:pt x="9301" y="19193"/>
                  </a:cubicBezTo>
                  <a:cubicBezTo>
                    <a:pt x="9210" y="19193"/>
                    <a:pt x="9187" y="19398"/>
                    <a:pt x="9301" y="19420"/>
                  </a:cubicBezTo>
                  <a:cubicBezTo>
                    <a:pt x="9210" y="19011"/>
                    <a:pt x="9642" y="19261"/>
                    <a:pt x="9574" y="18875"/>
                  </a:cubicBezTo>
                  <a:cubicBezTo>
                    <a:pt x="9233" y="18988"/>
                    <a:pt x="9324" y="18602"/>
                    <a:pt x="9028" y="18647"/>
                  </a:cubicBezTo>
                  <a:close/>
                  <a:moveTo>
                    <a:pt x="8846" y="19398"/>
                  </a:moveTo>
                  <a:cubicBezTo>
                    <a:pt x="8937" y="19375"/>
                    <a:pt x="8983" y="19284"/>
                    <a:pt x="9028" y="19193"/>
                  </a:cubicBezTo>
                  <a:cubicBezTo>
                    <a:pt x="8596" y="19193"/>
                    <a:pt x="8846" y="19489"/>
                    <a:pt x="8824" y="19853"/>
                  </a:cubicBezTo>
                  <a:cubicBezTo>
                    <a:pt x="9006" y="19739"/>
                    <a:pt x="9301" y="19807"/>
                    <a:pt x="9392" y="19648"/>
                  </a:cubicBezTo>
                  <a:cubicBezTo>
                    <a:pt x="9187" y="19398"/>
                    <a:pt x="8983" y="19762"/>
                    <a:pt x="8846" y="19398"/>
                  </a:cubicBezTo>
                  <a:close/>
                  <a:moveTo>
                    <a:pt x="8619" y="15464"/>
                  </a:moveTo>
                  <a:cubicBezTo>
                    <a:pt x="8778" y="15305"/>
                    <a:pt x="8869" y="15009"/>
                    <a:pt x="8824" y="14600"/>
                  </a:cubicBezTo>
                  <a:cubicBezTo>
                    <a:pt x="9119" y="14645"/>
                    <a:pt x="9097" y="15350"/>
                    <a:pt x="8892" y="15373"/>
                  </a:cubicBezTo>
                  <a:cubicBezTo>
                    <a:pt x="9119" y="15418"/>
                    <a:pt x="9028" y="15805"/>
                    <a:pt x="9165" y="15919"/>
                  </a:cubicBezTo>
                  <a:cubicBezTo>
                    <a:pt x="9460" y="15577"/>
                    <a:pt x="9119" y="14850"/>
                    <a:pt x="9097" y="14713"/>
                  </a:cubicBezTo>
                  <a:cubicBezTo>
                    <a:pt x="9097" y="14736"/>
                    <a:pt x="9278" y="14691"/>
                    <a:pt x="9278" y="14713"/>
                  </a:cubicBezTo>
                  <a:cubicBezTo>
                    <a:pt x="9210" y="14486"/>
                    <a:pt x="9051" y="14372"/>
                    <a:pt x="8915" y="14281"/>
                  </a:cubicBezTo>
                  <a:cubicBezTo>
                    <a:pt x="8915" y="14077"/>
                    <a:pt x="8983" y="13986"/>
                    <a:pt x="9097" y="13940"/>
                  </a:cubicBezTo>
                  <a:cubicBezTo>
                    <a:pt x="9074" y="13667"/>
                    <a:pt x="8960" y="13349"/>
                    <a:pt x="9028" y="13190"/>
                  </a:cubicBezTo>
                  <a:cubicBezTo>
                    <a:pt x="8892" y="12758"/>
                    <a:pt x="9438" y="13167"/>
                    <a:pt x="9301" y="12758"/>
                  </a:cubicBezTo>
                  <a:cubicBezTo>
                    <a:pt x="9278" y="12599"/>
                    <a:pt x="9142" y="12735"/>
                    <a:pt x="9119" y="12849"/>
                  </a:cubicBezTo>
                  <a:cubicBezTo>
                    <a:pt x="8915" y="12758"/>
                    <a:pt x="9097" y="12235"/>
                    <a:pt x="9051" y="11985"/>
                  </a:cubicBezTo>
                  <a:cubicBezTo>
                    <a:pt x="9165" y="12121"/>
                    <a:pt x="9187" y="12394"/>
                    <a:pt x="9301" y="12530"/>
                  </a:cubicBezTo>
                  <a:cubicBezTo>
                    <a:pt x="9392" y="12508"/>
                    <a:pt x="9415" y="12417"/>
                    <a:pt x="9506" y="12417"/>
                  </a:cubicBezTo>
                  <a:cubicBezTo>
                    <a:pt x="9460" y="12189"/>
                    <a:pt x="9301" y="12076"/>
                    <a:pt x="9233" y="11871"/>
                  </a:cubicBezTo>
                  <a:cubicBezTo>
                    <a:pt x="9529" y="11985"/>
                    <a:pt x="9483" y="11029"/>
                    <a:pt x="9529" y="10779"/>
                  </a:cubicBezTo>
                  <a:cubicBezTo>
                    <a:pt x="9620" y="10984"/>
                    <a:pt x="9733" y="11166"/>
                    <a:pt x="9779" y="11439"/>
                  </a:cubicBezTo>
                  <a:cubicBezTo>
                    <a:pt x="9915" y="11416"/>
                    <a:pt x="9870" y="11166"/>
                    <a:pt x="9892" y="11007"/>
                  </a:cubicBezTo>
                  <a:cubicBezTo>
                    <a:pt x="10143" y="11371"/>
                    <a:pt x="10234" y="12621"/>
                    <a:pt x="10211" y="13303"/>
                  </a:cubicBezTo>
                  <a:cubicBezTo>
                    <a:pt x="10211" y="13508"/>
                    <a:pt x="10165" y="13531"/>
                    <a:pt x="10029" y="13531"/>
                  </a:cubicBezTo>
                  <a:cubicBezTo>
                    <a:pt x="10074" y="13645"/>
                    <a:pt x="10188" y="13622"/>
                    <a:pt x="10211" y="13758"/>
                  </a:cubicBezTo>
                  <a:cubicBezTo>
                    <a:pt x="10256" y="13986"/>
                    <a:pt x="10029" y="13917"/>
                    <a:pt x="10029" y="13963"/>
                  </a:cubicBezTo>
                  <a:cubicBezTo>
                    <a:pt x="10029" y="14099"/>
                    <a:pt x="10188" y="14145"/>
                    <a:pt x="10211" y="14304"/>
                  </a:cubicBezTo>
                  <a:cubicBezTo>
                    <a:pt x="10234" y="14531"/>
                    <a:pt x="10006" y="14850"/>
                    <a:pt x="10006" y="15168"/>
                  </a:cubicBezTo>
                  <a:cubicBezTo>
                    <a:pt x="9983" y="15646"/>
                    <a:pt x="10120" y="16100"/>
                    <a:pt x="10074" y="16601"/>
                  </a:cubicBezTo>
                  <a:cubicBezTo>
                    <a:pt x="10029" y="17033"/>
                    <a:pt x="9824" y="17419"/>
                    <a:pt x="9779" y="17897"/>
                  </a:cubicBezTo>
                  <a:cubicBezTo>
                    <a:pt x="9756" y="18079"/>
                    <a:pt x="9870" y="18193"/>
                    <a:pt x="9870" y="18215"/>
                  </a:cubicBezTo>
                  <a:cubicBezTo>
                    <a:pt x="9870" y="18966"/>
                    <a:pt x="9529" y="19671"/>
                    <a:pt x="9824" y="20307"/>
                  </a:cubicBezTo>
                  <a:cubicBezTo>
                    <a:pt x="9756" y="20376"/>
                    <a:pt x="9688" y="20489"/>
                    <a:pt x="9642" y="20626"/>
                  </a:cubicBezTo>
                  <a:cubicBezTo>
                    <a:pt x="9438" y="20535"/>
                    <a:pt x="9665" y="19944"/>
                    <a:pt x="9278" y="20080"/>
                  </a:cubicBezTo>
                  <a:cubicBezTo>
                    <a:pt x="9415" y="20398"/>
                    <a:pt x="9529" y="20717"/>
                    <a:pt x="9733" y="20967"/>
                  </a:cubicBezTo>
                  <a:cubicBezTo>
                    <a:pt x="9415" y="21467"/>
                    <a:pt x="9665" y="22422"/>
                    <a:pt x="9529" y="23127"/>
                  </a:cubicBezTo>
                  <a:cubicBezTo>
                    <a:pt x="9460" y="23400"/>
                    <a:pt x="9324" y="23377"/>
                    <a:pt x="9233" y="23559"/>
                  </a:cubicBezTo>
                  <a:cubicBezTo>
                    <a:pt x="9097" y="23832"/>
                    <a:pt x="9187" y="24241"/>
                    <a:pt x="8960" y="24332"/>
                  </a:cubicBezTo>
                  <a:cubicBezTo>
                    <a:pt x="8528" y="24241"/>
                    <a:pt x="8869" y="23696"/>
                    <a:pt x="8869" y="23445"/>
                  </a:cubicBezTo>
                  <a:cubicBezTo>
                    <a:pt x="8892" y="23104"/>
                    <a:pt x="8846" y="22718"/>
                    <a:pt x="8892" y="22468"/>
                  </a:cubicBezTo>
                  <a:cubicBezTo>
                    <a:pt x="8915" y="22354"/>
                    <a:pt x="8801" y="22240"/>
                    <a:pt x="8801" y="22240"/>
                  </a:cubicBezTo>
                  <a:cubicBezTo>
                    <a:pt x="8824" y="22172"/>
                    <a:pt x="8983" y="21945"/>
                    <a:pt x="8983" y="21922"/>
                  </a:cubicBezTo>
                  <a:cubicBezTo>
                    <a:pt x="9006" y="21785"/>
                    <a:pt x="8892" y="21535"/>
                    <a:pt x="8892" y="21376"/>
                  </a:cubicBezTo>
                  <a:cubicBezTo>
                    <a:pt x="8915" y="20990"/>
                    <a:pt x="9006" y="20876"/>
                    <a:pt x="8824" y="20489"/>
                  </a:cubicBezTo>
                  <a:cubicBezTo>
                    <a:pt x="9097" y="20467"/>
                    <a:pt x="9165" y="20944"/>
                    <a:pt x="9278" y="20512"/>
                  </a:cubicBezTo>
                  <a:cubicBezTo>
                    <a:pt x="9256" y="20353"/>
                    <a:pt x="9165" y="20557"/>
                    <a:pt x="9006" y="20512"/>
                  </a:cubicBezTo>
                  <a:cubicBezTo>
                    <a:pt x="8915" y="20262"/>
                    <a:pt x="8915" y="19898"/>
                    <a:pt x="8642" y="19830"/>
                  </a:cubicBezTo>
                  <a:cubicBezTo>
                    <a:pt x="8824" y="18988"/>
                    <a:pt x="8710" y="18420"/>
                    <a:pt x="8960" y="17760"/>
                  </a:cubicBezTo>
                  <a:cubicBezTo>
                    <a:pt x="8892" y="17351"/>
                    <a:pt x="8710" y="17033"/>
                    <a:pt x="8414" y="16874"/>
                  </a:cubicBezTo>
                  <a:cubicBezTo>
                    <a:pt x="8505" y="16623"/>
                    <a:pt x="8551" y="16305"/>
                    <a:pt x="8528" y="15896"/>
                  </a:cubicBezTo>
                  <a:lnTo>
                    <a:pt x="8892" y="15919"/>
                  </a:lnTo>
                  <a:cubicBezTo>
                    <a:pt x="8915" y="15623"/>
                    <a:pt x="8869" y="15441"/>
                    <a:pt x="8619" y="15464"/>
                  </a:cubicBezTo>
                  <a:close/>
                  <a:moveTo>
                    <a:pt x="6868" y="11166"/>
                  </a:moveTo>
                  <a:cubicBezTo>
                    <a:pt x="6686" y="11371"/>
                    <a:pt x="6823" y="10279"/>
                    <a:pt x="6777" y="9961"/>
                  </a:cubicBezTo>
                  <a:cubicBezTo>
                    <a:pt x="7186" y="10165"/>
                    <a:pt x="6777" y="10711"/>
                    <a:pt x="6868" y="11166"/>
                  </a:cubicBezTo>
                  <a:close/>
                  <a:moveTo>
                    <a:pt x="7573" y="24196"/>
                  </a:moveTo>
                  <a:cubicBezTo>
                    <a:pt x="7641" y="23968"/>
                    <a:pt x="7414" y="23946"/>
                    <a:pt x="7391" y="23855"/>
                  </a:cubicBezTo>
                  <a:cubicBezTo>
                    <a:pt x="7391" y="23582"/>
                    <a:pt x="7641" y="23718"/>
                    <a:pt x="7687" y="23423"/>
                  </a:cubicBezTo>
                  <a:cubicBezTo>
                    <a:pt x="7982" y="23696"/>
                    <a:pt x="8164" y="23400"/>
                    <a:pt x="8232" y="23878"/>
                  </a:cubicBezTo>
                  <a:cubicBezTo>
                    <a:pt x="7937" y="23946"/>
                    <a:pt x="7960" y="23673"/>
                    <a:pt x="7687" y="23764"/>
                  </a:cubicBezTo>
                  <a:cubicBezTo>
                    <a:pt x="7618" y="24037"/>
                    <a:pt x="7982" y="24378"/>
                    <a:pt x="8119" y="24082"/>
                  </a:cubicBezTo>
                  <a:cubicBezTo>
                    <a:pt x="8232" y="24105"/>
                    <a:pt x="8187" y="24196"/>
                    <a:pt x="8119" y="24196"/>
                  </a:cubicBezTo>
                  <a:lnTo>
                    <a:pt x="8119" y="24423"/>
                  </a:lnTo>
                  <a:cubicBezTo>
                    <a:pt x="7846" y="24491"/>
                    <a:pt x="7960" y="24105"/>
                    <a:pt x="7664" y="24196"/>
                  </a:cubicBezTo>
                  <a:cubicBezTo>
                    <a:pt x="7755" y="24673"/>
                    <a:pt x="7914" y="24764"/>
                    <a:pt x="7755" y="25174"/>
                  </a:cubicBezTo>
                  <a:cubicBezTo>
                    <a:pt x="7482" y="25174"/>
                    <a:pt x="7414" y="24924"/>
                    <a:pt x="7300" y="24719"/>
                  </a:cubicBezTo>
                  <a:cubicBezTo>
                    <a:pt x="7300" y="24378"/>
                    <a:pt x="7527" y="24446"/>
                    <a:pt x="7573" y="24196"/>
                  </a:cubicBezTo>
                  <a:close/>
                  <a:moveTo>
                    <a:pt x="6004" y="31814"/>
                  </a:moveTo>
                  <a:cubicBezTo>
                    <a:pt x="5776" y="32155"/>
                    <a:pt x="6049" y="31018"/>
                    <a:pt x="5822" y="31041"/>
                  </a:cubicBezTo>
                  <a:cubicBezTo>
                    <a:pt x="5981" y="30722"/>
                    <a:pt x="5731" y="30563"/>
                    <a:pt x="5936" y="30267"/>
                  </a:cubicBezTo>
                  <a:cubicBezTo>
                    <a:pt x="5981" y="30677"/>
                    <a:pt x="6277" y="31245"/>
                    <a:pt x="6186" y="31473"/>
                  </a:cubicBezTo>
                  <a:cubicBezTo>
                    <a:pt x="6004" y="31109"/>
                    <a:pt x="5981" y="31382"/>
                    <a:pt x="6004" y="31814"/>
                  </a:cubicBezTo>
                  <a:close/>
                  <a:moveTo>
                    <a:pt x="6913" y="32041"/>
                  </a:moveTo>
                  <a:cubicBezTo>
                    <a:pt x="6777" y="31836"/>
                    <a:pt x="6413" y="31905"/>
                    <a:pt x="6459" y="31495"/>
                  </a:cubicBezTo>
                  <a:cubicBezTo>
                    <a:pt x="6595" y="31814"/>
                    <a:pt x="6936" y="31223"/>
                    <a:pt x="6913" y="31723"/>
                  </a:cubicBezTo>
                  <a:cubicBezTo>
                    <a:pt x="7095" y="31655"/>
                    <a:pt x="6959" y="31154"/>
                    <a:pt x="7277" y="31291"/>
                  </a:cubicBezTo>
                  <a:cubicBezTo>
                    <a:pt x="7004" y="31700"/>
                    <a:pt x="7277" y="32223"/>
                    <a:pt x="7073" y="32814"/>
                  </a:cubicBezTo>
                  <a:cubicBezTo>
                    <a:pt x="6845" y="32519"/>
                    <a:pt x="7004" y="32996"/>
                    <a:pt x="6709" y="32905"/>
                  </a:cubicBezTo>
                  <a:cubicBezTo>
                    <a:pt x="6618" y="32405"/>
                    <a:pt x="6982" y="32496"/>
                    <a:pt x="6913" y="32041"/>
                  </a:cubicBezTo>
                  <a:close/>
                  <a:moveTo>
                    <a:pt x="6800" y="21012"/>
                  </a:moveTo>
                  <a:cubicBezTo>
                    <a:pt x="6709" y="21058"/>
                    <a:pt x="6641" y="21126"/>
                    <a:pt x="6618" y="20990"/>
                  </a:cubicBezTo>
                  <a:cubicBezTo>
                    <a:pt x="6550" y="20535"/>
                    <a:pt x="6686" y="19489"/>
                    <a:pt x="6663" y="18693"/>
                  </a:cubicBezTo>
                  <a:cubicBezTo>
                    <a:pt x="6595" y="18306"/>
                    <a:pt x="6823" y="18306"/>
                    <a:pt x="6754" y="18716"/>
                  </a:cubicBezTo>
                  <a:cubicBezTo>
                    <a:pt x="6823" y="19489"/>
                    <a:pt x="6936" y="20285"/>
                    <a:pt x="6800" y="21012"/>
                  </a:cubicBezTo>
                  <a:close/>
                  <a:moveTo>
                    <a:pt x="8096" y="32723"/>
                  </a:moveTo>
                  <a:cubicBezTo>
                    <a:pt x="8005" y="32723"/>
                    <a:pt x="8028" y="32587"/>
                    <a:pt x="8005" y="32496"/>
                  </a:cubicBezTo>
                  <a:cubicBezTo>
                    <a:pt x="7846" y="32496"/>
                    <a:pt x="7755" y="32587"/>
                    <a:pt x="7732" y="32723"/>
                  </a:cubicBezTo>
                  <a:cubicBezTo>
                    <a:pt x="7596" y="32723"/>
                    <a:pt x="7618" y="32087"/>
                    <a:pt x="7459" y="32496"/>
                  </a:cubicBezTo>
                  <a:cubicBezTo>
                    <a:pt x="7118" y="32428"/>
                    <a:pt x="7527" y="32109"/>
                    <a:pt x="7550" y="32064"/>
                  </a:cubicBezTo>
                  <a:cubicBezTo>
                    <a:pt x="7596" y="31927"/>
                    <a:pt x="7505" y="31746"/>
                    <a:pt x="7550" y="31632"/>
                  </a:cubicBezTo>
                  <a:cubicBezTo>
                    <a:pt x="7573" y="31564"/>
                    <a:pt x="7732" y="31564"/>
                    <a:pt x="7732" y="31518"/>
                  </a:cubicBezTo>
                  <a:cubicBezTo>
                    <a:pt x="7800" y="31359"/>
                    <a:pt x="7687" y="31132"/>
                    <a:pt x="7937" y="31200"/>
                  </a:cubicBezTo>
                  <a:cubicBezTo>
                    <a:pt x="7960" y="30995"/>
                    <a:pt x="7846" y="30654"/>
                    <a:pt x="8119" y="30768"/>
                  </a:cubicBezTo>
                  <a:cubicBezTo>
                    <a:pt x="7982" y="31041"/>
                    <a:pt x="8028" y="31427"/>
                    <a:pt x="7914" y="31746"/>
                  </a:cubicBezTo>
                  <a:cubicBezTo>
                    <a:pt x="7869" y="31927"/>
                    <a:pt x="7346" y="32109"/>
                    <a:pt x="7732" y="32382"/>
                  </a:cubicBezTo>
                  <a:cubicBezTo>
                    <a:pt x="7914" y="32200"/>
                    <a:pt x="7800" y="31677"/>
                    <a:pt x="8187" y="31746"/>
                  </a:cubicBezTo>
                  <a:cubicBezTo>
                    <a:pt x="8255" y="32291"/>
                    <a:pt x="7869" y="32269"/>
                    <a:pt x="8096" y="32723"/>
                  </a:cubicBezTo>
                  <a:close/>
                  <a:moveTo>
                    <a:pt x="8551" y="32519"/>
                  </a:moveTo>
                  <a:cubicBezTo>
                    <a:pt x="8187" y="32382"/>
                    <a:pt x="8596" y="31996"/>
                    <a:pt x="8483" y="31541"/>
                  </a:cubicBezTo>
                  <a:cubicBezTo>
                    <a:pt x="8073" y="31746"/>
                    <a:pt x="8551" y="30790"/>
                    <a:pt x="8301" y="30427"/>
                  </a:cubicBezTo>
                  <a:cubicBezTo>
                    <a:pt x="8710" y="30358"/>
                    <a:pt x="8528" y="31018"/>
                    <a:pt x="8574" y="31313"/>
                  </a:cubicBezTo>
                  <a:cubicBezTo>
                    <a:pt x="8619" y="31768"/>
                    <a:pt x="8755" y="32246"/>
                    <a:pt x="8551" y="32519"/>
                  </a:cubicBezTo>
                  <a:close/>
                  <a:moveTo>
                    <a:pt x="8346" y="33610"/>
                  </a:moveTo>
                  <a:cubicBezTo>
                    <a:pt x="8392" y="33406"/>
                    <a:pt x="8619" y="33406"/>
                    <a:pt x="8551" y="33064"/>
                  </a:cubicBezTo>
                  <a:cubicBezTo>
                    <a:pt x="8483" y="32951"/>
                    <a:pt x="8323" y="32951"/>
                    <a:pt x="8369" y="32723"/>
                  </a:cubicBezTo>
                  <a:cubicBezTo>
                    <a:pt x="8505" y="32746"/>
                    <a:pt x="8619" y="32746"/>
                    <a:pt x="8642" y="32632"/>
                  </a:cubicBezTo>
                  <a:cubicBezTo>
                    <a:pt x="8733" y="32905"/>
                    <a:pt x="8824" y="33587"/>
                    <a:pt x="8346" y="33610"/>
                  </a:cubicBezTo>
                  <a:close/>
                  <a:moveTo>
                    <a:pt x="7164" y="33678"/>
                  </a:moveTo>
                  <a:lnTo>
                    <a:pt x="7164" y="33360"/>
                  </a:lnTo>
                  <a:cubicBezTo>
                    <a:pt x="7391" y="33428"/>
                    <a:pt x="7641" y="33474"/>
                    <a:pt x="7618" y="33815"/>
                  </a:cubicBezTo>
                  <a:cubicBezTo>
                    <a:pt x="7346" y="33883"/>
                    <a:pt x="7391" y="33656"/>
                    <a:pt x="7164" y="33678"/>
                  </a:cubicBezTo>
                  <a:close/>
                  <a:moveTo>
                    <a:pt x="6845" y="23946"/>
                  </a:moveTo>
                  <a:cubicBezTo>
                    <a:pt x="6663" y="24014"/>
                    <a:pt x="6572" y="23445"/>
                    <a:pt x="6754" y="23400"/>
                  </a:cubicBezTo>
                  <a:cubicBezTo>
                    <a:pt x="6663" y="23150"/>
                    <a:pt x="6436" y="22991"/>
                    <a:pt x="6504" y="22536"/>
                  </a:cubicBezTo>
                  <a:cubicBezTo>
                    <a:pt x="6641" y="23082"/>
                    <a:pt x="6891" y="22718"/>
                    <a:pt x="6959" y="22308"/>
                  </a:cubicBezTo>
                  <a:cubicBezTo>
                    <a:pt x="7437" y="22809"/>
                    <a:pt x="6800" y="23241"/>
                    <a:pt x="7027" y="23855"/>
                  </a:cubicBezTo>
                  <a:cubicBezTo>
                    <a:pt x="6936" y="23832"/>
                    <a:pt x="6868" y="23878"/>
                    <a:pt x="6845" y="23946"/>
                  </a:cubicBezTo>
                  <a:close/>
                  <a:moveTo>
                    <a:pt x="6595" y="22422"/>
                  </a:moveTo>
                  <a:cubicBezTo>
                    <a:pt x="6459" y="22263"/>
                    <a:pt x="6686" y="22218"/>
                    <a:pt x="6686" y="21990"/>
                  </a:cubicBezTo>
                  <a:cubicBezTo>
                    <a:pt x="6709" y="21785"/>
                    <a:pt x="6595" y="21649"/>
                    <a:pt x="6618" y="21535"/>
                  </a:cubicBezTo>
                  <a:cubicBezTo>
                    <a:pt x="6663" y="21240"/>
                    <a:pt x="6891" y="21081"/>
                    <a:pt x="6891" y="20785"/>
                  </a:cubicBezTo>
                  <a:cubicBezTo>
                    <a:pt x="7391" y="21081"/>
                    <a:pt x="6663" y="21558"/>
                    <a:pt x="6959" y="21990"/>
                  </a:cubicBezTo>
                  <a:cubicBezTo>
                    <a:pt x="6800" y="22081"/>
                    <a:pt x="6686" y="22218"/>
                    <a:pt x="6595" y="22422"/>
                  </a:cubicBezTo>
                  <a:close/>
                  <a:moveTo>
                    <a:pt x="8437" y="28471"/>
                  </a:moveTo>
                  <a:cubicBezTo>
                    <a:pt x="8642" y="28812"/>
                    <a:pt x="8437" y="29608"/>
                    <a:pt x="8505" y="30108"/>
                  </a:cubicBezTo>
                  <a:cubicBezTo>
                    <a:pt x="8346" y="29972"/>
                    <a:pt x="8187" y="29813"/>
                    <a:pt x="7869" y="29881"/>
                  </a:cubicBezTo>
                  <a:cubicBezTo>
                    <a:pt x="7778" y="29517"/>
                    <a:pt x="8141" y="29722"/>
                    <a:pt x="8323" y="29676"/>
                  </a:cubicBezTo>
                  <a:cubicBezTo>
                    <a:pt x="8414" y="29381"/>
                    <a:pt x="8141" y="29540"/>
                    <a:pt x="8050" y="29449"/>
                  </a:cubicBezTo>
                  <a:cubicBezTo>
                    <a:pt x="7982" y="29381"/>
                    <a:pt x="7960" y="29199"/>
                    <a:pt x="8050" y="29221"/>
                  </a:cubicBezTo>
                  <a:cubicBezTo>
                    <a:pt x="7914" y="29176"/>
                    <a:pt x="7800" y="29199"/>
                    <a:pt x="7687" y="29335"/>
                  </a:cubicBezTo>
                  <a:cubicBezTo>
                    <a:pt x="7618" y="29403"/>
                    <a:pt x="7755" y="29472"/>
                    <a:pt x="7778" y="29449"/>
                  </a:cubicBezTo>
                  <a:cubicBezTo>
                    <a:pt x="7732" y="29540"/>
                    <a:pt x="7346" y="29881"/>
                    <a:pt x="7482" y="30086"/>
                  </a:cubicBezTo>
                  <a:cubicBezTo>
                    <a:pt x="7277" y="29972"/>
                    <a:pt x="7255" y="29517"/>
                    <a:pt x="7505" y="29426"/>
                  </a:cubicBezTo>
                  <a:cubicBezTo>
                    <a:pt x="7527" y="28858"/>
                    <a:pt x="7232" y="28880"/>
                    <a:pt x="7414" y="28335"/>
                  </a:cubicBezTo>
                  <a:cubicBezTo>
                    <a:pt x="7664" y="28357"/>
                    <a:pt x="7596" y="28698"/>
                    <a:pt x="7596" y="28994"/>
                  </a:cubicBezTo>
                  <a:lnTo>
                    <a:pt x="7869" y="28994"/>
                  </a:lnTo>
                  <a:cubicBezTo>
                    <a:pt x="7869" y="28585"/>
                    <a:pt x="7573" y="28562"/>
                    <a:pt x="7800" y="28130"/>
                  </a:cubicBezTo>
                  <a:cubicBezTo>
                    <a:pt x="7778" y="27993"/>
                    <a:pt x="7618" y="28039"/>
                    <a:pt x="7527" y="28016"/>
                  </a:cubicBezTo>
                  <a:cubicBezTo>
                    <a:pt x="7459" y="27721"/>
                    <a:pt x="7709" y="27789"/>
                    <a:pt x="7709" y="27584"/>
                  </a:cubicBezTo>
                  <a:cubicBezTo>
                    <a:pt x="7732" y="27266"/>
                    <a:pt x="7414" y="27357"/>
                    <a:pt x="7527" y="26925"/>
                  </a:cubicBezTo>
                  <a:cubicBezTo>
                    <a:pt x="7846" y="26925"/>
                    <a:pt x="7891" y="27243"/>
                    <a:pt x="7891" y="27584"/>
                  </a:cubicBezTo>
                  <a:cubicBezTo>
                    <a:pt x="8073" y="27971"/>
                    <a:pt x="8232" y="27925"/>
                    <a:pt x="8528" y="28039"/>
                  </a:cubicBezTo>
                  <a:cubicBezTo>
                    <a:pt x="8664" y="28448"/>
                    <a:pt x="8119" y="28039"/>
                    <a:pt x="8255" y="28471"/>
                  </a:cubicBezTo>
                  <a:cubicBezTo>
                    <a:pt x="8255" y="28607"/>
                    <a:pt x="8437" y="28585"/>
                    <a:pt x="8437" y="28471"/>
                  </a:cubicBezTo>
                  <a:close/>
                  <a:moveTo>
                    <a:pt x="7209" y="30086"/>
                  </a:moveTo>
                  <a:cubicBezTo>
                    <a:pt x="7255" y="30358"/>
                    <a:pt x="7437" y="30768"/>
                    <a:pt x="7027" y="30745"/>
                  </a:cubicBezTo>
                  <a:cubicBezTo>
                    <a:pt x="7073" y="30518"/>
                    <a:pt x="7277" y="30540"/>
                    <a:pt x="7209" y="30199"/>
                  </a:cubicBezTo>
                  <a:cubicBezTo>
                    <a:pt x="6891" y="30108"/>
                    <a:pt x="7095" y="30631"/>
                    <a:pt x="6754" y="30518"/>
                  </a:cubicBezTo>
                  <a:cubicBezTo>
                    <a:pt x="6800" y="30222"/>
                    <a:pt x="7118" y="29472"/>
                    <a:pt x="6754" y="29631"/>
                  </a:cubicBezTo>
                  <a:cubicBezTo>
                    <a:pt x="6527" y="29472"/>
                    <a:pt x="6800" y="29039"/>
                    <a:pt x="7050" y="29085"/>
                  </a:cubicBezTo>
                  <a:cubicBezTo>
                    <a:pt x="7073" y="29221"/>
                    <a:pt x="7004" y="29403"/>
                    <a:pt x="7050" y="29540"/>
                  </a:cubicBezTo>
                  <a:cubicBezTo>
                    <a:pt x="7073" y="29608"/>
                    <a:pt x="7209" y="29631"/>
                    <a:pt x="7209" y="29653"/>
                  </a:cubicBezTo>
                  <a:cubicBezTo>
                    <a:pt x="7255" y="29767"/>
                    <a:pt x="7186" y="29949"/>
                    <a:pt x="7209" y="30086"/>
                  </a:cubicBezTo>
                  <a:close/>
                  <a:moveTo>
                    <a:pt x="7618" y="21012"/>
                  </a:moveTo>
                  <a:cubicBezTo>
                    <a:pt x="8005" y="20876"/>
                    <a:pt x="8232" y="22013"/>
                    <a:pt x="7709" y="21899"/>
                  </a:cubicBezTo>
                  <a:cubicBezTo>
                    <a:pt x="7709" y="21672"/>
                    <a:pt x="7960" y="21763"/>
                    <a:pt x="7891" y="21467"/>
                  </a:cubicBezTo>
                  <a:cubicBezTo>
                    <a:pt x="7869" y="21194"/>
                    <a:pt x="7641" y="21581"/>
                    <a:pt x="7618" y="21672"/>
                  </a:cubicBezTo>
                  <a:cubicBezTo>
                    <a:pt x="7573" y="22149"/>
                    <a:pt x="8119" y="21945"/>
                    <a:pt x="8073" y="22445"/>
                  </a:cubicBezTo>
                  <a:cubicBezTo>
                    <a:pt x="7755" y="22377"/>
                    <a:pt x="7414" y="21967"/>
                    <a:pt x="7437" y="21558"/>
                  </a:cubicBezTo>
                  <a:cubicBezTo>
                    <a:pt x="7437" y="21285"/>
                    <a:pt x="7618" y="21308"/>
                    <a:pt x="7618" y="21012"/>
                  </a:cubicBezTo>
                  <a:close/>
                  <a:moveTo>
                    <a:pt x="4753" y="71677"/>
                  </a:moveTo>
                  <a:cubicBezTo>
                    <a:pt x="4503" y="71518"/>
                    <a:pt x="4594" y="71199"/>
                    <a:pt x="4753" y="71017"/>
                  </a:cubicBezTo>
                  <a:cubicBezTo>
                    <a:pt x="4753" y="70904"/>
                    <a:pt x="4662" y="70926"/>
                    <a:pt x="4571" y="70904"/>
                  </a:cubicBezTo>
                  <a:cubicBezTo>
                    <a:pt x="4776" y="70654"/>
                    <a:pt x="4503" y="70381"/>
                    <a:pt x="4503" y="70130"/>
                  </a:cubicBezTo>
                  <a:cubicBezTo>
                    <a:pt x="4503" y="70017"/>
                    <a:pt x="4412" y="69653"/>
                    <a:pt x="4685" y="69698"/>
                  </a:cubicBezTo>
                  <a:cubicBezTo>
                    <a:pt x="4571" y="70176"/>
                    <a:pt x="4935" y="70426"/>
                    <a:pt x="4958" y="70699"/>
                  </a:cubicBezTo>
                  <a:cubicBezTo>
                    <a:pt x="4958" y="71040"/>
                    <a:pt x="4708" y="71222"/>
                    <a:pt x="4753" y="71677"/>
                  </a:cubicBezTo>
                  <a:close/>
                  <a:moveTo>
                    <a:pt x="46003" y="80272"/>
                  </a:moveTo>
                  <a:cubicBezTo>
                    <a:pt x="45753" y="80705"/>
                    <a:pt x="46436" y="80318"/>
                    <a:pt x="46117" y="80773"/>
                  </a:cubicBezTo>
                  <a:cubicBezTo>
                    <a:pt x="46254" y="80750"/>
                    <a:pt x="46345" y="80591"/>
                    <a:pt x="46481" y="80705"/>
                  </a:cubicBezTo>
                  <a:cubicBezTo>
                    <a:pt x="46436" y="80932"/>
                    <a:pt x="46231" y="81000"/>
                    <a:pt x="46094" y="81159"/>
                  </a:cubicBezTo>
                  <a:cubicBezTo>
                    <a:pt x="45958" y="81319"/>
                    <a:pt x="45822" y="81819"/>
                    <a:pt x="45617" y="81569"/>
                  </a:cubicBezTo>
                  <a:cubicBezTo>
                    <a:pt x="45753" y="81319"/>
                    <a:pt x="45867" y="81182"/>
                    <a:pt x="46003" y="81114"/>
                  </a:cubicBezTo>
                  <a:cubicBezTo>
                    <a:pt x="46163" y="80909"/>
                    <a:pt x="45753" y="80932"/>
                    <a:pt x="45776" y="80977"/>
                  </a:cubicBezTo>
                  <a:cubicBezTo>
                    <a:pt x="45662" y="80796"/>
                    <a:pt x="46049" y="80523"/>
                    <a:pt x="45662" y="80477"/>
                  </a:cubicBezTo>
                  <a:cubicBezTo>
                    <a:pt x="46140" y="80136"/>
                    <a:pt x="45844" y="79818"/>
                    <a:pt x="46208" y="79590"/>
                  </a:cubicBezTo>
                  <a:cubicBezTo>
                    <a:pt x="46231" y="79681"/>
                    <a:pt x="46276" y="79772"/>
                    <a:pt x="46367" y="79818"/>
                  </a:cubicBezTo>
                  <a:cubicBezTo>
                    <a:pt x="46254" y="79954"/>
                    <a:pt x="46163" y="80386"/>
                    <a:pt x="46003" y="80272"/>
                  </a:cubicBezTo>
                  <a:close/>
                  <a:moveTo>
                    <a:pt x="7527" y="107288"/>
                  </a:moveTo>
                  <a:cubicBezTo>
                    <a:pt x="6709" y="107879"/>
                    <a:pt x="5845" y="107811"/>
                    <a:pt x="4594" y="107924"/>
                  </a:cubicBezTo>
                  <a:cubicBezTo>
                    <a:pt x="4981" y="107583"/>
                    <a:pt x="5481" y="107765"/>
                    <a:pt x="6049" y="107651"/>
                  </a:cubicBezTo>
                  <a:cubicBezTo>
                    <a:pt x="6618" y="107560"/>
                    <a:pt x="7073" y="107310"/>
                    <a:pt x="7527" y="107288"/>
                  </a:cubicBezTo>
                  <a:close/>
                  <a:moveTo>
                    <a:pt x="5140" y="69607"/>
                  </a:moveTo>
                  <a:cubicBezTo>
                    <a:pt x="4912" y="69517"/>
                    <a:pt x="4958" y="69107"/>
                    <a:pt x="4708" y="69062"/>
                  </a:cubicBezTo>
                  <a:cubicBezTo>
                    <a:pt x="4753" y="68289"/>
                    <a:pt x="4640" y="67356"/>
                    <a:pt x="4821" y="66765"/>
                  </a:cubicBezTo>
                  <a:cubicBezTo>
                    <a:pt x="5049" y="67424"/>
                    <a:pt x="4776" y="68198"/>
                    <a:pt x="4890" y="68834"/>
                  </a:cubicBezTo>
                  <a:cubicBezTo>
                    <a:pt x="4958" y="69175"/>
                    <a:pt x="5140" y="69266"/>
                    <a:pt x="5140" y="69607"/>
                  </a:cubicBezTo>
                  <a:close/>
                  <a:moveTo>
                    <a:pt x="41433" y="87981"/>
                  </a:moveTo>
                  <a:lnTo>
                    <a:pt x="41660" y="87708"/>
                  </a:lnTo>
                  <a:lnTo>
                    <a:pt x="41933" y="87959"/>
                  </a:lnTo>
                  <a:lnTo>
                    <a:pt x="41706" y="88231"/>
                  </a:lnTo>
                  <a:cubicBezTo>
                    <a:pt x="41683" y="87959"/>
                    <a:pt x="41615" y="88163"/>
                    <a:pt x="41433" y="87981"/>
                  </a:cubicBezTo>
                  <a:close/>
                  <a:moveTo>
                    <a:pt x="5867" y="63945"/>
                  </a:moveTo>
                  <a:lnTo>
                    <a:pt x="5890" y="63399"/>
                  </a:lnTo>
                  <a:cubicBezTo>
                    <a:pt x="6163" y="63240"/>
                    <a:pt x="6163" y="64104"/>
                    <a:pt x="5867" y="63945"/>
                  </a:cubicBezTo>
                  <a:close/>
                  <a:moveTo>
                    <a:pt x="5253" y="63058"/>
                  </a:moveTo>
                  <a:cubicBezTo>
                    <a:pt x="5185" y="62626"/>
                    <a:pt x="5686" y="62081"/>
                    <a:pt x="5708" y="62740"/>
                  </a:cubicBezTo>
                  <a:cubicBezTo>
                    <a:pt x="5413" y="62353"/>
                    <a:pt x="5572" y="63127"/>
                    <a:pt x="5253" y="63058"/>
                  </a:cubicBezTo>
                  <a:close/>
                  <a:moveTo>
                    <a:pt x="41774" y="85844"/>
                  </a:moveTo>
                  <a:cubicBezTo>
                    <a:pt x="41501" y="86208"/>
                    <a:pt x="41205" y="85957"/>
                    <a:pt x="40910" y="86480"/>
                  </a:cubicBezTo>
                  <a:cubicBezTo>
                    <a:pt x="40887" y="86026"/>
                    <a:pt x="41092" y="85798"/>
                    <a:pt x="41501" y="85753"/>
                  </a:cubicBezTo>
                  <a:cubicBezTo>
                    <a:pt x="41455" y="85434"/>
                    <a:pt x="41637" y="84911"/>
                    <a:pt x="42069" y="84889"/>
                  </a:cubicBezTo>
                  <a:cubicBezTo>
                    <a:pt x="42411" y="84798"/>
                    <a:pt x="41819" y="85071"/>
                    <a:pt x="41706" y="85321"/>
                  </a:cubicBezTo>
                  <a:cubicBezTo>
                    <a:pt x="41592" y="85525"/>
                    <a:pt x="41751" y="85662"/>
                    <a:pt x="41774" y="85844"/>
                  </a:cubicBezTo>
                  <a:close/>
                  <a:moveTo>
                    <a:pt x="5754" y="66447"/>
                  </a:moveTo>
                  <a:cubicBezTo>
                    <a:pt x="5708" y="66651"/>
                    <a:pt x="5481" y="66651"/>
                    <a:pt x="5549" y="66992"/>
                  </a:cubicBezTo>
                  <a:cubicBezTo>
                    <a:pt x="5822" y="67129"/>
                    <a:pt x="5958" y="66538"/>
                    <a:pt x="5754" y="66447"/>
                  </a:cubicBezTo>
                  <a:close/>
                  <a:moveTo>
                    <a:pt x="5481" y="66219"/>
                  </a:moveTo>
                  <a:cubicBezTo>
                    <a:pt x="5549" y="66310"/>
                    <a:pt x="5731" y="66401"/>
                    <a:pt x="5754" y="66242"/>
                  </a:cubicBezTo>
                  <a:cubicBezTo>
                    <a:pt x="5799" y="66015"/>
                    <a:pt x="5572" y="65969"/>
                    <a:pt x="5572" y="66128"/>
                  </a:cubicBezTo>
                  <a:cubicBezTo>
                    <a:pt x="5299" y="65901"/>
                    <a:pt x="5686" y="65605"/>
                    <a:pt x="5572" y="65241"/>
                  </a:cubicBezTo>
                  <a:lnTo>
                    <a:pt x="5776" y="65241"/>
                  </a:lnTo>
                  <a:cubicBezTo>
                    <a:pt x="5822" y="66083"/>
                    <a:pt x="6118" y="66879"/>
                    <a:pt x="6095" y="67561"/>
                  </a:cubicBezTo>
                  <a:cubicBezTo>
                    <a:pt x="6095" y="67925"/>
                    <a:pt x="5822" y="67970"/>
                    <a:pt x="6004" y="68425"/>
                  </a:cubicBezTo>
                  <a:cubicBezTo>
                    <a:pt x="5867" y="68561"/>
                    <a:pt x="5845" y="68470"/>
                    <a:pt x="5708" y="68425"/>
                  </a:cubicBezTo>
                  <a:cubicBezTo>
                    <a:pt x="5458" y="68516"/>
                    <a:pt x="5504" y="68971"/>
                    <a:pt x="5435" y="69289"/>
                  </a:cubicBezTo>
                  <a:cubicBezTo>
                    <a:pt x="5072" y="69380"/>
                    <a:pt x="5549" y="68380"/>
                    <a:pt x="5253" y="68630"/>
                  </a:cubicBezTo>
                  <a:cubicBezTo>
                    <a:pt x="4981" y="68402"/>
                    <a:pt x="5526" y="68311"/>
                    <a:pt x="5640" y="68198"/>
                  </a:cubicBezTo>
                  <a:cubicBezTo>
                    <a:pt x="5481" y="67925"/>
                    <a:pt x="5799" y="67925"/>
                    <a:pt x="5822" y="67879"/>
                  </a:cubicBezTo>
                  <a:cubicBezTo>
                    <a:pt x="5867" y="67766"/>
                    <a:pt x="5776" y="67538"/>
                    <a:pt x="5822" y="67447"/>
                  </a:cubicBezTo>
                  <a:cubicBezTo>
                    <a:pt x="5845" y="67379"/>
                    <a:pt x="6095" y="67424"/>
                    <a:pt x="6004" y="67220"/>
                  </a:cubicBezTo>
                  <a:cubicBezTo>
                    <a:pt x="5981" y="67106"/>
                    <a:pt x="5913" y="67174"/>
                    <a:pt x="5822" y="67220"/>
                  </a:cubicBezTo>
                  <a:cubicBezTo>
                    <a:pt x="5595" y="67356"/>
                    <a:pt x="5822" y="67447"/>
                    <a:pt x="5640" y="67766"/>
                  </a:cubicBezTo>
                  <a:cubicBezTo>
                    <a:pt x="5617" y="67788"/>
                    <a:pt x="5481" y="67606"/>
                    <a:pt x="5458" y="67652"/>
                  </a:cubicBezTo>
                  <a:cubicBezTo>
                    <a:pt x="5367" y="67834"/>
                    <a:pt x="5595" y="68289"/>
                    <a:pt x="5253" y="68198"/>
                  </a:cubicBezTo>
                  <a:cubicBezTo>
                    <a:pt x="5299" y="67311"/>
                    <a:pt x="5413" y="66856"/>
                    <a:pt x="5481" y="66219"/>
                  </a:cubicBezTo>
                  <a:close/>
                  <a:moveTo>
                    <a:pt x="5776" y="65241"/>
                  </a:moveTo>
                  <a:cubicBezTo>
                    <a:pt x="5367" y="65105"/>
                    <a:pt x="5663" y="64650"/>
                    <a:pt x="5504" y="64377"/>
                  </a:cubicBezTo>
                  <a:cubicBezTo>
                    <a:pt x="5413" y="64195"/>
                    <a:pt x="5435" y="64264"/>
                    <a:pt x="5504" y="63922"/>
                  </a:cubicBezTo>
                  <a:cubicBezTo>
                    <a:pt x="6186" y="63741"/>
                    <a:pt x="5754" y="65150"/>
                    <a:pt x="5776" y="65241"/>
                  </a:cubicBezTo>
                  <a:close/>
                  <a:moveTo>
                    <a:pt x="6913" y="68766"/>
                  </a:moveTo>
                  <a:cubicBezTo>
                    <a:pt x="7209" y="68880"/>
                    <a:pt x="7050" y="68425"/>
                    <a:pt x="7095" y="68220"/>
                  </a:cubicBezTo>
                  <a:cubicBezTo>
                    <a:pt x="7255" y="68311"/>
                    <a:pt x="7368" y="68743"/>
                    <a:pt x="7095" y="68766"/>
                  </a:cubicBezTo>
                  <a:cubicBezTo>
                    <a:pt x="7095" y="68971"/>
                    <a:pt x="7391" y="68857"/>
                    <a:pt x="7459" y="68993"/>
                  </a:cubicBezTo>
                  <a:cubicBezTo>
                    <a:pt x="7277" y="69266"/>
                    <a:pt x="7459" y="69630"/>
                    <a:pt x="7346" y="69880"/>
                  </a:cubicBezTo>
                  <a:cubicBezTo>
                    <a:pt x="7323" y="69926"/>
                    <a:pt x="7095" y="69835"/>
                    <a:pt x="7073" y="69858"/>
                  </a:cubicBezTo>
                  <a:cubicBezTo>
                    <a:pt x="7004" y="69949"/>
                    <a:pt x="7118" y="70631"/>
                    <a:pt x="6891" y="70312"/>
                  </a:cubicBezTo>
                  <a:cubicBezTo>
                    <a:pt x="6800" y="69858"/>
                    <a:pt x="7027" y="69812"/>
                    <a:pt x="7164" y="69653"/>
                  </a:cubicBezTo>
                  <a:cubicBezTo>
                    <a:pt x="7164" y="69380"/>
                    <a:pt x="7118" y="69130"/>
                    <a:pt x="6982" y="68993"/>
                  </a:cubicBezTo>
                  <a:cubicBezTo>
                    <a:pt x="6595" y="69130"/>
                    <a:pt x="6982" y="69357"/>
                    <a:pt x="6982" y="69653"/>
                  </a:cubicBezTo>
                  <a:cubicBezTo>
                    <a:pt x="6527" y="69994"/>
                    <a:pt x="6936" y="71631"/>
                    <a:pt x="6663" y="72382"/>
                  </a:cubicBezTo>
                  <a:cubicBezTo>
                    <a:pt x="6572" y="70790"/>
                    <a:pt x="6641" y="68743"/>
                    <a:pt x="6754" y="67243"/>
                  </a:cubicBezTo>
                  <a:cubicBezTo>
                    <a:pt x="7004" y="67493"/>
                    <a:pt x="6641" y="68516"/>
                    <a:pt x="6913" y="68766"/>
                  </a:cubicBezTo>
                  <a:close/>
                  <a:moveTo>
                    <a:pt x="41251" y="87367"/>
                  </a:moveTo>
                  <a:cubicBezTo>
                    <a:pt x="40864" y="87208"/>
                    <a:pt x="41569" y="86390"/>
                    <a:pt x="41774" y="86731"/>
                  </a:cubicBezTo>
                  <a:cubicBezTo>
                    <a:pt x="41501" y="86935"/>
                    <a:pt x="41387" y="87049"/>
                    <a:pt x="41251" y="87367"/>
                  </a:cubicBezTo>
                  <a:close/>
                  <a:moveTo>
                    <a:pt x="42638" y="85343"/>
                  </a:moveTo>
                  <a:cubicBezTo>
                    <a:pt x="42411" y="85571"/>
                    <a:pt x="42411" y="85162"/>
                    <a:pt x="42638" y="85048"/>
                  </a:cubicBezTo>
                  <a:cubicBezTo>
                    <a:pt x="42411" y="84980"/>
                    <a:pt x="42160" y="85685"/>
                    <a:pt x="41933" y="85662"/>
                  </a:cubicBezTo>
                  <a:cubicBezTo>
                    <a:pt x="41933" y="85321"/>
                    <a:pt x="42206" y="85366"/>
                    <a:pt x="42365" y="84957"/>
                  </a:cubicBezTo>
                  <a:cubicBezTo>
                    <a:pt x="42547" y="85071"/>
                    <a:pt x="42729" y="84752"/>
                    <a:pt x="42934" y="84957"/>
                  </a:cubicBezTo>
                  <a:cubicBezTo>
                    <a:pt x="42865" y="85184"/>
                    <a:pt x="42479" y="85116"/>
                    <a:pt x="42638" y="85343"/>
                  </a:cubicBezTo>
                  <a:close/>
                  <a:moveTo>
                    <a:pt x="44207" y="84752"/>
                  </a:moveTo>
                  <a:cubicBezTo>
                    <a:pt x="44093" y="84980"/>
                    <a:pt x="43980" y="84980"/>
                    <a:pt x="43866" y="85093"/>
                  </a:cubicBezTo>
                  <a:cubicBezTo>
                    <a:pt x="43820" y="84866"/>
                    <a:pt x="44184" y="84548"/>
                    <a:pt x="43775" y="84434"/>
                  </a:cubicBezTo>
                  <a:cubicBezTo>
                    <a:pt x="43957" y="84229"/>
                    <a:pt x="44230" y="84639"/>
                    <a:pt x="44207" y="84752"/>
                  </a:cubicBezTo>
                  <a:close/>
                  <a:moveTo>
                    <a:pt x="45094" y="83206"/>
                  </a:moveTo>
                  <a:lnTo>
                    <a:pt x="44957" y="83388"/>
                  </a:lnTo>
                  <a:cubicBezTo>
                    <a:pt x="44821" y="83752"/>
                    <a:pt x="44639" y="83615"/>
                    <a:pt x="44480" y="83774"/>
                  </a:cubicBezTo>
                  <a:cubicBezTo>
                    <a:pt x="43820" y="84570"/>
                    <a:pt x="44571" y="83615"/>
                    <a:pt x="44525" y="83365"/>
                  </a:cubicBezTo>
                  <a:cubicBezTo>
                    <a:pt x="44730" y="83342"/>
                    <a:pt x="44889" y="83024"/>
                    <a:pt x="45094" y="83206"/>
                  </a:cubicBezTo>
                  <a:close/>
                  <a:moveTo>
                    <a:pt x="43570" y="85321"/>
                  </a:moveTo>
                  <a:cubicBezTo>
                    <a:pt x="43889" y="85434"/>
                    <a:pt x="43593" y="85844"/>
                    <a:pt x="43366" y="85889"/>
                  </a:cubicBezTo>
                  <a:cubicBezTo>
                    <a:pt x="43229" y="85753"/>
                    <a:pt x="43388" y="85548"/>
                    <a:pt x="43570" y="85321"/>
                  </a:cubicBezTo>
                  <a:close/>
                  <a:moveTo>
                    <a:pt x="44935" y="81114"/>
                  </a:moveTo>
                  <a:cubicBezTo>
                    <a:pt x="44912" y="81409"/>
                    <a:pt x="44980" y="81409"/>
                    <a:pt x="44707" y="81660"/>
                  </a:cubicBezTo>
                  <a:cubicBezTo>
                    <a:pt x="44594" y="81842"/>
                    <a:pt x="44912" y="81887"/>
                    <a:pt x="44866" y="82046"/>
                  </a:cubicBezTo>
                  <a:lnTo>
                    <a:pt x="44230" y="83024"/>
                  </a:lnTo>
                  <a:cubicBezTo>
                    <a:pt x="43957" y="83274"/>
                    <a:pt x="44230" y="82774"/>
                    <a:pt x="44343" y="82683"/>
                  </a:cubicBezTo>
                  <a:cubicBezTo>
                    <a:pt x="44139" y="82569"/>
                    <a:pt x="43980" y="82910"/>
                    <a:pt x="43775" y="82706"/>
                  </a:cubicBezTo>
                  <a:cubicBezTo>
                    <a:pt x="43661" y="82888"/>
                    <a:pt x="43980" y="82933"/>
                    <a:pt x="43934" y="83092"/>
                  </a:cubicBezTo>
                  <a:cubicBezTo>
                    <a:pt x="43616" y="83706"/>
                    <a:pt x="43229" y="83547"/>
                    <a:pt x="42888" y="83615"/>
                  </a:cubicBezTo>
                  <a:cubicBezTo>
                    <a:pt x="42797" y="83979"/>
                    <a:pt x="42570" y="84275"/>
                    <a:pt x="42274" y="84320"/>
                  </a:cubicBezTo>
                  <a:cubicBezTo>
                    <a:pt x="42411" y="83774"/>
                    <a:pt x="43184" y="83365"/>
                    <a:pt x="43570" y="82979"/>
                  </a:cubicBezTo>
                  <a:cubicBezTo>
                    <a:pt x="43457" y="83001"/>
                    <a:pt x="43343" y="83138"/>
                    <a:pt x="43229" y="83024"/>
                  </a:cubicBezTo>
                  <a:cubicBezTo>
                    <a:pt x="43479" y="82683"/>
                    <a:pt x="43752" y="82274"/>
                    <a:pt x="44048" y="82456"/>
                  </a:cubicBezTo>
                  <a:cubicBezTo>
                    <a:pt x="44571" y="82046"/>
                    <a:pt x="44412" y="81409"/>
                    <a:pt x="44707" y="80955"/>
                  </a:cubicBezTo>
                  <a:cubicBezTo>
                    <a:pt x="44685" y="80977"/>
                    <a:pt x="45003" y="81046"/>
                    <a:pt x="44980" y="80864"/>
                  </a:cubicBezTo>
                  <a:cubicBezTo>
                    <a:pt x="44775" y="80705"/>
                    <a:pt x="44616" y="81091"/>
                    <a:pt x="44389" y="80773"/>
                  </a:cubicBezTo>
                  <a:cubicBezTo>
                    <a:pt x="44753" y="80545"/>
                    <a:pt x="44594" y="80295"/>
                    <a:pt x="44753" y="80045"/>
                  </a:cubicBezTo>
                  <a:cubicBezTo>
                    <a:pt x="44844" y="79863"/>
                    <a:pt x="45094" y="79840"/>
                    <a:pt x="45185" y="79499"/>
                  </a:cubicBezTo>
                  <a:cubicBezTo>
                    <a:pt x="45253" y="79545"/>
                    <a:pt x="45162" y="79659"/>
                    <a:pt x="45139" y="79749"/>
                  </a:cubicBezTo>
                  <a:cubicBezTo>
                    <a:pt x="45139" y="80204"/>
                    <a:pt x="45731" y="80454"/>
                    <a:pt x="45435" y="81023"/>
                  </a:cubicBezTo>
                  <a:cubicBezTo>
                    <a:pt x="45480" y="80705"/>
                    <a:pt x="45117" y="80568"/>
                    <a:pt x="45139" y="80272"/>
                  </a:cubicBezTo>
                  <a:cubicBezTo>
                    <a:pt x="45026" y="80250"/>
                    <a:pt x="44957" y="80409"/>
                    <a:pt x="44866" y="80523"/>
                  </a:cubicBezTo>
                  <a:cubicBezTo>
                    <a:pt x="45003" y="80705"/>
                    <a:pt x="45026" y="80796"/>
                    <a:pt x="45299" y="81068"/>
                  </a:cubicBezTo>
                  <a:cubicBezTo>
                    <a:pt x="45185" y="81296"/>
                    <a:pt x="45071" y="81182"/>
                    <a:pt x="44935" y="81114"/>
                  </a:cubicBezTo>
                  <a:close/>
                  <a:moveTo>
                    <a:pt x="42183" y="87231"/>
                  </a:moveTo>
                  <a:lnTo>
                    <a:pt x="42547" y="86776"/>
                  </a:lnTo>
                  <a:cubicBezTo>
                    <a:pt x="42774" y="86958"/>
                    <a:pt x="42411" y="87549"/>
                    <a:pt x="42183" y="87231"/>
                  </a:cubicBezTo>
                  <a:close/>
                  <a:moveTo>
                    <a:pt x="42501" y="85525"/>
                  </a:moveTo>
                  <a:cubicBezTo>
                    <a:pt x="42570" y="85594"/>
                    <a:pt x="42411" y="85730"/>
                    <a:pt x="42501" y="85821"/>
                  </a:cubicBezTo>
                  <a:cubicBezTo>
                    <a:pt x="42433" y="86071"/>
                    <a:pt x="42274" y="85844"/>
                    <a:pt x="42206" y="85889"/>
                  </a:cubicBezTo>
                  <a:cubicBezTo>
                    <a:pt x="42047" y="85980"/>
                    <a:pt x="41910" y="86526"/>
                    <a:pt x="41706" y="86230"/>
                  </a:cubicBezTo>
                  <a:cubicBezTo>
                    <a:pt x="41978" y="85821"/>
                    <a:pt x="42229" y="85639"/>
                    <a:pt x="42501" y="85525"/>
                  </a:cubicBezTo>
                  <a:close/>
                  <a:moveTo>
                    <a:pt x="42047" y="87117"/>
                  </a:moveTo>
                  <a:cubicBezTo>
                    <a:pt x="42183" y="87231"/>
                    <a:pt x="41933" y="87436"/>
                    <a:pt x="42183" y="87527"/>
                  </a:cubicBezTo>
                  <a:lnTo>
                    <a:pt x="41933" y="87799"/>
                  </a:lnTo>
                  <a:cubicBezTo>
                    <a:pt x="41797" y="87777"/>
                    <a:pt x="42069" y="87322"/>
                    <a:pt x="41819" y="87549"/>
                  </a:cubicBezTo>
                  <a:cubicBezTo>
                    <a:pt x="41728" y="87436"/>
                    <a:pt x="41956" y="87276"/>
                    <a:pt x="42047" y="871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>
                <a:solidFill>
                  <a:schemeClr val="accent2"/>
                </a:solidFill>
              </a:endParaRPr>
            </a:p>
          </p:txBody>
        </p:sp>
      </p:grpSp>
      <p:sp>
        <p:nvSpPr>
          <p:cNvPr id="19" name="Google Shape;39;p6">
            <a:extLst>
              <a:ext uri="{FF2B5EF4-FFF2-40B4-BE49-F238E27FC236}">
                <a16:creationId xmlns:a16="http://schemas.microsoft.com/office/drawing/2014/main" id="{C9776E02-CD26-41CA-8DA8-9938FDA10E37}"/>
              </a:ext>
            </a:extLst>
          </p:cNvPr>
          <p:cNvSpPr/>
          <p:nvPr/>
        </p:nvSpPr>
        <p:spPr>
          <a:xfrm rot="6761597">
            <a:off x="7550685" y="653986"/>
            <a:ext cx="2990195" cy="1453503"/>
          </a:xfrm>
          <a:custGeom>
            <a:avLst/>
            <a:gdLst/>
            <a:ahLst/>
            <a:cxnLst/>
            <a:rect l="l" t="t" r="r" b="b"/>
            <a:pathLst>
              <a:path w="107788" h="58193" extrusionOk="0">
                <a:moveTo>
                  <a:pt x="52166" y="16101"/>
                </a:moveTo>
                <a:cubicBezTo>
                  <a:pt x="52256" y="16237"/>
                  <a:pt x="52302" y="16396"/>
                  <a:pt x="52347" y="16578"/>
                </a:cubicBezTo>
                <a:cubicBezTo>
                  <a:pt x="52279" y="16396"/>
                  <a:pt x="52256" y="16237"/>
                  <a:pt x="52166" y="16101"/>
                </a:cubicBezTo>
                <a:close/>
                <a:moveTo>
                  <a:pt x="17486" y="33042"/>
                </a:moveTo>
                <a:cubicBezTo>
                  <a:pt x="17137" y="33201"/>
                  <a:pt x="17021" y="33260"/>
                  <a:pt x="16912" y="33367"/>
                </a:cubicBezTo>
                <a:lnTo>
                  <a:pt x="16912" y="33367"/>
                </a:lnTo>
                <a:cubicBezTo>
                  <a:pt x="17026" y="33252"/>
                  <a:pt x="17126" y="33206"/>
                  <a:pt x="17486" y="33042"/>
                </a:cubicBezTo>
                <a:close/>
                <a:moveTo>
                  <a:pt x="24941" y="52737"/>
                </a:moveTo>
                <a:cubicBezTo>
                  <a:pt x="24892" y="52737"/>
                  <a:pt x="24841" y="52744"/>
                  <a:pt x="24787" y="52757"/>
                </a:cubicBezTo>
                <a:cubicBezTo>
                  <a:pt x="24855" y="52894"/>
                  <a:pt x="24946" y="53030"/>
                  <a:pt x="25037" y="53235"/>
                </a:cubicBezTo>
                <a:cubicBezTo>
                  <a:pt x="25196" y="53144"/>
                  <a:pt x="25332" y="53076"/>
                  <a:pt x="25491" y="52985"/>
                </a:cubicBezTo>
                <a:cubicBezTo>
                  <a:pt x="25291" y="52839"/>
                  <a:pt x="25135" y="52737"/>
                  <a:pt x="24941" y="52737"/>
                </a:cubicBezTo>
                <a:close/>
                <a:moveTo>
                  <a:pt x="93256" y="1"/>
                </a:moveTo>
                <a:cubicBezTo>
                  <a:pt x="93075" y="46"/>
                  <a:pt x="92961" y="92"/>
                  <a:pt x="92824" y="115"/>
                </a:cubicBezTo>
                <a:cubicBezTo>
                  <a:pt x="92688" y="137"/>
                  <a:pt x="92529" y="137"/>
                  <a:pt x="92370" y="160"/>
                </a:cubicBezTo>
                <a:cubicBezTo>
                  <a:pt x="92029" y="183"/>
                  <a:pt x="91665" y="228"/>
                  <a:pt x="91301" y="274"/>
                </a:cubicBezTo>
                <a:cubicBezTo>
                  <a:pt x="91187" y="274"/>
                  <a:pt x="91073" y="319"/>
                  <a:pt x="90982" y="365"/>
                </a:cubicBezTo>
                <a:cubicBezTo>
                  <a:pt x="90801" y="433"/>
                  <a:pt x="90619" y="501"/>
                  <a:pt x="90437" y="569"/>
                </a:cubicBezTo>
                <a:cubicBezTo>
                  <a:pt x="90382" y="569"/>
                  <a:pt x="90328" y="540"/>
                  <a:pt x="90273" y="540"/>
                </a:cubicBezTo>
                <a:cubicBezTo>
                  <a:pt x="90259" y="540"/>
                  <a:pt x="90246" y="542"/>
                  <a:pt x="90232" y="547"/>
                </a:cubicBezTo>
                <a:cubicBezTo>
                  <a:pt x="90005" y="592"/>
                  <a:pt x="89800" y="683"/>
                  <a:pt x="89573" y="751"/>
                </a:cubicBezTo>
                <a:cubicBezTo>
                  <a:pt x="89254" y="865"/>
                  <a:pt x="88959" y="933"/>
                  <a:pt x="88663" y="1024"/>
                </a:cubicBezTo>
                <a:lnTo>
                  <a:pt x="88595" y="1024"/>
                </a:lnTo>
                <a:cubicBezTo>
                  <a:pt x="88527" y="956"/>
                  <a:pt x="88481" y="910"/>
                  <a:pt x="88481" y="910"/>
                </a:cubicBezTo>
                <a:cubicBezTo>
                  <a:pt x="88322" y="1092"/>
                  <a:pt x="88185" y="1252"/>
                  <a:pt x="88049" y="1433"/>
                </a:cubicBezTo>
                <a:lnTo>
                  <a:pt x="86730" y="1729"/>
                </a:lnTo>
                <a:lnTo>
                  <a:pt x="86753" y="1866"/>
                </a:lnTo>
                <a:cubicBezTo>
                  <a:pt x="86253" y="1979"/>
                  <a:pt x="85752" y="2093"/>
                  <a:pt x="85275" y="2229"/>
                </a:cubicBezTo>
                <a:cubicBezTo>
                  <a:pt x="85138" y="2275"/>
                  <a:pt x="85047" y="2389"/>
                  <a:pt x="84934" y="2480"/>
                </a:cubicBezTo>
                <a:lnTo>
                  <a:pt x="84070" y="2570"/>
                </a:lnTo>
                <a:lnTo>
                  <a:pt x="83933" y="2525"/>
                </a:lnTo>
                <a:lnTo>
                  <a:pt x="82705" y="2684"/>
                </a:lnTo>
                <a:lnTo>
                  <a:pt x="81977" y="2866"/>
                </a:lnTo>
                <a:cubicBezTo>
                  <a:pt x="81892" y="2713"/>
                  <a:pt x="81781" y="2636"/>
                  <a:pt x="81645" y="2636"/>
                </a:cubicBezTo>
                <a:cubicBezTo>
                  <a:pt x="81599" y="2636"/>
                  <a:pt x="81551" y="2644"/>
                  <a:pt x="81500" y="2661"/>
                </a:cubicBezTo>
                <a:cubicBezTo>
                  <a:pt x="81395" y="2692"/>
                  <a:pt x="81295" y="2706"/>
                  <a:pt x="81198" y="2706"/>
                </a:cubicBezTo>
                <a:cubicBezTo>
                  <a:pt x="80940" y="2706"/>
                  <a:pt x="80708" y="2606"/>
                  <a:pt x="80477" y="2457"/>
                </a:cubicBezTo>
                <a:lnTo>
                  <a:pt x="79772" y="2502"/>
                </a:lnTo>
                <a:cubicBezTo>
                  <a:pt x="79703" y="2502"/>
                  <a:pt x="79658" y="2502"/>
                  <a:pt x="79613" y="2525"/>
                </a:cubicBezTo>
                <a:lnTo>
                  <a:pt x="78271" y="3025"/>
                </a:lnTo>
                <a:lnTo>
                  <a:pt x="78294" y="3162"/>
                </a:lnTo>
                <a:cubicBezTo>
                  <a:pt x="78166" y="3174"/>
                  <a:pt x="78038" y="3223"/>
                  <a:pt x="77915" y="3223"/>
                </a:cubicBezTo>
                <a:cubicBezTo>
                  <a:pt x="77818" y="3223"/>
                  <a:pt x="77724" y="3193"/>
                  <a:pt x="77634" y="3093"/>
                </a:cubicBezTo>
                <a:cubicBezTo>
                  <a:pt x="77557" y="3006"/>
                  <a:pt x="77492" y="2965"/>
                  <a:pt x="77434" y="2965"/>
                </a:cubicBezTo>
                <a:cubicBezTo>
                  <a:pt x="77355" y="2965"/>
                  <a:pt x="77290" y="3041"/>
                  <a:pt x="77225" y="3184"/>
                </a:cubicBezTo>
                <a:cubicBezTo>
                  <a:pt x="77141" y="3311"/>
                  <a:pt x="76920" y="3437"/>
                  <a:pt x="76779" y="3437"/>
                </a:cubicBezTo>
                <a:cubicBezTo>
                  <a:pt x="76768" y="3437"/>
                  <a:pt x="76757" y="3436"/>
                  <a:pt x="76747" y="3435"/>
                </a:cubicBezTo>
                <a:cubicBezTo>
                  <a:pt x="76520" y="3344"/>
                  <a:pt x="76338" y="3139"/>
                  <a:pt x="76156" y="3025"/>
                </a:cubicBezTo>
                <a:cubicBezTo>
                  <a:pt x="76088" y="3116"/>
                  <a:pt x="75974" y="3275"/>
                  <a:pt x="75974" y="3275"/>
                </a:cubicBezTo>
                <a:cubicBezTo>
                  <a:pt x="75917" y="3238"/>
                  <a:pt x="75868" y="3222"/>
                  <a:pt x="75822" y="3222"/>
                </a:cubicBezTo>
                <a:cubicBezTo>
                  <a:pt x="75650" y="3222"/>
                  <a:pt x="75545" y="3444"/>
                  <a:pt x="75383" y="3480"/>
                </a:cubicBezTo>
                <a:cubicBezTo>
                  <a:pt x="75224" y="3526"/>
                  <a:pt x="75042" y="3594"/>
                  <a:pt x="74883" y="3617"/>
                </a:cubicBezTo>
                <a:cubicBezTo>
                  <a:pt x="74496" y="3685"/>
                  <a:pt x="74155" y="3776"/>
                  <a:pt x="74018" y="4208"/>
                </a:cubicBezTo>
                <a:cubicBezTo>
                  <a:pt x="73996" y="4321"/>
                  <a:pt x="73928" y="4390"/>
                  <a:pt x="73859" y="4503"/>
                </a:cubicBezTo>
                <a:cubicBezTo>
                  <a:pt x="73677" y="4435"/>
                  <a:pt x="73518" y="4390"/>
                  <a:pt x="73359" y="4299"/>
                </a:cubicBezTo>
                <a:cubicBezTo>
                  <a:pt x="73277" y="4253"/>
                  <a:pt x="73198" y="4229"/>
                  <a:pt x="73123" y="4229"/>
                </a:cubicBezTo>
                <a:cubicBezTo>
                  <a:pt x="73011" y="4229"/>
                  <a:pt x="72908" y="4281"/>
                  <a:pt x="72813" y="4390"/>
                </a:cubicBezTo>
                <a:cubicBezTo>
                  <a:pt x="72700" y="4526"/>
                  <a:pt x="72609" y="4663"/>
                  <a:pt x="72495" y="4799"/>
                </a:cubicBezTo>
                <a:cubicBezTo>
                  <a:pt x="72449" y="4685"/>
                  <a:pt x="72381" y="4594"/>
                  <a:pt x="72313" y="4481"/>
                </a:cubicBezTo>
                <a:cubicBezTo>
                  <a:pt x="72222" y="4549"/>
                  <a:pt x="72131" y="4594"/>
                  <a:pt x="72040" y="4663"/>
                </a:cubicBezTo>
                <a:cubicBezTo>
                  <a:pt x="72017" y="4526"/>
                  <a:pt x="71995" y="4412"/>
                  <a:pt x="71972" y="4253"/>
                </a:cubicBezTo>
                <a:cubicBezTo>
                  <a:pt x="71784" y="4441"/>
                  <a:pt x="71687" y="4532"/>
                  <a:pt x="71578" y="4532"/>
                </a:cubicBezTo>
                <a:cubicBezTo>
                  <a:pt x="71475" y="4532"/>
                  <a:pt x="71362" y="4453"/>
                  <a:pt x="71153" y="4299"/>
                </a:cubicBezTo>
                <a:cubicBezTo>
                  <a:pt x="70812" y="4049"/>
                  <a:pt x="70835" y="3730"/>
                  <a:pt x="70880" y="3366"/>
                </a:cubicBezTo>
                <a:cubicBezTo>
                  <a:pt x="70880" y="3298"/>
                  <a:pt x="70858" y="3207"/>
                  <a:pt x="70789" y="3162"/>
                </a:cubicBezTo>
                <a:cubicBezTo>
                  <a:pt x="70781" y="3144"/>
                  <a:pt x="70759" y="3137"/>
                  <a:pt x="70732" y="3137"/>
                </a:cubicBezTo>
                <a:cubicBezTo>
                  <a:pt x="70690" y="3137"/>
                  <a:pt x="70636" y="3156"/>
                  <a:pt x="70607" y="3184"/>
                </a:cubicBezTo>
                <a:cubicBezTo>
                  <a:pt x="70562" y="3230"/>
                  <a:pt x="70517" y="3321"/>
                  <a:pt x="70539" y="3412"/>
                </a:cubicBezTo>
                <a:cubicBezTo>
                  <a:pt x="70592" y="3692"/>
                  <a:pt x="70590" y="3770"/>
                  <a:pt x="70420" y="3770"/>
                </a:cubicBezTo>
                <a:cubicBezTo>
                  <a:pt x="70370" y="3770"/>
                  <a:pt x="70304" y="3763"/>
                  <a:pt x="70221" y="3753"/>
                </a:cubicBezTo>
                <a:cubicBezTo>
                  <a:pt x="70153" y="3730"/>
                  <a:pt x="70084" y="3730"/>
                  <a:pt x="70062" y="3730"/>
                </a:cubicBezTo>
                <a:cubicBezTo>
                  <a:pt x="70016" y="3935"/>
                  <a:pt x="69948" y="4117"/>
                  <a:pt x="69903" y="4321"/>
                </a:cubicBezTo>
                <a:lnTo>
                  <a:pt x="69812" y="4299"/>
                </a:lnTo>
                <a:cubicBezTo>
                  <a:pt x="69812" y="4185"/>
                  <a:pt x="69812" y="4071"/>
                  <a:pt x="69812" y="3867"/>
                </a:cubicBezTo>
                <a:cubicBezTo>
                  <a:pt x="69675" y="4003"/>
                  <a:pt x="69584" y="4094"/>
                  <a:pt x="69493" y="4185"/>
                </a:cubicBezTo>
                <a:cubicBezTo>
                  <a:pt x="69471" y="4026"/>
                  <a:pt x="69448" y="3889"/>
                  <a:pt x="69448" y="3753"/>
                </a:cubicBezTo>
                <a:lnTo>
                  <a:pt x="69289" y="3707"/>
                </a:lnTo>
                <a:cubicBezTo>
                  <a:pt x="69220" y="3821"/>
                  <a:pt x="69175" y="3958"/>
                  <a:pt x="69152" y="4071"/>
                </a:cubicBezTo>
                <a:cubicBezTo>
                  <a:pt x="69016" y="3935"/>
                  <a:pt x="68879" y="3776"/>
                  <a:pt x="68720" y="3594"/>
                </a:cubicBezTo>
                <a:cubicBezTo>
                  <a:pt x="68675" y="3685"/>
                  <a:pt x="68652" y="3753"/>
                  <a:pt x="68629" y="3821"/>
                </a:cubicBezTo>
                <a:cubicBezTo>
                  <a:pt x="68561" y="3776"/>
                  <a:pt x="68493" y="3730"/>
                  <a:pt x="68424" y="3685"/>
                </a:cubicBezTo>
                <a:cubicBezTo>
                  <a:pt x="68311" y="3821"/>
                  <a:pt x="68220" y="3935"/>
                  <a:pt x="68129" y="4049"/>
                </a:cubicBezTo>
                <a:lnTo>
                  <a:pt x="68152" y="4162"/>
                </a:lnTo>
                <a:cubicBezTo>
                  <a:pt x="67788" y="4208"/>
                  <a:pt x="67378" y="4185"/>
                  <a:pt x="67310" y="4572"/>
                </a:cubicBezTo>
                <a:cubicBezTo>
                  <a:pt x="67128" y="4594"/>
                  <a:pt x="66946" y="4572"/>
                  <a:pt x="66901" y="4640"/>
                </a:cubicBezTo>
                <a:cubicBezTo>
                  <a:pt x="66826" y="4724"/>
                  <a:pt x="66771" y="4758"/>
                  <a:pt x="66722" y="4758"/>
                </a:cubicBezTo>
                <a:cubicBezTo>
                  <a:pt x="66651" y="4758"/>
                  <a:pt x="66595" y="4688"/>
                  <a:pt x="66514" y="4594"/>
                </a:cubicBezTo>
                <a:cubicBezTo>
                  <a:pt x="66423" y="4503"/>
                  <a:pt x="66287" y="4481"/>
                  <a:pt x="66150" y="4435"/>
                </a:cubicBezTo>
                <a:cubicBezTo>
                  <a:pt x="66081" y="4393"/>
                  <a:pt x="66021" y="4375"/>
                  <a:pt x="65967" y="4375"/>
                </a:cubicBezTo>
                <a:cubicBezTo>
                  <a:pt x="65793" y="4375"/>
                  <a:pt x="65697" y="4563"/>
                  <a:pt x="65627" y="4685"/>
                </a:cubicBezTo>
                <a:cubicBezTo>
                  <a:pt x="65409" y="5141"/>
                  <a:pt x="65073" y="5392"/>
                  <a:pt x="64633" y="5392"/>
                </a:cubicBezTo>
                <a:cubicBezTo>
                  <a:pt x="64524" y="5392"/>
                  <a:pt x="64408" y="5376"/>
                  <a:pt x="64286" y="5345"/>
                </a:cubicBezTo>
                <a:cubicBezTo>
                  <a:pt x="64200" y="5318"/>
                  <a:pt x="64115" y="5305"/>
                  <a:pt x="64032" y="5305"/>
                </a:cubicBezTo>
                <a:cubicBezTo>
                  <a:pt x="63760" y="5305"/>
                  <a:pt x="63510" y="5442"/>
                  <a:pt x="63353" y="5686"/>
                </a:cubicBezTo>
                <a:lnTo>
                  <a:pt x="62739" y="5822"/>
                </a:lnTo>
                <a:lnTo>
                  <a:pt x="62080" y="6163"/>
                </a:lnTo>
                <a:lnTo>
                  <a:pt x="61352" y="6323"/>
                </a:lnTo>
                <a:cubicBezTo>
                  <a:pt x="61125" y="6368"/>
                  <a:pt x="60920" y="6436"/>
                  <a:pt x="60693" y="6459"/>
                </a:cubicBezTo>
                <a:cubicBezTo>
                  <a:pt x="60306" y="6527"/>
                  <a:pt x="59897" y="6573"/>
                  <a:pt x="59510" y="6618"/>
                </a:cubicBezTo>
                <a:cubicBezTo>
                  <a:pt x="59397" y="6641"/>
                  <a:pt x="59260" y="6686"/>
                  <a:pt x="59169" y="6755"/>
                </a:cubicBezTo>
                <a:cubicBezTo>
                  <a:pt x="59104" y="6809"/>
                  <a:pt x="59049" y="6837"/>
                  <a:pt x="59000" y="6837"/>
                </a:cubicBezTo>
                <a:cubicBezTo>
                  <a:pt x="58946" y="6837"/>
                  <a:pt x="58899" y="6803"/>
                  <a:pt x="58851" y="6732"/>
                </a:cubicBezTo>
                <a:lnTo>
                  <a:pt x="58123" y="6846"/>
                </a:lnTo>
                <a:cubicBezTo>
                  <a:pt x="58032" y="6914"/>
                  <a:pt x="57964" y="7005"/>
                  <a:pt x="57873" y="7050"/>
                </a:cubicBezTo>
                <a:cubicBezTo>
                  <a:pt x="56827" y="7346"/>
                  <a:pt x="55872" y="7778"/>
                  <a:pt x="54962" y="8369"/>
                </a:cubicBezTo>
                <a:cubicBezTo>
                  <a:pt x="54793" y="8482"/>
                  <a:pt x="54633" y="8525"/>
                  <a:pt x="54465" y="8525"/>
                </a:cubicBezTo>
                <a:cubicBezTo>
                  <a:pt x="54362" y="8525"/>
                  <a:pt x="54256" y="8509"/>
                  <a:pt x="54144" y="8483"/>
                </a:cubicBezTo>
                <a:lnTo>
                  <a:pt x="53803" y="8665"/>
                </a:lnTo>
                <a:lnTo>
                  <a:pt x="53666" y="8801"/>
                </a:lnTo>
                <a:cubicBezTo>
                  <a:pt x="53120" y="9097"/>
                  <a:pt x="52597" y="9392"/>
                  <a:pt x="52006" y="9711"/>
                </a:cubicBezTo>
                <a:cubicBezTo>
                  <a:pt x="51779" y="9734"/>
                  <a:pt x="51506" y="9893"/>
                  <a:pt x="51256" y="10052"/>
                </a:cubicBezTo>
                <a:lnTo>
                  <a:pt x="50369" y="10643"/>
                </a:lnTo>
                <a:cubicBezTo>
                  <a:pt x="50278" y="10711"/>
                  <a:pt x="50210" y="10780"/>
                  <a:pt x="50142" y="10848"/>
                </a:cubicBezTo>
                <a:cubicBezTo>
                  <a:pt x="49914" y="11052"/>
                  <a:pt x="49687" y="11234"/>
                  <a:pt x="49482" y="11439"/>
                </a:cubicBezTo>
                <a:cubicBezTo>
                  <a:pt x="49368" y="11507"/>
                  <a:pt x="49255" y="11598"/>
                  <a:pt x="49141" y="11644"/>
                </a:cubicBezTo>
                <a:cubicBezTo>
                  <a:pt x="48959" y="11735"/>
                  <a:pt x="48777" y="11826"/>
                  <a:pt x="48595" y="11826"/>
                </a:cubicBezTo>
                <a:cubicBezTo>
                  <a:pt x="48277" y="11826"/>
                  <a:pt x="48049" y="11871"/>
                  <a:pt x="47845" y="12144"/>
                </a:cubicBezTo>
                <a:cubicBezTo>
                  <a:pt x="47708" y="12349"/>
                  <a:pt x="47458" y="12440"/>
                  <a:pt x="47254" y="12599"/>
                </a:cubicBezTo>
                <a:lnTo>
                  <a:pt x="47072" y="12667"/>
                </a:lnTo>
                <a:cubicBezTo>
                  <a:pt x="46996" y="12667"/>
                  <a:pt x="46915" y="12641"/>
                  <a:pt x="46844" y="12641"/>
                </a:cubicBezTo>
                <a:cubicBezTo>
                  <a:pt x="46765" y="12641"/>
                  <a:pt x="46698" y="12672"/>
                  <a:pt x="46662" y="12803"/>
                </a:cubicBezTo>
                <a:cubicBezTo>
                  <a:pt x="46571" y="12758"/>
                  <a:pt x="46458" y="12690"/>
                  <a:pt x="46321" y="12622"/>
                </a:cubicBezTo>
                <a:cubicBezTo>
                  <a:pt x="46276" y="12712"/>
                  <a:pt x="46253" y="12781"/>
                  <a:pt x="46208" y="12849"/>
                </a:cubicBezTo>
                <a:cubicBezTo>
                  <a:pt x="46111" y="13043"/>
                  <a:pt x="45964" y="13104"/>
                  <a:pt x="45769" y="13104"/>
                </a:cubicBezTo>
                <a:cubicBezTo>
                  <a:pt x="45734" y="13104"/>
                  <a:pt x="45699" y="13102"/>
                  <a:pt x="45662" y="13099"/>
                </a:cubicBezTo>
                <a:lnTo>
                  <a:pt x="45230" y="13099"/>
                </a:lnTo>
                <a:cubicBezTo>
                  <a:pt x="45042" y="13005"/>
                  <a:pt x="44836" y="12960"/>
                  <a:pt x="44664" y="12960"/>
                </a:cubicBezTo>
                <a:cubicBezTo>
                  <a:pt x="44504" y="12960"/>
                  <a:pt x="44375" y="12999"/>
                  <a:pt x="44320" y="13076"/>
                </a:cubicBezTo>
                <a:lnTo>
                  <a:pt x="43160" y="13076"/>
                </a:lnTo>
                <a:cubicBezTo>
                  <a:pt x="43110" y="13036"/>
                  <a:pt x="43043" y="13009"/>
                  <a:pt x="42963" y="13009"/>
                </a:cubicBezTo>
                <a:cubicBezTo>
                  <a:pt x="42862" y="13009"/>
                  <a:pt x="42742" y="13053"/>
                  <a:pt x="42615" y="13167"/>
                </a:cubicBezTo>
                <a:cubicBezTo>
                  <a:pt x="42436" y="13307"/>
                  <a:pt x="42291" y="13498"/>
                  <a:pt x="42045" y="13498"/>
                </a:cubicBezTo>
                <a:cubicBezTo>
                  <a:pt x="42010" y="13498"/>
                  <a:pt x="41972" y="13494"/>
                  <a:pt x="41932" y="13486"/>
                </a:cubicBezTo>
                <a:cubicBezTo>
                  <a:pt x="41924" y="13484"/>
                  <a:pt x="41916" y="13483"/>
                  <a:pt x="41908" y="13483"/>
                </a:cubicBezTo>
                <a:cubicBezTo>
                  <a:pt x="41821" y="13483"/>
                  <a:pt x="41718" y="13583"/>
                  <a:pt x="41614" y="13645"/>
                </a:cubicBezTo>
                <a:cubicBezTo>
                  <a:pt x="41273" y="13872"/>
                  <a:pt x="40909" y="14054"/>
                  <a:pt x="40591" y="14304"/>
                </a:cubicBezTo>
                <a:cubicBezTo>
                  <a:pt x="40363" y="14486"/>
                  <a:pt x="39931" y="14441"/>
                  <a:pt x="39977" y="14918"/>
                </a:cubicBezTo>
                <a:cubicBezTo>
                  <a:pt x="40022" y="15237"/>
                  <a:pt x="39772" y="15282"/>
                  <a:pt x="39590" y="15419"/>
                </a:cubicBezTo>
                <a:cubicBezTo>
                  <a:pt x="39454" y="15509"/>
                  <a:pt x="39317" y="15623"/>
                  <a:pt x="39158" y="15714"/>
                </a:cubicBezTo>
                <a:lnTo>
                  <a:pt x="38703" y="16078"/>
                </a:lnTo>
                <a:cubicBezTo>
                  <a:pt x="38408" y="16328"/>
                  <a:pt x="38135" y="16578"/>
                  <a:pt x="37817" y="16806"/>
                </a:cubicBezTo>
                <a:cubicBezTo>
                  <a:pt x="37635" y="16965"/>
                  <a:pt x="37407" y="17079"/>
                  <a:pt x="37180" y="17215"/>
                </a:cubicBezTo>
                <a:cubicBezTo>
                  <a:pt x="36975" y="17306"/>
                  <a:pt x="36748" y="17351"/>
                  <a:pt x="36748" y="17670"/>
                </a:cubicBezTo>
                <a:cubicBezTo>
                  <a:pt x="36748" y="17693"/>
                  <a:pt x="36725" y="17738"/>
                  <a:pt x="36702" y="17738"/>
                </a:cubicBezTo>
                <a:cubicBezTo>
                  <a:pt x="36156" y="17852"/>
                  <a:pt x="36043" y="18443"/>
                  <a:pt x="35633" y="18716"/>
                </a:cubicBezTo>
                <a:cubicBezTo>
                  <a:pt x="35406" y="18875"/>
                  <a:pt x="35247" y="19171"/>
                  <a:pt x="35065" y="19398"/>
                </a:cubicBezTo>
                <a:cubicBezTo>
                  <a:pt x="34747" y="19807"/>
                  <a:pt x="34474" y="20239"/>
                  <a:pt x="34155" y="20649"/>
                </a:cubicBezTo>
                <a:cubicBezTo>
                  <a:pt x="34064" y="20740"/>
                  <a:pt x="33905" y="20785"/>
                  <a:pt x="33769" y="20853"/>
                </a:cubicBezTo>
                <a:cubicBezTo>
                  <a:pt x="33519" y="21194"/>
                  <a:pt x="33291" y="21536"/>
                  <a:pt x="33064" y="21899"/>
                </a:cubicBezTo>
                <a:cubicBezTo>
                  <a:pt x="32996" y="22013"/>
                  <a:pt x="32950" y="22150"/>
                  <a:pt x="32905" y="22286"/>
                </a:cubicBezTo>
                <a:lnTo>
                  <a:pt x="32791" y="22468"/>
                </a:lnTo>
                <a:lnTo>
                  <a:pt x="32677" y="22513"/>
                </a:lnTo>
                <a:cubicBezTo>
                  <a:pt x="32404" y="22923"/>
                  <a:pt x="32109" y="23287"/>
                  <a:pt x="31654" y="23491"/>
                </a:cubicBezTo>
                <a:cubicBezTo>
                  <a:pt x="31586" y="23514"/>
                  <a:pt x="31563" y="23650"/>
                  <a:pt x="31540" y="23719"/>
                </a:cubicBezTo>
                <a:cubicBezTo>
                  <a:pt x="31472" y="23946"/>
                  <a:pt x="31427" y="24196"/>
                  <a:pt x="31290" y="24378"/>
                </a:cubicBezTo>
                <a:cubicBezTo>
                  <a:pt x="31017" y="24719"/>
                  <a:pt x="30858" y="25174"/>
                  <a:pt x="30472" y="25401"/>
                </a:cubicBezTo>
                <a:cubicBezTo>
                  <a:pt x="30449" y="25424"/>
                  <a:pt x="30426" y="25447"/>
                  <a:pt x="30426" y="25447"/>
                </a:cubicBezTo>
                <a:cubicBezTo>
                  <a:pt x="30472" y="25947"/>
                  <a:pt x="30039" y="26084"/>
                  <a:pt x="29789" y="26379"/>
                </a:cubicBezTo>
                <a:cubicBezTo>
                  <a:pt x="29767" y="26402"/>
                  <a:pt x="29744" y="26425"/>
                  <a:pt x="29721" y="26447"/>
                </a:cubicBezTo>
                <a:cubicBezTo>
                  <a:pt x="29335" y="26493"/>
                  <a:pt x="29039" y="26629"/>
                  <a:pt x="28743" y="26948"/>
                </a:cubicBezTo>
                <a:cubicBezTo>
                  <a:pt x="29107" y="26948"/>
                  <a:pt x="29380" y="26857"/>
                  <a:pt x="29630" y="26675"/>
                </a:cubicBezTo>
                <a:cubicBezTo>
                  <a:pt x="29630" y="26743"/>
                  <a:pt x="29630" y="26811"/>
                  <a:pt x="29676" y="26902"/>
                </a:cubicBezTo>
                <a:lnTo>
                  <a:pt x="29607" y="27221"/>
                </a:lnTo>
                <a:cubicBezTo>
                  <a:pt x="29516" y="27198"/>
                  <a:pt x="29425" y="27152"/>
                  <a:pt x="29335" y="27130"/>
                </a:cubicBezTo>
                <a:lnTo>
                  <a:pt x="28607" y="27448"/>
                </a:lnTo>
                <a:cubicBezTo>
                  <a:pt x="28561" y="27584"/>
                  <a:pt x="28516" y="27698"/>
                  <a:pt x="28448" y="27835"/>
                </a:cubicBezTo>
                <a:lnTo>
                  <a:pt x="27743" y="28153"/>
                </a:lnTo>
                <a:cubicBezTo>
                  <a:pt x="27697" y="28244"/>
                  <a:pt x="27675" y="28335"/>
                  <a:pt x="27606" y="28471"/>
                </a:cubicBezTo>
                <a:lnTo>
                  <a:pt x="26628" y="28926"/>
                </a:lnTo>
                <a:cubicBezTo>
                  <a:pt x="26583" y="29062"/>
                  <a:pt x="26538" y="29153"/>
                  <a:pt x="26515" y="29244"/>
                </a:cubicBezTo>
                <a:cubicBezTo>
                  <a:pt x="26350" y="29419"/>
                  <a:pt x="26169" y="29461"/>
                  <a:pt x="25979" y="29461"/>
                </a:cubicBezTo>
                <a:cubicBezTo>
                  <a:pt x="25798" y="29461"/>
                  <a:pt x="25609" y="29423"/>
                  <a:pt x="25417" y="29423"/>
                </a:cubicBezTo>
                <a:cubicBezTo>
                  <a:pt x="25336" y="29423"/>
                  <a:pt x="25255" y="29430"/>
                  <a:pt x="25173" y="29449"/>
                </a:cubicBezTo>
                <a:cubicBezTo>
                  <a:pt x="25355" y="29244"/>
                  <a:pt x="25469" y="29108"/>
                  <a:pt x="25560" y="28994"/>
                </a:cubicBezTo>
                <a:cubicBezTo>
                  <a:pt x="25378" y="28881"/>
                  <a:pt x="25219" y="28812"/>
                  <a:pt x="25105" y="28767"/>
                </a:cubicBezTo>
                <a:cubicBezTo>
                  <a:pt x="24741" y="28790"/>
                  <a:pt x="24787" y="29085"/>
                  <a:pt x="24650" y="29244"/>
                </a:cubicBezTo>
                <a:cubicBezTo>
                  <a:pt x="24400" y="29404"/>
                  <a:pt x="24013" y="29381"/>
                  <a:pt x="23877" y="29722"/>
                </a:cubicBezTo>
                <a:cubicBezTo>
                  <a:pt x="23991" y="29767"/>
                  <a:pt x="24127" y="29813"/>
                  <a:pt x="24241" y="29881"/>
                </a:cubicBezTo>
                <a:cubicBezTo>
                  <a:pt x="24127" y="30063"/>
                  <a:pt x="24150" y="30313"/>
                  <a:pt x="23854" y="30495"/>
                </a:cubicBezTo>
                <a:cubicBezTo>
                  <a:pt x="23763" y="30472"/>
                  <a:pt x="23581" y="30427"/>
                  <a:pt x="23399" y="30381"/>
                </a:cubicBezTo>
                <a:lnTo>
                  <a:pt x="22876" y="30632"/>
                </a:lnTo>
                <a:cubicBezTo>
                  <a:pt x="22808" y="30836"/>
                  <a:pt x="22763" y="31086"/>
                  <a:pt x="22717" y="31268"/>
                </a:cubicBezTo>
                <a:lnTo>
                  <a:pt x="22194" y="31496"/>
                </a:lnTo>
                <a:cubicBezTo>
                  <a:pt x="21990" y="31427"/>
                  <a:pt x="21808" y="31382"/>
                  <a:pt x="21648" y="31336"/>
                </a:cubicBezTo>
                <a:cubicBezTo>
                  <a:pt x="21694" y="31200"/>
                  <a:pt x="21739" y="31086"/>
                  <a:pt x="21762" y="30995"/>
                </a:cubicBezTo>
                <a:cubicBezTo>
                  <a:pt x="21444" y="30859"/>
                  <a:pt x="21171" y="30745"/>
                  <a:pt x="20875" y="30609"/>
                </a:cubicBezTo>
                <a:cubicBezTo>
                  <a:pt x="20762" y="30700"/>
                  <a:pt x="20671" y="30791"/>
                  <a:pt x="20557" y="30882"/>
                </a:cubicBezTo>
                <a:cubicBezTo>
                  <a:pt x="20693" y="30950"/>
                  <a:pt x="20807" y="30995"/>
                  <a:pt x="20921" y="31064"/>
                </a:cubicBezTo>
                <a:cubicBezTo>
                  <a:pt x="20716" y="31359"/>
                  <a:pt x="20989" y="31723"/>
                  <a:pt x="20762" y="32041"/>
                </a:cubicBezTo>
                <a:cubicBezTo>
                  <a:pt x="20731" y="32102"/>
                  <a:pt x="20711" y="32153"/>
                  <a:pt x="20654" y="32153"/>
                </a:cubicBezTo>
                <a:cubicBezTo>
                  <a:pt x="20625" y="32153"/>
                  <a:pt x="20587" y="32140"/>
                  <a:pt x="20534" y="32110"/>
                </a:cubicBezTo>
                <a:lnTo>
                  <a:pt x="20193" y="31359"/>
                </a:lnTo>
                <a:cubicBezTo>
                  <a:pt x="20057" y="31359"/>
                  <a:pt x="19930" y="31379"/>
                  <a:pt x="19814" y="31379"/>
                </a:cubicBezTo>
                <a:cubicBezTo>
                  <a:pt x="19756" y="31379"/>
                  <a:pt x="19700" y="31374"/>
                  <a:pt x="19647" y="31359"/>
                </a:cubicBezTo>
                <a:cubicBezTo>
                  <a:pt x="19568" y="31339"/>
                  <a:pt x="19498" y="31324"/>
                  <a:pt x="19430" y="31324"/>
                </a:cubicBezTo>
                <a:cubicBezTo>
                  <a:pt x="19343" y="31324"/>
                  <a:pt x="19260" y="31350"/>
                  <a:pt x="19170" y="31427"/>
                </a:cubicBezTo>
                <a:cubicBezTo>
                  <a:pt x="19147" y="31609"/>
                  <a:pt x="19147" y="31791"/>
                  <a:pt x="19147" y="31996"/>
                </a:cubicBezTo>
                <a:cubicBezTo>
                  <a:pt x="19011" y="31950"/>
                  <a:pt x="18897" y="31928"/>
                  <a:pt x="18783" y="31905"/>
                </a:cubicBezTo>
                <a:cubicBezTo>
                  <a:pt x="18601" y="32201"/>
                  <a:pt x="18692" y="32519"/>
                  <a:pt x="18647" y="32815"/>
                </a:cubicBezTo>
                <a:lnTo>
                  <a:pt x="18078" y="33065"/>
                </a:lnTo>
                <a:cubicBezTo>
                  <a:pt x="18017" y="33085"/>
                  <a:pt x="17962" y="33093"/>
                  <a:pt x="17913" y="33093"/>
                </a:cubicBezTo>
                <a:cubicBezTo>
                  <a:pt x="17760" y="33093"/>
                  <a:pt x="17662" y="33017"/>
                  <a:pt x="17579" y="33017"/>
                </a:cubicBezTo>
                <a:cubicBezTo>
                  <a:pt x="17571" y="33017"/>
                  <a:pt x="17563" y="33018"/>
                  <a:pt x="17555" y="33019"/>
                </a:cubicBezTo>
                <a:cubicBezTo>
                  <a:pt x="17532" y="33019"/>
                  <a:pt x="17510" y="33019"/>
                  <a:pt x="17487" y="33042"/>
                </a:cubicBezTo>
                <a:cubicBezTo>
                  <a:pt x="17408" y="32947"/>
                  <a:pt x="17328" y="32907"/>
                  <a:pt x="17241" y="32907"/>
                </a:cubicBezTo>
                <a:cubicBezTo>
                  <a:pt x="17204" y="32907"/>
                  <a:pt x="17164" y="32914"/>
                  <a:pt x="17123" y="32928"/>
                </a:cubicBezTo>
                <a:cubicBezTo>
                  <a:pt x="16919" y="32996"/>
                  <a:pt x="16714" y="33110"/>
                  <a:pt x="16509" y="33178"/>
                </a:cubicBezTo>
                <a:cubicBezTo>
                  <a:pt x="16482" y="33189"/>
                  <a:pt x="16453" y="33195"/>
                  <a:pt x="16424" y="33195"/>
                </a:cubicBezTo>
                <a:cubicBezTo>
                  <a:pt x="16335" y="33195"/>
                  <a:pt x="16248" y="33140"/>
                  <a:pt x="16214" y="33019"/>
                </a:cubicBezTo>
                <a:cubicBezTo>
                  <a:pt x="16009" y="33065"/>
                  <a:pt x="16077" y="33315"/>
                  <a:pt x="15941" y="33429"/>
                </a:cubicBezTo>
                <a:cubicBezTo>
                  <a:pt x="15827" y="33383"/>
                  <a:pt x="15713" y="33360"/>
                  <a:pt x="15600" y="33315"/>
                </a:cubicBezTo>
                <a:cubicBezTo>
                  <a:pt x="15531" y="33451"/>
                  <a:pt x="15486" y="33588"/>
                  <a:pt x="15440" y="33679"/>
                </a:cubicBezTo>
                <a:cubicBezTo>
                  <a:pt x="14554" y="34065"/>
                  <a:pt x="13689" y="34452"/>
                  <a:pt x="12825" y="34838"/>
                </a:cubicBezTo>
                <a:cubicBezTo>
                  <a:pt x="12817" y="34843"/>
                  <a:pt x="12805" y="34845"/>
                  <a:pt x="12792" y="34845"/>
                </a:cubicBezTo>
                <a:cubicBezTo>
                  <a:pt x="12737" y="34845"/>
                  <a:pt x="12649" y="34811"/>
                  <a:pt x="12575" y="34793"/>
                </a:cubicBezTo>
                <a:cubicBezTo>
                  <a:pt x="12552" y="34679"/>
                  <a:pt x="12530" y="34543"/>
                  <a:pt x="12507" y="34429"/>
                </a:cubicBezTo>
                <a:cubicBezTo>
                  <a:pt x="12803" y="34270"/>
                  <a:pt x="13075" y="34133"/>
                  <a:pt x="13326" y="33997"/>
                </a:cubicBezTo>
                <a:cubicBezTo>
                  <a:pt x="13303" y="33701"/>
                  <a:pt x="13257" y="33451"/>
                  <a:pt x="12962" y="33315"/>
                </a:cubicBezTo>
                <a:lnTo>
                  <a:pt x="12484" y="33542"/>
                </a:lnTo>
                <a:cubicBezTo>
                  <a:pt x="12439" y="33633"/>
                  <a:pt x="12371" y="33770"/>
                  <a:pt x="12325" y="33883"/>
                </a:cubicBezTo>
                <a:lnTo>
                  <a:pt x="12098" y="33997"/>
                </a:lnTo>
                <a:cubicBezTo>
                  <a:pt x="12029" y="34156"/>
                  <a:pt x="11961" y="34338"/>
                  <a:pt x="11893" y="34497"/>
                </a:cubicBezTo>
                <a:cubicBezTo>
                  <a:pt x="11984" y="34702"/>
                  <a:pt x="12007" y="34929"/>
                  <a:pt x="12211" y="35066"/>
                </a:cubicBezTo>
                <a:cubicBezTo>
                  <a:pt x="12257" y="35134"/>
                  <a:pt x="12507" y="35043"/>
                  <a:pt x="12393" y="35339"/>
                </a:cubicBezTo>
                <a:cubicBezTo>
                  <a:pt x="11870" y="35566"/>
                  <a:pt x="11302" y="35816"/>
                  <a:pt x="10733" y="36089"/>
                </a:cubicBezTo>
                <a:cubicBezTo>
                  <a:pt x="10688" y="36112"/>
                  <a:pt x="10665" y="36226"/>
                  <a:pt x="10620" y="36294"/>
                </a:cubicBezTo>
                <a:lnTo>
                  <a:pt x="10733" y="36567"/>
                </a:lnTo>
                <a:cubicBezTo>
                  <a:pt x="10862" y="36548"/>
                  <a:pt x="11006" y="36515"/>
                  <a:pt x="11128" y="36515"/>
                </a:cubicBezTo>
                <a:cubicBezTo>
                  <a:pt x="11157" y="36515"/>
                  <a:pt x="11185" y="36517"/>
                  <a:pt x="11211" y="36521"/>
                </a:cubicBezTo>
                <a:cubicBezTo>
                  <a:pt x="11312" y="36547"/>
                  <a:pt x="11407" y="36579"/>
                  <a:pt x="11502" y="36579"/>
                </a:cubicBezTo>
                <a:cubicBezTo>
                  <a:pt x="11578" y="36579"/>
                  <a:pt x="11653" y="36559"/>
                  <a:pt x="11734" y="36498"/>
                </a:cubicBezTo>
                <a:cubicBezTo>
                  <a:pt x="11779" y="36407"/>
                  <a:pt x="11825" y="36271"/>
                  <a:pt x="11893" y="36157"/>
                </a:cubicBezTo>
                <a:cubicBezTo>
                  <a:pt x="11961" y="36112"/>
                  <a:pt x="12029" y="36066"/>
                  <a:pt x="12120" y="36044"/>
                </a:cubicBezTo>
                <a:cubicBezTo>
                  <a:pt x="12166" y="36044"/>
                  <a:pt x="12211" y="36066"/>
                  <a:pt x="12302" y="36112"/>
                </a:cubicBezTo>
                <a:cubicBezTo>
                  <a:pt x="12234" y="36294"/>
                  <a:pt x="12166" y="36498"/>
                  <a:pt x="12075" y="36680"/>
                </a:cubicBezTo>
                <a:cubicBezTo>
                  <a:pt x="12029" y="36794"/>
                  <a:pt x="11984" y="36885"/>
                  <a:pt x="11938" y="36999"/>
                </a:cubicBezTo>
                <a:cubicBezTo>
                  <a:pt x="11825" y="36953"/>
                  <a:pt x="11734" y="36908"/>
                  <a:pt x="11620" y="36862"/>
                </a:cubicBezTo>
                <a:cubicBezTo>
                  <a:pt x="11575" y="36976"/>
                  <a:pt x="11529" y="37090"/>
                  <a:pt x="11461" y="37249"/>
                </a:cubicBezTo>
                <a:cubicBezTo>
                  <a:pt x="11097" y="37317"/>
                  <a:pt x="10801" y="37613"/>
                  <a:pt x="10415" y="37658"/>
                </a:cubicBezTo>
                <a:cubicBezTo>
                  <a:pt x="10278" y="37499"/>
                  <a:pt x="10165" y="37385"/>
                  <a:pt x="10006" y="37203"/>
                </a:cubicBezTo>
                <a:cubicBezTo>
                  <a:pt x="9846" y="37408"/>
                  <a:pt x="9733" y="37567"/>
                  <a:pt x="9619" y="37726"/>
                </a:cubicBezTo>
                <a:cubicBezTo>
                  <a:pt x="9528" y="37704"/>
                  <a:pt x="9460" y="37681"/>
                  <a:pt x="9278" y="37613"/>
                </a:cubicBezTo>
                <a:cubicBezTo>
                  <a:pt x="8914" y="37795"/>
                  <a:pt x="8459" y="37977"/>
                  <a:pt x="8027" y="38181"/>
                </a:cubicBezTo>
                <a:cubicBezTo>
                  <a:pt x="7936" y="38227"/>
                  <a:pt x="7868" y="38272"/>
                  <a:pt x="7800" y="38318"/>
                </a:cubicBezTo>
                <a:cubicBezTo>
                  <a:pt x="7777" y="38340"/>
                  <a:pt x="7777" y="38409"/>
                  <a:pt x="7732" y="38522"/>
                </a:cubicBezTo>
                <a:cubicBezTo>
                  <a:pt x="8050" y="38431"/>
                  <a:pt x="8323" y="38386"/>
                  <a:pt x="8664" y="38295"/>
                </a:cubicBezTo>
                <a:lnTo>
                  <a:pt x="8664" y="38295"/>
                </a:lnTo>
                <a:cubicBezTo>
                  <a:pt x="8641" y="38704"/>
                  <a:pt x="8641" y="39045"/>
                  <a:pt x="8641" y="39364"/>
                </a:cubicBezTo>
                <a:cubicBezTo>
                  <a:pt x="8550" y="39409"/>
                  <a:pt x="8459" y="39455"/>
                  <a:pt x="8391" y="39500"/>
                </a:cubicBezTo>
                <a:cubicBezTo>
                  <a:pt x="8255" y="39455"/>
                  <a:pt x="8141" y="39409"/>
                  <a:pt x="8004" y="39364"/>
                </a:cubicBezTo>
                <a:lnTo>
                  <a:pt x="7254" y="39705"/>
                </a:lnTo>
                <a:cubicBezTo>
                  <a:pt x="7254" y="39864"/>
                  <a:pt x="7322" y="40046"/>
                  <a:pt x="7277" y="40182"/>
                </a:cubicBezTo>
                <a:cubicBezTo>
                  <a:pt x="7231" y="40410"/>
                  <a:pt x="7140" y="40614"/>
                  <a:pt x="7049" y="40819"/>
                </a:cubicBezTo>
                <a:cubicBezTo>
                  <a:pt x="7140" y="41115"/>
                  <a:pt x="7368" y="41342"/>
                  <a:pt x="7345" y="41683"/>
                </a:cubicBezTo>
                <a:cubicBezTo>
                  <a:pt x="7277" y="41729"/>
                  <a:pt x="7186" y="41774"/>
                  <a:pt x="7118" y="41820"/>
                </a:cubicBezTo>
                <a:cubicBezTo>
                  <a:pt x="7087" y="41825"/>
                  <a:pt x="7057" y="41828"/>
                  <a:pt x="7028" y="41828"/>
                </a:cubicBezTo>
                <a:cubicBezTo>
                  <a:pt x="6702" y="41828"/>
                  <a:pt x="6534" y="41494"/>
                  <a:pt x="6367" y="41410"/>
                </a:cubicBezTo>
                <a:cubicBezTo>
                  <a:pt x="6049" y="41387"/>
                  <a:pt x="5844" y="41365"/>
                  <a:pt x="5662" y="41365"/>
                </a:cubicBezTo>
                <a:cubicBezTo>
                  <a:pt x="5389" y="41706"/>
                  <a:pt x="5116" y="42047"/>
                  <a:pt x="4821" y="42411"/>
                </a:cubicBezTo>
                <a:lnTo>
                  <a:pt x="5162" y="42570"/>
                </a:lnTo>
                <a:cubicBezTo>
                  <a:pt x="5139" y="42615"/>
                  <a:pt x="5139" y="42684"/>
                  <a:pt x="5116" y="42684"/>
                </a:cubicBezTo>
                <a:cubicBezTo>
                  <a:pt x="4707" y="42888"/>
                  <a:pt x="4298" y="43070"/>
                  <a:pt x="3911" y="43229"/>
                </a:cubicBezTo>
                <a:cubicBezTo>
                  <a:pt x="3843" y="43389"/>
                  <a:pt x="3798" y="43502"/>
                  <a:pt x="3729" y="43639"/>
                </a:cubicBezTo>
                <a:lnTo>
                  <a:pt x="3252" y="43843"/>
                </a:lnTo>
                <a:cubicBezTo>
                  <a:pt x="3138" y="43821"/>
                  <a:pt x="3024" y="43775"/>
                  <a:pt x="2888" y="43730"/>
                </a:cubicBezTo>
                <a:cubicBezTo>
                  <a:pt x="2842" y="43889"/>
                  <a:pt x="2774" y="44071"/>
                  <a:pt x="2706" y="44253"/>
                </a:cubicBezTo>
                <a:cubicBezTo>
                  <a:pt x="2979" y="44275"/>
                  <a:pt x="3252" y="44321"/>
                  <a:pt x="3547" y="44321"/>
                </a:cubicBezTo>
                <a:cubicBezTo>
                  <a:pt x="3661" y="44321"/>
                  <a:pt x="3775" y="44207"/>
                  <a:pt x="3911" y="44162"/>
                </a:cubicBezTo>
                <a:cubicBezTo>
                  <a:pt x="3925" y="44157"/>
                  <a:pt x="3939" y="44155"/>
                  <a:pt x="3954" y="44155"/>
                </a:cubicBezTo>
                <a:cubicBezTo>
                  <a:pt x="4012" y="44155"/>
                  <a:pt x="4070" y="44185"/>
                  <a:pt x="4070" y="44185"/>
                </a:cubicBezTo>
                <a:cubicBezTo>
                  <a:pt x="4389" y="44412"/>
                  <a:pt x="4116" y="44617"/>
                  <a:pt x="4161" y="44821"/>
                </a:cubicBezTo>
                <a:cubicBezTo>
                  <a:pt x="4191" y="44826"/>
                  <a:pt x="4222" y="44828"/>
                  <a:pt x="4253" y="44828"/>
                </a:cubicBezTo>
                <a:cubicBezTo>
                  <a:pt x="4367" y="44828"/>
                  <a:pt x="4487" y="44804"/>
                  <a:pt x="4605" y="44804"/>
                </a:cubicBezTo>
                <a:cubicBezTo>
                  <a:pt x="4774" y="44804"/>
                  <a:pt x="4938" y="44853"/>
                  <a:pt x="5071" y="45094"/>
                </a:cubicBezTo>
                <a:cubicBezTo>
                  <a:pt x="4480" y="45367"/>
                  <a:pt x="3866" y="45640"/>
                  <a:pt x="3093" y="46004"/>
                </a:cubicBezTo>
                <a:cubicBezTo>
                  <a:pt x="3070" y="46140"/>
                  <a:pt x="3070" y="46413"/>
                  <a:pt x="3047" y="46572"/>
                </a:cubicBezTo>
                <a:cubicBezTo>
                  <a:pt x="2706" y="46822"/>
                  <a:pt x="2319" y="46777"/>
                  <a:pt x="2229" y="47118"/>
                </a:cubicBezTo>
                <a:cubicBezTo>
                  <a:pt x="2342" y="47186"/>
                  <a:pt x="2456" y="47232"/>
                  <a:pt x="2570" y="47277"/>
                </a:cubicBezTo>
                <a:cubicBezTo>
                  <a:pt x="2388" y="47618"/>
                  <a:pt x="2047" y="47618"/>
                  <a:pt x="1774" y="47755"/>
                </a:cubicBezTo>
                <a:cubicBezTo>
                  <a:pt x="1455" y="47937"/>
                  <a:pt x="1114" y="48050"/>
                  <a:pt x="796" y="48209"/>
                </a:cubicBezTo>
                <a:cubicBezTo>
                  <a:pt x="523" y="48346"/>
                  <a:pt x="205" y="48391"/>
                  <a:pt x="0" y="48664"/>
                </a:cubicBezTo>
                <a:cubicBezTo>
                  <a:pt x="136" y="48846"/>
                  <a:pt x="341" y="48846"/>
                  <a:pt x="523" y="48892"/>
                </a:cubicBezTo>
                <a:cubicBezTo>
                  <a:pt x="569" y="48505"/>
                  <a:pt x="887" y="48437"/>
                  <a:pt x="1160" y="48369"/>
                </a:cubicBezTo>
                <a:cubicBezTo>
                  <a:pt x="1319" y="48414"/>
                  <a:pt x="1433" y="48437"/>
                  <a:pt x="1501" y="48460"/>
                </a:cubicBezTo>
                <a:lnTo>
                  <a:pt x="3002" y="47777"/>
                </a:lnTo>
                <a:cubicBezTo>
                  <a:pt x="2979" y="47595"/>
                  <a:pt x="2979" y="47436"/>
                  <a:pt x="2956" y="47254"/>
                </a:cubicBezTo>
                <a:lnTo>
                  <a:pt x="3729" y="46913"/>
                </a:lnTo>
                <a:cubicBezTo>
                  <a:pt x="3820" y="46936"/>
                  <a:pt x="3934" y="46982"/>
                  <a:pt x="4093" y="47027"/>
                </a:cubicBezTo>
                <a:lnTo>
                  <a:pt x="4548" y="46800"/>
                </a:lnTo>
                <a:cubicBezTo>
                  <a:pt x="4652" y="46875"/>
                  <a:pt x="4755" y="46896"/>
                  <a:pt x="4858" y="46896"/>
                </a:cubicBezTo>
                <a:cubicBezTo>
                  <a:pt x="4982" y="46896"/>
                  <a:pt x="5103" y="46865"/>
                  <a:pt x="5220" y="46865"/>
                </a:cubicBezTo>
                <a:cubicBezTo>
                  <a:pt x="5239" y="46865"/>
                  <a:pt x="5257" y="46866"/>
                  <a:pt x="5276" y="46868"/>
                </a:cubicBezTo>
                <a:cubicBezTo>
                  <a:pt x="5458" y="47027"/>
                  <a:pt x="5594" y="47163"/>
                  <a:pt x="5799" y="47345"/>
                </a:cubicBezTo>
                <a:cubicBezTo>
                  <a:pt x="5708" y="47414"/>
                  <a:pt x="5571" y="47505"/>
                  <a:pt x="5503" y="47618"/>
                </a:cubicBezTo>
                <a:cubicBezTo>
                  <a:pt x="5412" y="47755"/>
                  <a:pt x="5389" y="47959"/>
                  <a:pt x="5185" y="48005"/>
                </a:cubicBezTo>
                <a:cubicBezTo>
                  <a:pt x="4935" y="48073"/>
                  <a:pt x="4844" y="48255"/>
                  <a:pt x="4753" y="48460"/>
                </a:cubicBezTo>
                <a:cubicBezTo>
                  <a:pt x="4684" y="48573"/>
                  <a:pt x="4434" y="48619"/>
                  <a:pt x="4298" y="48710"/>
                </a:cubicBezTo>
                <a:cubicBezTo>
                  <a:pt x="4252" y="48732"/>
                  <a:pt x="4252" y="48846"/>
                  <a:pt x="4230" y="48892"/>
                </a:cubicBezTo>
                <a:cubicBezTo>
                  <a:pt x="4457" y="48914"/>
                  <a:pt x="4730" y="48937"/>
                  <a:pt x="5048" y="48960"/>
                </a:cubicBezTo>
                <a:cubicBezTo>
                  <a:pt x="5298" y="48846"/>
                  <a:pt x="5617" y="48687"/>
                  <a:pt x="5958" y="48551"/>
                </a:cubicBezTo>
                <a:cubicBezTo>
                  <a:pt x="5981" y="48551"/>
                  <a:pt x="6026" y="48573"/>
                  <a:pt x="6163" y="48619"/>
                </a:cubicBezTo>
                <a:cubicBezTo>
                  <a:pt x="6094" y="48801"/>
                  <a:pt x="6026" y="48983"/>
                  <a:pt x="5981" y="49119"/>
                </a:cubicBezTo>
                <a:cubicBezTo>
                  <a:pt x="5708" y="49074"/>
                  <a:pt x="5549" y="49051"/>
                  <a:pt x="5389" y="49051"/>
                </a:cubicBezTo>
                <a:cubicBezTo>
                  <a:pt x="5298" y="49210"/>
                  <a:pt x="5253" y="49324"/>
                  <a:pt x="5185" y="49437"/>
                </a:cubicBezTo>
                <a:cubicBezTo>
                  <a:pt x="4684" y="49710"/>
                  <a:pt x="4184" y="49960"/>
                  <a:pt x="3684" y="50233"/>
                </a:cubicBezTo>
                <a:cubicBezTo>
                  <a:pt x="3661" y="50233"/>
                  <a:pt x="3684" y="50302"/>
                  <a:pt x="3684" y="50393"/>
                </a:cubicBezTo>
                <a:cubicBezTo>
                  <a:pt x="3934" y="50324"/>
                  <a:pt x="4184" y="50256"/>
                  <a:pt x="4548" y="50142"/>
                </a:cubicBezTo>
                <a:lnTo>
                  <a:pt x="4548" y="50142"/>
                </a:lnTo>
                <a:cubicBezTo>
                  <a:pt x="4412" y="50415"/>
                  <a:pt x="4366" y="50597"/>
                  <a:pt x="4275" y="50756"/>
                </a:cubicBezTo>
                <a:lnTo>
                  <a:pt x="3297" y="51211"/>
                </a:lnTo>
                <a:cubicBezTo>
                  <a:pt x="3206" y="51166"/>
                  <a:pt x="3115" y="51143"/>
                  <a:pt x="3002" y="51097"/>
                </a:cubicBezTo>
                <a:cubicBezTo>
                  <a:pt x="2661" y="51234"/>
                  <a:pt x="2319" y="51393"/>
                  <a:pt x="1956" y="51552"/>
                </a:cubicBezTo>
                <a:cubicBezTo>
                  <a:pt x="1933" y="51575"/>
                  <a:pt x="1933" y="51643"/>
                  <a:pt x="1910" y="51666"/>
                </a:cubicBezTo>
                <a:cubicBezTo>
                  <a:pt x="2319" y="51848"/>
                  <a:pt x="2729" y="52007"/>
                  <a:pt x="3161" y="52166"/>
                </a:cubicBezTo>
                <a:lnTo>
                  <a:pt x="4116" y="51734"/>
                </a:lnTo>
                <a:cubicBezTo>
                  <a:pt x="4252" y="51780"/>
                  <a:pt x="4389" y="51802"/>
                  <a:pt x="4525" y="51848"/>
                </a:cubicBezTo>
                <a:cubicBezTo>
                  <a:pt x="5003" y="51643"/>
                  <a:pt x="5480" y="51416"/>
                  <a:pt x="5958" y="51211"/>
                </a:cubicBezTo>
                <a:cubicBezTo>
                  <a:pt x="6117" y="51257"/>
                  <a:pt x="6231" y="51279"/>
                  <a:pt x="6367" y="51325"/>
                </a:cubicBezTo>
                <a:lnTo>
                  <a:pt x="7163" y="50961"/>
                </a:lnTo>
                <a:cubicBezTo>
                  <a:pt x="7686" y="51166"/>
                  <a:pt x="8095" y="51325"/>
                  <a:pt x="8505" y="51484"/>
                </a:cubicBezTo>
                <a:cubicBezTo>
                  <a:pt x="8437" y="51620"/>
                  <a:pt x="8209" y="51666"/>
                  <a:pt x="8095" y="51893"/>
                </a:cubicBezTo>
                <a:cubicBezTo>
                  <a:pt x="8027" y="52098"/>
                  <a:pt x="7709" y="52189"/>
                  <a:pt x="7527" y="52325"/>
                </a:cubicBezTo>
                <a:cubicBezTo>
                  <a:pt x="7572" y="52462"/>
                  <a:pt x="7595" y="52553"/>
                  <a:pt x="7641" y="52666"/>
                </a:cubicBezTo>
                <a:cubicBezTo>
                  <a:pt x="7914" y="52757"/>
                  <a:pt x="8209" y="52848"/>
                  <a:pt x="8618" y="52962"/>
                </a:cubicBezTo>
                <a:lnTo>
                  <a:pt x="9574" y="52553"/>
                </a:lnTo>
                <a:cubicBezTo>
                  <a:pt x="9654" y="52634"/>
                  <a:pt x="9733" y="52662"/>
                  <a:pt x="9809" y="52662"/>
                </a:cubicBezTo>
                <a:cubicBezTo>
                  <a:pt x="9992" y="52662"/>
                  <a:pt x="10165" y="52501"/>
                  <a:pt x="10341" y="52501"/>
                </a:cubicBezTo>
                <a:cubicBezTo>
                  <a:pt x="10403" y="52501"/>
                  <a:pt x="10465" y="52521"/>
                  <a:pt x="10529" y="52576"/>
                </a:cubicBezTo>
                <a:cubicBezTo>
                  <a:pt x="10460" y="52735"/>
                  <a:pt x="10392" y="52894"/>
                  <a:pt x="10324" y="53076"/>
                </a:cubicBezTo>
                <a:cubicBezTo>
                  <a:pt x="10232" y="52995"/>
                  <a:pt x="10140" y="52966"/>
                  <a:pt x="10048" y="52966"/>
                </a:cubicBezTo>
                <a:cubicBezTo>
                  <a:pt x="9837" y="52966"/>
                  <a:pt x="9627" y="53116"/>
                  <a:pt x="9423" y="53116"/>
                </a:cubicBezTo>
                <a:cubicBezTo>
                  <a:pt x="9343" y="53116"/>
                  <a:pt x="9265" y="53093"/>
                  <a:pt x="9187" y="53030"/>
                </a:cubicBezTo>
                <a:lnTo>
                  <a:pt x="8209" y="53440"/>
                </a:lnTo>
                <a:cubicBezTo>
                  <a:pt x="8164" y="53440"/>
                  <a:pt x="8141" y="53485"/>
                  <a:pt x="8118" y="53531"/>
                </a:cubicBezTo>
                <a:cubicBezTo>
                  <a:pt x="8073" y="53690"/>
                  <a:pt x="8004" y="53849"/>
                  <a:pt x="7959" y="53985"/>
                </a:cubicBezTo>
                <a:lnTo>
                  <a:pt x="8141" y="54395"/>
                </a:lnTo>
                <a:cubicBezTo>
                  <a:pt x="8505" y="54554"/>
                  <a:pt x="8778" y="54690"/>
                  <a:pt x="9028" y="54827"/>
                </a:cubicBezTo>
                <a:cubicBezTo>
                  <a:pt x="9140" y="54715"/>
                  <a:pt x="9099" y="54496"/>
                  <a:pt x="9243" y="54496"/>
                </a:cubicBezTo>
                <a:cubicBezTo>
                  <a:pt x="9275" y="54496"/>
                  <a:pt x="9316" y="54507"/>
                  <a:pt x="9369" y="54531"/>
                </a:cubicBezTo>
                <a:lnTo>
                  <a:pt x="9710" y="55282"/>
                </a:lnTo>
                <a:cubicBezTo>
                  <a:pt x="9896" y="55282"/>
                  <a:pt x="10056" y="55445"/>
                  <a:pt x="10239" y="55445"/>
                </a:cubicBezTo>
                <a:cubicBezTo>
                  <a:pt x="10302" y="55445"/>
                  <a:pt x="10367" y="55425"/>
                  <a:pt x="10438" y="55373"/>
                </a:cubicBezTo>
                <a:cubicBezTo>
                  <a:pt x="10529" y="55425"/>
                  <a:pt x="10625" y="55439"/>
                  <a:pt x="10724" y="55439"/>
                </a:cubicBezTo>
                <a:cubicBezTo>
                  <a:pt x="10855" y="55439"/>
                  <a:pt x="10989" y="55413"/>
                  <a:pt x="11118" y="55413"/>
                </a:cubicBezTo>
                <a:cubicBezTo>
                  <a:pt x="11231" y="55413"/>
                  <a:pt x="11340" y="55433"/>
                  <a:pt x="11438" y="55509"/>
                </a:cubicBezTo>
                <a:cubicBezTo>
                  <a:pt x="11506" y="55554"/>
                  <a:pt x="11552" y="55600"/>
                  <a:pt x="11597" y="55645"/>
                </a:cubicBezTo>
                <a:cubicBezTo>
                  <a:pt x="11461" y="55873"/>
                  <a:pt x="11234" y="55896"/>
                  <a:pt x="11029" y="55964"/>
                </a:cubicBezTo>
                <a:cubicBezTo>
                  <a:pt x="10943" y="55964"/>
                  <a:pt x="10848" y="55865"/>
                  <a:pt x="10767" y="55865"/>
                </a:cubicBezTo>
                <a:cubicBezTo>
                  <a:pt x="10719" y="55865"/>
                  <a:pt x="10676" y="55899"/>
                  <a:pt x="10642" y="56009"/>
                </a:cubicBezTo>
                <a:lnTo>
                  <a:pt x="10915" y="56623"/>
                </a:lnTo>
                <a:cubicBezTo>
                  <a:pt x="10779" y="56737"/>
                  <a:pt x="10551" y="56714"/>
                  <a:pt x="10483" y="56942"/>
                </a:cubicBezTo>
                <a:lnTo>
                  <a:pt x="10733" y="57487"/>
                </a:lnTo>
                <a:cubicBezTo>
                  <a:pt x="11347" y="57487"/>
                  <a:pt x="11916" y="57510"/>
                  <a:pt x="12484" y="57533"/>
                </a:cubicBezTo>
                <a:cubicBezTo>
                  <a:pt x="12712" y="57760"/>
                  <a:pt x="12484" y="57965"/>
                  <a:pt x="12507" y="58147"/>
                </a:cubicBezTo>
                <a:cubicBezTo>
                  <a:pt x="12757" y="58170"/>
                  <a:pt x="13007" y="58170"/>
                  <a:pt x="13326" y="58192"/>
                </a:cubicBezTo>
                <a:lnTo>
                  <a:pt x="13985" y="57897"/>
                </a:lnTo>
                <a:cubicBezTo>
                  <a:pt x="14031" y="57783"/>
                  <a:pt x="14076" y="57647"/>
                  <a:pt x="14122" y="57556"/>
                </a:cubicBezTo>
                <a:lnTo>
                  <a:pt x="14849" y="57237"/>
                </a:lnTo>
                <a:cubicBezTo>
                  <a:pt x="15008" y="57260"/>
                  <a:pt x="15122" y="57328"/>
                  <a:pt x="15258" y="57328"/>
                </a:cubicBezTo>
                <a:cubicBezTo>
                  <a:pt x="15372" y="57305"/>
                  <a:pt x="15486" y="57192"/>
                  <a:pt x="15622" y="57169"/>
                </a:cubicBezTo>
                <a:cubicBezTo>
                  <a:pt x="15736" y="57169"/>
                  <a:pt x="15872" y="57237"/>
                  <a:pt x="16009" y="57237"/>
                </a:cubicBezTo>
                <a:cubicBezTo>
                  <a:pt x="16123" y="57214"/>
                  <a:pt x="16214" y="57146"/>
                  <a:pt x="16327" y="57078"/>
                </a:cubicBezTo>
                <a:cubicBezTo>
                  <a:pt x="16350" y="57078"/>
                  <a:pt x="16350" y="57010"/>
                  <a:pt x="16373" y="56942"/>
                </a:cubicBezTo>
                <a:cubicBezTo>
                  <a:pt x="15668" y="56737"/>
                  <a:pt x="14940" y="56828"/>
                  <a:pt x="14235" y="56782"/>
                </a:cubicBezTo>
                <a:cubicBezTo>
                  <a:pt x="14190" y="56714"/>
                  <a:pt x="14144" y="56623"/>
                  <a:pt x="14122" y="56555"/>
                </a:cubicBezTo>
                <a:cubicBezTo>
                  <a:pt x="14099" y="56510"/>
                  <a:pt x="14122" y="56464"/>
                  <a:pt x="14144" y="56396"/>
                </a:cubicBezTo>
                <a:lnTo>
                  <a:pt x="15691" y="55691"/>
                </a:lnTo>
                <a:cubicBezTo>
                  <a:pt x="15782" y="55736"/>
                  <a:pt x="15850" y="55759"/>
                  <a:pt x="16009" y="55827"/>
                </a:cubicBezTo>
                <a:lnTo>
                  <a:pt x="16964" y="55395"/>
                </a:lnTo>
                <a:cubicBezTo>
                  <a:pt x="17257" y="55454"/>
                  <a:pt x="17450" y="55614"/>
                  <a:pt x="17686" y="55614"/>
                </a:cubicBezTo>
                <a:cubicBezTo>
                  <a:pt x="17725" y="55614"/>
                  <a:pt x="17764" y="55609"/>
                  <a:pt x="17805" y="55600"/>
                </a:cubicBezTo>
                <a:cubicBezTo>
                  <a:pt x="18101" y="55418"/>
                  <a:pt x="18056" y="55054"/>
                  <a:pt x="18260" y="54781"/>
                </a:cubicBezTo>
                <a:cubicBezTo>
                  <a:pt x="18351" y="54781"/>
                  <a:pt x="18488" y="54759"/>
                  <a:pt x="18601" y="54736"/>
                </a:cubicBezTo>
                <a:lnTo>
                  <a:pt x="18601" y="54736"/>
                </a:lnTo>
                <a:cubicBezTo>
                  <a:pt x="18624" y="55009"/>
                  <a:pt x="18260" y="55282"/>
                  <a:pt x="18783" y="55441"/>
                </a:cubicBezTo>
                <a:lnTo>
                  <a:pt x="20011" y="54895"/>
                </a:lnTo>
                <a:cubicBezTo>
                  <a:pt x="20170" y="54963"/>
                  <a:pt x="20239" y="54986"/>
                  <a:pt x="20307" y="55009"/>
                </a:cubicBezTo>
                <a:cubicBezTo>
                  <a:pt x="20514" y="54967"/>
                  <a:pt x="20702" y="54869"/>
                  <a:pt x="20889" y="54869"/>
                </a:cubicBezTo>
                <a:cubicBezTo>
                  <a:pt x="20907" y="54869"/>
                  <a:pt x="20925" y="54870"/>
                  <a:pt x="20943" y="54872"/>
                </a:cubicBezTo>
                <a:cubicBezTo>
                  <a:pt x="21376" y="54918"/>
                  <a:pt x="21808" y="54850"/>
                  <a:pt x="22058" y="55031"/>
                </a:cubicBezTo>
                <a:cubicBezTo>
                  <a:pt x="22106" y="55037"/>
                  <a:pt x="22150" y="55040"/>
                  <a:pt x="22192" y="55040"/>
                </a:cubicBezTo>
                <a:cubicBezTo>
                  <a:pt x="22616" y="55040"/>
                  <a:pt x="22686" y="54738"/>
                  <a:pt x="22831" y="54531"/>
                </a:cubicBezTo>
                <a:lnTo>
                  <a:pt x="23809" y="54099"/>
                </a:lnTo>
                <a:cubicBezTo>
                  <a:pt x="23877" y="54167"/>
                  <a:pt x="23945" y="54236"/>
                  <a:pt x="24013" y="54281"/>
                </a:cubicBezTo>
                <a:cubicBezTo>
                  <a:pt x="23877" y="54395"/>
                  <a:pt x="23650" y="54349"/>
                  <a:pt x="23581" y="54599"/>
                </a:cubicBezTo>
                <a:lnTo>
                  <a:pt x="23968" y="55418"/>
                </a:lnTo>
                <a:cubicBezTo>
                  <a:pt x="24218" y="55350"/>
                  <a:pt x="24468" y="55282"/>
                  <a:pt x="24741" y="55213"/>
                </a:cubicBezTo>
                <a:lnTo>
                  <a:pt x="25264" y="56373"/>
                </a:lnTo>
                <a:cubicBezTo>
                  <a:pt x="25810" y="56100"/>
                  <a:pt x="26356" y="55918"/>
                  <a:pt x="26856" y="55623"/>
                </a:cubicBezTo>
                <a:cubicBezTo>
                  <a:pt x="26879" y="55600"/>
                  <a:pt x="26879" y="55554"/>
                  <a:pt x="26901" y="55509"/>
                </a:cubicBezTo>
                <a:cubicBezTo>
                  <a:pt x="26856" y="55418"/>
                  <a:pt x="26833" y="55350"/>
                  <a:pt x="26788" y="55236"/>
                </a:cubicBezTo>
                <a:cubicBezTo>
                  <a:pt x="26515" y="55145"/>
                  <a:pt x="26219" y="55031"/>
                  <a:pt x="25901" y="54940"/>
                </a:cubicBezTo>
                <a:cubicBezTo>
                  <a:pt x="25787" y="55036"/>
                  <a:pt x="25816" y="55370"/>
                  <a:pt x="25589" y="55370"/>
                </a:cubicBezTo>
                <a:cubicBezTo>
                  <a:pt x="25544" y="55370"/>
                  <a:pt x="25490" y="55357"/>
                  <a:pt x="25423" y="55327"/>
                </a:cubicBezTo>
                <a:cubicBezTo>
                  <a:pt x="25173" y="55145"/>
                  <a:pt x="25264" y="54940"/>
                  <a:pt x="25378" y="54713"/>
                </a:cubicBezTo>
                <a:cubicBezTo>
                  <a:pt x="25150" y="54531"/>
                  <a:pt x="24787" y="54599"/>
                  <a:pt x="24605" y="54304"/>
                </a:cubicBezTo>
                <a:lnTo>
                  <a:pt x="25332" y="53985"/>
                </a:lnTo>
                <a:lnTo>
                  <a:pt x="25173" y="53622"/>
                </a:lnTo>
                <a:cubicBezTo>
                  <a:pt x="25035" y="53578"/>
                  <a:pt x="24892" y="53568"/>
                  <a:pt x="24745" y="53568"/>
                </a:cubicBezTo>
                <a:cubicBezTo>
                  <a:pt x="24637" y="53568"/>
                  <a:pt x="24527" y="53573"/>
                  <a:pt x="24415" y="53573"/>
                </a:cubicBezTo>
                <a:cubicBezTo>
                  <a:pt x="24128" y="53573"/>
                  <a:pt x="23832" y="53540"/>
                  <a:pt x="23536" y="53303"/>
                </a:cubicBezTo>
                <a:lnTo>
                  <a:pt x="24787" y="52757"/>
                </a:lnTo>
                <a:cubicBezTo>
                  <a:pt x="24752" y="52637"/>
                  <a:pt x="24679" y="52582"/>
                  <a:pt x="24586" y="52582"/>
                </a:cubicBezTo>
                <a:cubicBezTo>
                  <a:pt x="24556" y="52582"/>
                  <a:pt x="24524" y="52587"/>
                  <a:pt x="24491" y="52598"/>
                </a:cubicBezTo>
                <a:cubicBezTo>
                  <a:pt x="24342" y="52631"/>
                  <a:pt x="24217" y="52749"/>
                  <a:pt x="24064" y="52749"/>
                </a:cubicBezTo>
                <a:cubicBezTo>
                  <a:pt x="24006" y="52749"/>
                  <a:pt x="23945" y="52733"/>
                  <a:pt x="23877" y="52689"/>
                </a:cubicBezTo>
                <a:cubicBezTo>
                  <a:pt x="23991" y="52576"/>
                  <a:pt x="24150" y="52485"/>
                  <a:pt x="24218" y="52348"/>
                </a:cubicBezTo>
                <a:cubicBezTo>
                  <a:pt x="24309" y="52212"/>
                  <a:pt x="24332" y="52030"/>
                  <a:pt x="24559" y="51984"/>
                </a:cubicBezTo>
                <a:cubicBezTo>
                  <a:pt x="24923" y="51984"/>
                  <a:pt x="25128" y="52257"/>
                  <a:pt x="25401" y="52462"/>
                </a:cubicBezTo>
                <a:cubicBezTo>
                  <a:pt x="25969" y="52234"/>
                  <a:pt x="25969" y="52234"/>
                  <a:pt x="26196" y="51893"/>
                </a:cubicBezTo>
                <a:lnTo>
                  <a:pt x="26196" y="51893"/>
                </a:lnTo>
                <a:cubicBezTo>
                  <a:pt x="26037" y="51939"/>
                  <a:pt x="25924" y="51984"/>
                  <a:pt x="25787" y="52007"/>
                </a:cubicBezTo>
                <a:cubicBezTo>
                  <a:pt x="25698" y="52022"/>
                  <a:pt x="25610" y="52113"/>
                  <a:pt x="25521" y="52113"/>
                </a:cubicBezTo>
                <a:cubicBezTo>
                  <a:pt x="25473" y="52113"/>
                  <a:pt x="25426" y="52087"/>
                  <a:pt x="25378" y="52007"/>
                </a:cubicBezTo>
                <a:cubicBezTo>
                  <a:pt x="25446" y="51939"/>
                  <a:pt x="25491" y="51848"/>
                  <a:pt x="25560" y="51825"/>
                </a:cubicBezTo>
                <a:cubicBezTo>
                  <a:pt x="25774" y="51739"/>
                  <a:pt x="25968" y="51573"/>
                  <a:pt x="26237" y="51573"/>
                </a:cubicBezTo>
                <a:cubicBezTo>
                  <a:pt x="26253" y="51573"/>
                  <a:pt x="26270" y="51574"/>
                  <a:pt x="26287" y="51575"/>
                </a:cubicBezTo>
                <a:cubicBezTo>
                  <a:pt x="26356" y="51620"/>
                  <a:pt x="26447" y="51643"/>
                  <a:pt x="26515" y="51689"/>
                </a:cubicBezTo>
                <a:lnTo>
                  <a:pt x="27447" y="51257"/>
                </a:lnTo>
                <a:cubicBezTo>
                  <a:pt x="27652" y="51279"/>
                  <a:pt x="27811" y="51302"/>
                  <a:pt x="27970" y="51325"/>
                </a:cubicBezTo>
                <a:cubicBezTo>
                  <a:pt x="28040" y="51408"/>
                  <a:pt x="28092" y="51492"/>
                  <a:pt x="28149" y="51492"/>
                </a:cubicBezTo>
                <a:cubicBezTo>
                  <a:pt x="28184" y="51492"/>
                  <a:pt x="28222" y="51458"/>
                  <a:pt x="28266" y="51370"/>
                </a:cubicBezTo>
                <a:cubicBezTo>
                  <a:pt x="28175" y="51348"/>
                  <a:pt x="28107" y="51325"/>
                  <a:pt x="27970" y="51279"/>
                </a:cubicBezTo>
                <a:cubicBezTo>
                  <a:pt x="27834" y="50961"/>
                  <a:pt x="28311" y="50984"/>
                  <a:pt x="28311" y="50711"/>
                </a:cubicBezTo>
                <a:cubicBezTo>
                  <a:pt x="28334" y="50483"/>
                  <a:pt x="28561" y="50483"/>
                  <a:pt x="28721" y="50415"/>
                </a:cubicBezTo>
                <a:cubicBezTo>
                  <a:pt x="28789" y="50370"/>
                  <a:pt x="28880" y="50370"/>
                  <a:pt x="28993" y="50370"/>
                </a:cubicBezTo>
                <a:cubicBezTo>
                  <a:pt x="29039" y="50461"/>
                  <a:pt x="29130" y="50574"/>
                  <a:pt x="29130" y="50688"/>
                </a:cubicBezTo>
                <a:cubicBezTo>
                  <a:pt x="29130" y="50802"/>
                  <a:pt x="29062" y="50938"/>
                  <a:pt x="29039" y="51075"/>
                </a:cubicBezTo>
                <a:cubicBezTo>
                  <a:pt x="29039" y="51188"/>
                  <a:pt x="29062" y="51302"/>
                  <a:pt x="29084" y="51416"/>
                </a:cubicBezTo>
                <a:lnTo>
                  <a:pt x="27834" y="51962"/>
                </a:lnTo>
                <a:cubicBezTo>
                  <a:pt x="27697" y="51916"/>
                  <a:pt x="27584" y="51893"/>
                  <a:pt x="27447" y="51848"/>
                </a:cubicBezTo>
                <a:cubicBezTo>
                  <a:pt x="27265" y="51984"/>
                  <a:pt x="26992" y="51939"/>
                  <a:pt x="26924" y="52234"/>
                </a:cubicBezTo>
                <a:cubicBezTo>
                  <a:pt x="27038" y="52280"/>
                  <a:pt x="27151" y="52325"/>
                  <a:pt x="27174" y="52348"/>
                </a:cubicBezTo>
                <a:cubicBezTo>
                  <a:pt x="27470" y="52598"/>
                  <a:pt x="27424" y="52985"/>
                  <a:pt x="27788" y="53190"/>
                </a:cubicBezTo>
                <a:lnTo>
                  <a:pt x="29016" y="52621"/>
                </a:lnTo>
                <a:cubicBezTo>
                  <a:pt x="29175" y="52689"/>
                  <a:pt x="29244" y="52712"/>
                  <a:pt x="29335" y="52757"/>
                </a:cubicBezTo>
                <a:cubicBezTo>
                  <a:pt x="29630" y="52644"/>
                  <a:pt x="29926" y="52576"/>
                  <a:pt x="30130" y="52348"/>
                </a:cubicBezTo>
                <a:cubicBezTo>
                  <a:pt x="30176" y="52257"/>
                  <a:pt x="30199" y="52166"/>
                  <a:pt x="30244" y="52075"/>
                </a:cubicBezTo>
                <a:lnTo>
                  <a:pt x="30722" y="51871"/>
                </a:lnTo>
                <a:cubicBezTo>
                  <a:pt x="30767" y="51734"/>
                  <a:pt x="30813" y="51620"/>
                  <a:pt x="30881" y="51484"/>
                </a:cubicBezTo>
                <a:cubicBezTo>
                  <a:pt x="31124" y="51423"/>
                  <a:pt x="31349" y="51200"/>
                  <a:pt x="31620" y="51200"/>
                </a:cubicBezTo>
                <a:cubicBezTo>
                  <a:pt x="31653" y="51200"/>
                  <a:pt x="31687" y="51204"/>
                  <a:pt x="31722" y="51211"/>
                </a:cubicBezTo>
                <a:cubicBezTo>
                  <a:pt x="31836" y="51348"/>
                  <a:pt x="31950" y="51461"/>
                  <a:pt x="32063" y="51598"/>
                </a:cubicBezTo>
                <a:cubicBezTo>
                  <a:pt x="32200" y="51461"/>
                  <a:pt x="32291" y="51393"/>
                  <a:pt x="32404" y="51279"/>
                </a:cubicBezTo>
                <a:cubicBezTo>
                  <a:pt x="32245" y="51211"/>
                  <a:pt x="32132" y="51166"/>
                  <a:pt x="32018" y="51120"/>
                </a:cubicBezTo>
                <a:cubicBezTo>
                  <a:pt x="32132" y="50688"/>
                  <a:pt x="32814" y="50893"/>
                  <a:pt x="32882" y="50393"/>
                </a:cubicBezTo>
                <a:cubicBezTo>
                  <a:pt x="32814" y="50302"/>
                  <a:pt x="32746" y="50211"/>
                  <a:pt x="32677" y="50142"/>
                </a:cubicBezTo>
                <a:cubicBezTo>
                  <a:pt x="32663" y="50140"/>
                  <a:pt x="32648" y="50139"/>
                  <a:pt x="32634" y="50139"/>
                </a:cubicBezTo>
                <a:cubicBezTo>
                  <a:pt x="32447" y="50139"/>
                  <a:pt x="32302" y="50338"/>
                  <a:pt x="32141" y="50338"/>
                </a:cubicBezTo>
                <a:cubicBezTo>
                  <a:pt x="32087" y="50338"/>
                  <a:pt x="32032" y="50315"/>
                  <a:pt x="31972" y="50256"/>
                </a:cubicBezTo>
                <a:cubicBezTo>
                  <a:pt x="32041" y="50074"/>
                  <a:pt x="32086" y="49915"/>
                  <a:pt x="32132" y="49756"/>
                </a:cubicBezTo>
                <a:cubicBezTo>
                  <a:pt x="32177" y="49756"/>
                  <a:pt x="32245" y="49779"/>
                  <a:pt x="32291" y="49801"/>
                </a:cubicBezTo>
                <a:cubicBezTo>
                  <a:pt x="32313" y="49824"/>
                  <a:pt x="32336" y="49824"/>
                  <a:pt x="32336" y="49847"/>
                </a:cubicBezTo>
                <a:cubicBezTo>
                  <a:pt x="32495" y="49938"/>
                  <a:pt x="32677" y="50051"/>
                  <a:pt x="32836" y="50051"/>
                </a:cubicBezTo>
                <a:cubicBezTo>
                  <a:pt x="33000" y="50051"/>
                  <a:pt x="33193" y="50217"/>
                  <a:pt x="33364" y="50217"/>
                </a:cubicBezTo>
                <a:cubicBezTo>
                  <a:pt x="33454" y="50217"/>
                  <a:pt x="33539" y="50170"/>
                  <a:pt x="33610" y="50029"/>
                </a:cubicBezTo>
                <a:cubicBezTo>
                  <a:pt x="33610" y="50017"/>
                  <a:pt x="33627" y="50012"/>
                  <a:pt x="33649" y="50012"/>
                </a:cubicBezTo>
                <a:cubicBezTo>
                  <a:pt x="33672" y="50012"/>
                  <a:pt x="33701" y="50017"/>
                  <a:pt x="33723" y="50029"/>
                </a:cubicBezTo>
                <a:cubicBezTo>
                  <a:pt x="33951" y="50097"/>
                  <a:pt x="34178" y="50211"/>
                  <a:pt x="34428" y="50279"/>
                </a:cubicBezTo>
                <a:cubicBezTo>
                  <a:pt x="34519" y="50302"/>
                  <a:pt x="34633" y="50302"/>
                  <a:pt x="34724" y="50302"/>
                </a:cubicBezTo>
                <a:cubicBezTo>
                  <a:pt x="34792" y="50279"/>
                  <a:pt x="34838" y="50279"/>
                  <a:pt x="34906" y="50256"/>
                </a:cubicBezTo>
                <a:lnTo>
                  <a:pt x="35042" y="50552"/>
                </a:lnTo>
                <a:cubicBezTo>
                  <a:pt x="35224" y="50415"/>
                  <a:pt x="35338" y="50347"/>
                  <a:pt x="35474" y="50233"/>
                </a:cubicBezTo>
                <a:cubicBezTo>
                  <a:pt x="35452" y="50211"/>
                  <a:pt x="35429" y="50165"/>
                  <a:pt x="35406" y="50142"/>
                </a:cubicBezTo>
                <a:cubicBezTo>
                  <a:pt x="35429" y="50097"/>
                  <a:pt x="35474" y="50051"/>
                  <a:pt x="35497" y="50006"/>
                </a:cubicBezTo>
                <a:lnTo>
                  <a:pt x="35770" y="50029"/>
                </a:lnTo>
                <a:cubicBezTo>
                  <a:pt x="35793" y="49915"/>
                  <a:pt x="35770" y="49779"/>
                  <a:pt x="35838" y="49688"/>
                </a:cubicBezTo>
                <a:cubicBezTo>
                  <a:pt x="35975" y="49528"/>
                  <a:pt x="35997" y="49369"/>
                  <a:pt x="35929" y="49210"/>
                </a:cubicBezTo>
                <a:cubicBezTo>
                  <a:pt x="35952" y="49210"/>
                  <a:pt x="35975" y="49187"/>
                  <a:pt x="36020" y="49187"/>
                </a:cubicBezTo>
                <a:cubicBezTo>
                  <a:pt x="36043" y="49165"/>
                  <a:pt x="36043" y="49096"/>
                  <a:pt x="36066" y="49005"/>
                </a:cubicBezTo>
                <a:cubicBezTo>
                  <a:pt x="36009" y="48971"/>
                  <a:pt x="35958" y="48960"/>
                  <a:pt x="35909" y="48960"/>
                </a:cubicBezTo>
                <a:cubicBezTo>
                  <a:pt x="35861" y="48960"/>
                  <a:pt x="35815" y="48971"/>
                  <a:pt x="35770" y="48983"/>
                </a:cubicBezTo>
                <a:cubicBezTo>
                  <a:pt x="35747" y="48983"/>
                  <a:pt x="35747" y="48983"/>
                  <a:pt x="35747" y="48960"/>
                </a:cubicBezTo>
                <a:cubicBezTo>
                  <a:pt x="35702" y="48937"/>
                  <a:pt x="35656" y="48869"/>
                  <a:pt x="35633" y="48801"/>
                </a:cubicBezTo>
                <a:cubicBezTo>
                  <a:pt x="35633" y="48710"/>
                  <a:pt x="35633" y="48596"/>
                  <a:pt x="35633" y="48482"/>
                </a:cubicBezTo>
                <a:lnTo>
                  <a:pt x="35702" y="48460"/>
                </a:lnTo>
                <a:cubicBezTo>
                  <a:pt x="35793" y="48505"/>
                  <a:pt x="35906" y="48551"/>
                  <a:pt x="35997" y="48619"/>
                </a:cubicBezTo>
                <a:cubicBezTo>
                  <a:pt x="36066" y="48664"/>
                  <a:pt x="36088" y="48778"/>
                  <a:pt x="36134" y="48869"/>
                </a:cubicBezTo>
                <a:cubicBezTo>
                  <a:pt x="36452" y="48642"/>
                  <a:pt x="36520" y="48573"/>
                  <a:pt x="36429" y="48369"/>
                </a:cubicBezTo>
                <a:lnTo>
                  <a:pt x="36975" y="48119"/>
                </a:lnTo>
                <a:cubicBezTo>
                  <a:pt x="36998" y="48141"/>
                  <a:pt x="37021" y="48141"/>
                  <a:pt x="37021" y="48141"/>
                </a:cubicBezTo>
                <a:cubicBezTo>
                  <a:pt x="37306" y="48170"/>
                  <a:pt x="37592" y="48243"/>
                  <a:pt x="37866" y="48243"/>
                </a:cubicBezTo>
                <a:cubicBezTo>
                  <a:pt x="38029" y="48243"/>
                  <a:pt x="38187" y="48217"/>
                  <a:pt x="38340" y="48141"/>
                </a:cubicBezTo>
                <a:cubicBezTo>
                  <a:pt x="38467" y="48226"/>
                  <a:pt x="38595" y="48371"/>
                  <a:pt x="38685" y="48371"/>
                </a:cubicBezTo>
                <a:cubicBezTo>
                  <a:pt x="38691" y="48371"/>
                  <a:pt x="38697" y="48370"/>
                  <a:pt x="38703" y="48369"/>
                </a:cubicBezTo>
                <a:cubicBezTo>
                  <a:pt x="38999" y="48323"/>
                  <a:pt x="39272" y="48187"/>
                  <a:pt x="39545" y="48073"/>
                </a:cubicBezTo>
                <a:cubicBezTo>
                  <a:pt x="39727" y="48141"/>
                  <a:pt x="39886" y="48187"/>
                  <a:pt x="40045" y="48255"/>
                </a:cubicBezTo>
                <a:cubicBezTo>
                  <a:pt x="40331" y="48350"/>
                  <a:pt x="40611" y="48415"/>
                  <a:pt x="40882" y="48415"/>
                </a:cubicBezTo>
                <a:cubicBezTo>
                  <a:pt x="41127" y="48415"/>
                  <a:pt x="41364" y="48362"/>
                  <a:pt x="41591" y="48232"/>
                </a:cubicBezTo>
                <a:cubicBezTo>
                  <a:pt x="41650" y="48252"/>
                  <a:pt x="41709" y="48305"/>
                  <a:pt x="41767" y="48305"/>
                </a:cubicBezTo>
                <a:cubicBezTo>
                  <a:pt x="41777" y="48305"/>
                  <a:pt x="41786" y="48304"/>
                  <a:pt x="41796" y="48300"/>
                </a:cubicBezTo>
                <a:cubicBezTo>
                  <a:pt x="42137" y="48232"/>
                  <a:pt x="42478" y="48119"/>
                  <a:pt x="42842" y="48028"/>
                </a:cubicBezTo>
                <a:lnTo>
                  <a:pt x="43388" y="47982"/>
                </a:lnTo>
                <a:lnTo>
                  <a:pt x="43388" y="47982"/>
                </a:lnTo>
                <a:cubicBezTo>
                  <a:pt x="43388" y="48005"/>
                  <a:pt x="43365" y="48028"/>
                  <a:pt x="43342" y="48050"/>
                </a:cubicBezTo>
                <a:lnTo>
                  <a:pt x="43524" y="48437"/>
                </a:lnTo>
                <a:cubicBezTo>
                  <a:pt x="43774" y="48391"/>
                  <a:pt x="43911" y="48232"/>
                  <a:pt x="44093" y="48209"/>
                </a:cubicBezTo>
                <a:cubicBezTo>
                  <a:pt x="44184" y="48278"/>
                  <a:pt x="44275" y="48346"/>
                  <a:pt x="44366" y="48391"/>
                </a:cubicBezTo>
                <a:cubicBezTo>
                  <a:pt x="44434" y="48551"/>
                  <a:pt x="44457" y="48801"/>
                  <a:pt x="44707" y="48801"/>
                </a:cubicBezTo>
                <a:cubicBezTo>
                  <a:pt x="44866" y="48801"/>
                  <a:pt x="44934" y="48710"/>
                  <a:pt x="44980" y="48596"/>
                </a:cubicBezTo>
                <a:cubicBezTo>
                  <a:pt x="45116" y="48619"/>
                  <a:pt x="45230" y="48642"/>
                  <a:pt x="45366" y="48664"/>
                </a:cubicBezTo>
                <a:cubicBezTo>
                  <a:pt x="45821" y="48710"/>
                  <a:pt x="46253" y="48687"/>
                  <a:pt x="46708" y="48710"/>
                </a:cubicBezTo>
                <a:cubicBezTo>
                  <a:pt x="47026" y="48710"/>
                  <a:pt x="47345" y="48687"/>
                  <a:pt x="47640" y="48664"/>
                </a:cubicBezTo>
                <a:cubicBezTo>
                  <a:pt x="47773" y="48664"/>
                  <a:pt x="47905" y="48610"/>
                  <a:pt x="48043" y="48610"/>
                </a:cubicBezTo>
                <a:cubicBezTo>
                  <a:pt x="48141" y="48610"/>
                  <a:pt x="48241" y="48638"/>
                  <a:pt x="48345" y="48732"/>
                </a:cubicBezTo>
                <a:cubicBezTo>
                  <a:pt x="48460" y="48857"/>
                  <a:pt x="48569" y="48901"/>
                  <a:pt x="48679" y="48901"/>
                </a:cubicBezTo>
                <a:cubicBezTo>
                  <a:pt x="48808" y="48901"/>
                  <a:pt x="48937" y="48840"/>
                  <a:pt x="49073" y="48778"/>
                </a:cubicBezTo>
                <a:lnTo>
                  <a:pt x="49437" y="48960"/>
                </a:lnTo>
                <a:lnTo>
                  <a:pt x="49960" y="48732"/>
                </a:lnTo>
                <a:lnTo>
                  <a:pt x="50778" y="48551"/>
                </a:lnTo>
                <a:cubicBezTo>
                  <a:pt x="50892" y="48573"/>
                  <a:pt x="51006" y="48596"/>
                  <a:pt x="51119" y="48596"/>
                </a:cubicBezTo>
                <a:cubicBezTo>
                  <a:pt x="51153" y="48603"/>
                  <a:pt x="51188" y="48605"/>
                  <a:pt x="51225" y="48605"/>
                </a:cubicBezTo>
                <a:cubicBezTo>
                  <a:pt x="51313" y="48605"/>
                  <a:pt x="51409" y="48589"/>
                  <a:pt x="51506" y="48573"/>
                </a:cubicBezTo>
                <a:cubicBezTo>
                  <a:pt x="51779" y="48528"/>
                  <a:pt x="52074" y="48482"/>
                  <a:pt x="52347" y="48437"/>
                </a:cubicBezTo>
                <a:cubicBezTo>
                  <a:pt x="52393" y="48528"/>
                  <a:pt x="52416" y="48642"/>
                  <a:pt x="52416" y="48755"/>
                </a:cubicBezTo>
                <a:cubicBezTo>
                  <a:pt x="52416" y="48755"/>
                  <a:pt x="52461" y="48755"/>
                  <a:pt x="52552" y="48801"/>
                </a:cubicBezTo>
                <a:cubicBezTo>
                  <a:pt x="52529" y="48687"/>
                  <a:pt x="52529" y="48551"/>
                  <a:pt x="52507" y="48437"/>
                </a:cubicBezTo>
                <a:cubicBezTo>
                  <a:pt x="52643" y="48414"/>
                  <a:pt x="52779" y="48414"/>
                  <a:pt x="52939" y="48391"/>
                </a:cubicBezTo>
                <a:cubicBezTo>
                  <a:pt x="53120" y="48369"/>
                  <a:pt x="53348" y="48369"/>
                  <a:pt x="53530" y="48323"/>
                </a:cubicBezTo>
                <a:cubicBezTo>
                  <a:pt x="53689" y="48300"/>
                  <a:pt x="53848" y="48209"/>
                  <a:pt x="53985" y="48141"/>
                </a:cubicBezTo>
                <a:lnTo>
                  <a:pt x="54053" y="48278"/>
                </a:lnTo>
                <a:lnTo>
                  <a:pt x="54098" y="48255"/>
                </a:lnTo>
                <a:lnTo>
                  <a:pt x="54462" y="48096"/>
                </a:lnTo>
                <a:cubicBezTo>
                  <a:pt x="54638" y="48057"/>
                  <a:pt x="54814" y="47950"/>
                  <a:pt x="54990" y="47950"/>
                </a:cubicBezTo>
                <a:cubicBezTo>
                  <a:pt x="55019" y="47950"/>
                  <a:pt x="55048" y="47953"/>
                  <a:pt x="55076" y="47959"/>
                </a:cubicBezTo>
                <a:cubicBezTo>
                  <a:pt x="55173" y="47982"/>
                  <a:pt x="55265" y="47992"/>
                  <a:pt x="55355" y="47992"/>
                </a:cubicBezTo>
                <a:cubicBezTo>
                  <a:pt x="55623" y="47992"/>
                  <a:pt x="55866" y="47902"/>
                  <a:pt x="56122" y="47800"/>
                </a:cubicBezTo>
                <a:cubicBezTo>
                  <a:pt x="56304" y="47709"/>
                  <a:pt x="56509" y="47618"/>
                  <a:pt x="56713" y="47550"/>
                </a:cubicBezTo>
                <a:cubicBezTo>
                  <a:pt x="56766" y="47537"/>
                  <a:pt x="56834" y="47524"/>
                  <a:pt x="56890" y="47524"/>
                </a:cubicBezTo>
                <a:cubicBezTo>
                  <a:pt x="56932" y="47524"/>
                  <a:pt x="56967" y="47531"/>
                  <a:pt x="56986" y="47550"/>
                </a:cubicBezTo>
                <a:cubicBezTo>
                  <a:pt x="57088" y="47651"/>
                  <a:pt x="57174" y="47693"/>
                  <a:pt x="57252" y="47693"/>
                </a:cubicBezTo>
                <a:cubicBezTo>
                  <a:pt x="57365" y="47693"/>
                  <a:pt x="57460" y="47603"/>
                  <a:pt x="57555" y="47482"/>
                </a:cubicBezTo>
                <a:cubicBezTo>
                  <a:pt x="57600" y="47436"/>
                  <a:pt x="57714" y="47391"/>
                  <a:pt x="57782" y="47368"/>
                </a:cubicBezTo>
                <a:cubicBezTo>
                  <a:pt x="58282" y="47232"/>
                  <a:pt x="58783" y="47072"/>
                  <a:pt x="59283" y="46936"/>
                </a:cubicBezTo>
                <a:cubicBezTo>
                  <a:pt x="59363" y="46913"/>
                  <a:pt x="59454" y="46908"/>
                  <a:pt x="59545" y="46908"/>
                </a:cubicBezTo>
                <a:cubicBezTo>
                  <a:pt x="59635" y="46908"/>
                  <a:pt x="59726" y="46913"/>
                  <a:pt x="59806" y="46913"/>
                </a:cubicBezTo>
                <a:cubicBezTo>
                  <a:pt x="59818" y="46917"/>
                  <a:pt x="59829" y="46919"/>
                  <a:pt x="59840" y="46919"/>
                </a:cubicBezTo>
                <a:cubicBezTo>
                  <a:pt x="59890" y="46919"/>
                  <a:pt x="59928" y="46878"/>
                  <a:pt x="59965" y="46822"/>
                </a:cubicBezTo>
                <a:lnTo>
                  <a:pt x="60124" y="46618"/>
                </a:lnTo>
                <a:lnTo>
                  <a:pt x="60261" y="46572"/>
                </a:lnTo>
                <a:cubicBezTo>
                  <a:pt x="61011" y="46277"/>
                  <a:pt x="61739" y="46004"/>
                  <a:pt x="62489" y="45754"/>
                </a:cubicBezTo>
                <a:lnTo>
                  <a:pt x="62694" y="45685"/>
                </a:lnTo>
                <a:lnTo>
                  <a:pt x="64718" y="44958"/>
                </a:lnTo>
                <a:cubicBezTo>
                  <a:pt x="64854" y="44980"/>
                  <a:pt x="64968" y="45003"/>
                  <a:pt x="65059" y="45003"/>
                </a:cubicBezTo>
                <a:cubicBezTo>
                  <a:pt x="65150" y="44912"/>
                  <a:pt x="65241" y="44821"/>
                  <a:pt x="65377" y="44708"/>
                </a:cubicBezTo>
                <a:cubicBezTo>
                  <a:pt x="65446" y="44912"/>
                  <a:pt x="65491" y="45026"/>
                  <a:pt x="65559" y="45208"/>
                </a:cubicBezTo>
                <a:cubicBezTo>
                  <a:pt x="65627" y="44958"/>
                  <a:pt x="65650" y="44753"/>
                  <a:pt x="65764" y="44639"/>
                </a:cubicBezTo>
                <a:cubicBezTo>
                  <a:pt x="65855" y="44526"/>
                  <a:pt x="66060" y="44548"/>
                  <a:pt x="66264" y="44526"/>
                </a:cubicBezTo>
                <a:cubicBezTo>
                  <a:pt x="66286" y="44376"/>
                  <a:pt x="66388" y="44205"/>
                  <a:pt x="66628" y="44205"/>
                </a:cubicBezTo>
                <a:cubicBezTo>
                  <a:pt x="66643" y="44205"/>
                  <a:pt x="66658" y="44206"/>
                  <a:pt x="66673" y="44207"/>
                </a:cubicBezTo>
                <a:cubicBezTo>
                  <a:pt x="66683" y="44210"/>
                  <a:pt x="66692" y="44212"/>
                  <a:pt x="66700" y="44212"/>
                </a:cubicBezTo>
                <a:cubicBezTo>
                  <a:pt x="66754" y="44212"/>
                  <a:pt x="66793" y="44156"/>
                  <a:pt x="66833" y="44116"/>
                </a:cubicBezTo>
                <a:lnTo>
                  <a:pt x="67401" y="43684"/>
                </a:lnTo>
                <a:cubicBezTo>
                  <a:pt x="67697" y="43548"/>
                  <a:pt x="68061" y="43639"/>
                  <a:pt x="68265" y="43298"/>
                </a:cubicBezTo>
                <a:cubicBezTo>
                  <a:pt x="68334" y="43229"/>
                  <a:pt x="68470" y="43207"/>
                  <a:pt x="68584" y="43207"/>
                </a:cubicBezTo>
                <a:cubicBezTo>
                  <a:pt x="68766" y="43207"/>
                  <a:pt x="68970" y="43229"/>
                  <a:pt x="69152" y="43252"/>
                </a:cubicBezTo>
                <a:cubicBezTo>
                  <a:pt x="69175" y="43161"/>
                  <a:pt x="69198" y="43070"/>
                  <a:pt x="69220" y="43025"/>
                </a:cubicBezTo>
                <a:cubicBezTo>
                  <a:pt x="69334" y="43070"/>
                  <a:pt x="69448" y="43116"/>
                  <a:pt x="69539" y="43161"/>
                </a:cubicBezTo>
                <a:cubicBezTo>
                  <a:pt x="69539" y="43025"/>
                  <a:pt x="69539" y="42911"/>
                  <a:pt x="69539" y="42775"/>
                </a:cubicBezTo>
                <a:cubicBezTo>
                  <a:pt x="69539" y="42752"/>
                  <a:pt x="69516" y="42706"/>
                  <a:pt x="69493" y="42661"/>
                </a:cubicBezTo>
                <a:cubicBezTo>
                  <a:pt x="69652" y="42661"/>
                  <a:pt x="69789" y="42684"/>
                  <a:pt x="69948" y="42684"/>
                </a:cubicBezTo>
                <a:cubicBezTo>
                  <a:pt x="69994" y="42684"/>
                  <a:pt x="70062" y="42684"/>
                  <a:pt x="70107" y="42638"/>
                </a:cubicBezTo>
                <a:cubicBezTo>
                  <a:pt x="70220" y="42497"/>
                  <a:pt x="70359" y="42435"/>
                  <a:pt x="70513" y="42435"/>
                </a:cubicBezTo>
                <a:cubicBezTo>
                  <a:pt x="70608" y="42435"/>
                  <a:pt x="70708" y="42458"/>
                  <a:pt x="70812" y="42502"/>
                </a:cubicBezTo>
                <a:cubicBezTo>
                  <a:pt x="71040" y="42138"/>
                  <a:pt x="71290" y="41797"/>
                  <a:pt x="71744" y="41774"/>
                </a:cubicBezTo>
                <a:lnTo>
                  <a:pt x="72177" y="41660"/>
                </a:lnTo>
                <a:cubicBezTo>
                  <a:pt x="72472" y="41365"/>
                  <a:pt x="72836" y="41228"/>
                  <a:pt x="73200" y="41115"/>
                </a:cubicBezTo>
                <a:cubicBezTo>
                  <a:pt x="73473" y="41069"/>
                  <a:pt x="73723" y="40978"/>
                  <a:pt x="73973" y="40887"/>
                </a:cubicBezTo>
                <a:cubicBezTo>
                  <a:pt x="74269" y="40796"/>
                  <a:pt x="74564" y="40705"/>
                  <a:pt x="74860" y="40592"/>
                </a:cubicBezTo>
                <a:cubicBezTo>
                  <a:pt x="74951" y="40569"/>
                  <a:pt x="75042" y="40455"/>
                  <a:pt x="75133" y="40387"/>
                </a:cubicBezTo>
                <a:cubicBezTo>
                  <a:pt x="75269" y="40364"/>
                  <a:pt x="75406" y="40364"/>
                  <a:pt x="75542" y="40341"/>
                </a:cubicBezTo>
                <a:cubicBezTo>
                  <a:pt x="75632" y="40327"/>
                  <a:pt x="75724" y="40323"/>
                  <a:pt x="75815" y="40323"/>
                </a:cubicBezTo>
                <a:cubicBezTo>
                  <a:pt x="75957" y="40323"/>
                  <a:pt x="76101" y="40333"/>
                  <a:pt x="76244" y="40333"/>
                </a:cubicBezTo>
                <a:cubicBezTo>
                  <a:pt x="76451" y="40333"/>
                  <a:pt x="76659" y="40311"/>
                  <a:pt x="76861" y="40205"/>
                </a:cubicBezTo>
                <a:cubicBezTo>
                  <a:pt x="77066" y="40091"/>
                  <a:pt x="77248" y="39932"/>
                  <a:pt x="77452" y="39841"/>
                </a:cubicBezTo>
                <a:cubicBezTo>
                  <a:pt x="78134" y="39591"/>
                  <a:pt x="78817" y="39341"/>
                  <a:pt x="79499" y="39091"/>
                </a:cubicBezTo>
                <a:cubicBezTo>
                  <a:pt x="79544" y="39068"/>
                  <a:pt x="79590" y="39023"/>
                  <a:pt x="79635" y="39000"/>
                </a:cubicBezTo>
                <a:cubicBezTo>
                  <a:pt x="80090" y="38772"/>
                  <a:pt x="80545" y="38545"/>
                  <a:pt x="81000" y="38318"/>
                </a:cubicBezTo>
                <a:lnTo>
                  <a:pt x="81159" y="38272"/>
                </a:lnTo>
                <a:lnTo>
                  <a:pt x="81545" y="38181"/>
                </a:lnTo>
                <a:cubicBezTo>
                  <a:pt x="81659" y="38113"/>
                  <a:pt x="81750" y="38045"/>
                  <a:pt x="81864" y="37999"/>
                </a:cubicBezTo>
                <a:cubicBezTo>
                  <a:pt x="81884" y="37994"/>
                  <a:pt x="81906" y="37992"/>
                  <a:pt x="81928" y="37992"/>
                </a:cubicBezTo>
                <a:cubicBezTo>
                  <a:pt x="81967" y="37992"/>
                  <a:pt x="82006" y="37998"/>
                  <a:pt x="82040" y="37998"/>
                </a:cubicBezTo>
                <a:cubicBezTo>
                  <a:pt x="82071" y="37998"/>
                  <a:pt x="82097" y="37993"/>
                  <a:pt x="82114" y="37977"/>
                </a:cubicBezTo>
                <a:cubicBezTo>
                  <a:pt x="82478" y="37544"/>
                  <a:pt x="83001" y="37522"/>
                  <a:pt x="83433" y="37431"/>
                </a:cubicBezTo>
                <a:cubicBezTo>
                  <a:pt x="83547" y="37294"/>
                  <a:pt x="83615" y="37158"/>
                  <a:pt x="83728" y="37090"/>
                </a:cubicBezTo>
                <a:cubicBezTo>
                  <a:pt x="83956" y="36930"/>
                  <a:pt x="84229" y="36817"/>
                  <a:pt x="84479" y="36703"/>
                </a:cubicBezTo>
                <a:cubicBezTo>
                  <a:pt x="84684" y="36635"/>
                  <a:pt x="84843" y="36498"/>
                  <a:pt x="84911" y="36248"/>
                </a:cubicBezTo>
                <a:cubicBezTo>
                  <a:pt x="85275" y="36157"/>
                  <a:pt x="85593" y="35998"/>
                  <a:pt x="85752" y="35566"/>
                </a:cubicBezTo>
                <a:lnTo>
                  <a:pt x="86366" y="34952"/>
                </a:lnTo>
                <a:cubicBezTo>
                  <a:pt x="86707" y="34634"/>
                  <a:pt x="87026" y="34293"/>
                  <a:pt x="87253" y="33861"/>
                </a:cubicBezTo>
                <a:cubicBezTo>
                  <a:pt x="87299" y="33792"/>
                  <a:pt x="87344" y="33701"/>
                  <a:pt x="87390" y="33656"/>
                </a:cubicBezTo>
                <a:cubicBezTo>
                  <a:pt x="87594" y="33451"/>
                  <a:pt x="87776" y="33269"/>
                  <a:pt x="87844" y="32951"/>
                </a:cubicBezTo>
                <a:cubicBezTo>
                  <a:pt x="87859" y="32836"/>
                  <a:pt x="87909" y="32731"/>
                  <a:pt x="87996" y="32731"/>
                </a:cubicBezTo>
                <a:cubicBezTo>
                  <a:pt x="88046" y="32731"/>
                  <a:pt x="88110" y="32767"/>
                  <a:pt x="88185" y="32860"/>
                </a:cubicBezTo>
                <a:cubicBezTo>
                  <a:pt x="88253" y="32936"/>
                  <a:pt x="88331" y="32972"/>
                  <a:pt x="88404" y="32972"/>
                </a:cubicBezTo>
                <a:cubicBezTo>
                  <a:pt x="88529" y="32972"/>
                  <a:pt x="88643" y="32872"/>
                  <a:pt x="88686" y="32701"/>
                </a:cubicBezTo>
                <a:cubicBezTo>
                  <a:pt x="88711" y="32562"/>
                  <a:pt x="88750" y="32500"/>
                  <a:pt x="88808" y="32500"/>
                </a:cubicBezTo>
                <a:cubicBezTo>
                  <a:pt x="88854" y="32500"/>
                  <a:pt x="88911" y="32539"/>
                  <a:pt x="88981" y="32610"/>
                </a:cubicBezTo>
                <a:cubicBezTo>
                  <a:pt x="89000" y="32647"/>
                  <a:pt x="89064" y="32684"/>
                  <a:pt x="89099" y="32684"/>
                </a:cubicBezTo>
                <a:cubicBezTo>
                  <a:pt x="89107" y="32684"/>
                  <a:pt x="89114" y="32682"/>
                  <a:pt x="89118" y="32678"/>
                </a:cubicBezTo>
                <a:cubicBezTo>
                  <a:pt x="89322" y="32610"/>
                  <a:pt x="89504" y="32519"/>
                  <a:pt x="89686" y="32405"/>
                </a:cubicBezTo>
                <a:cubicBezTo>
                  <a:pt x="89914" y="32269"/>
                  <a:pt x="90118" y="32110"/>
                  <a:pt x="90346" y="31973"/>
                </a:cubicBezTo>
                <a:lnTo>
                  <a:pt x="90664" y="31564"/>
                </a:lnTo>
                <a:cubicBezTo>
                  <a:pt x="90892" y="31405"/>
                  <a:pt x="90982" y="31177"/>
                  <a:pt x="90937" y="30836"/>
                </a:cubicBezTo>
                <a:cubicBezTo>
                  <a:pt x="90937" y="30745"/>
                  <a:pt x="90960" y="30654"/>
                  <a:pt x="90982" y="30541"/>
                </a:cubicBezTo>
                <a:lnTo>
                  <a:pt x="91005" y="30177"/>
                </a:lnTo>
                <a:cubicBezTo>
                  <a:pt x="91392" y="30154"/>
                  <a:pt x="91210" y="29654"/>
                  <a:pt x="91460" y="29540"/>
                </a:cubicBezTo>
                <a:cubicBezTo>
                  <a:pt x="91415" y="29381"/>
                  <a:pt x="91346" y="29244"/>
                  <a:pt x="91369" y="29131"/>
                </a:cubicBezTo>
                <a:cubicBezTo>
                  <a:pt x="91369" y="29017"/>
                  <a:pt x="91460" y="28926"/>
                  <a:pt x="91528" y="28835"/>
                </a:cubicBezTo>
                <a:cubicBezTo>
                  <a:pt x="91596" y="28903"/>
                  <a:pt x="91665" y="28972"/>
                  <a:pt x="91733" y="29040"/>
                </a:cubicBezTo>
                <a:cubicBezTo>
                  <a:pt x="91778" y="29108"/>
                  <a:pt x="91824" y="29199"/>
                  <a:pt x="91915" y="29358"/>
                </a:cubicBezTo>
                <a:cubicBezTo>
                  <a:pt x="91869" y="28562"/>
                  <a:pt x="91892" y="28517"/>
                  <a:pt x="92324" y="28426"/>
                </a:cubicBezTo>
                <a:lnTo>
                  <a:pt x="92461" y="28949"/>
                </a:lnTo>
                <a:lnTo>
                  <a:pt x="92529" y="28926"/>
                </a:lnTo>
                <a:cubicBezTo>
                  <a:pt x="92552" y="28858"/>
                  <a:pt x="92552" y="28767"/>
                  <a:pt x="92597" y="28630"/>
                </a:cubicBezTo>
                <a:cubicBezTo>
                  <a:pt x="92754" y="28839"/>
                  <a:pt x="92888" y="28913"/>
                  <a:pt x="93009" y="28913"/>
                </a:cubicBezTo>
                <a:cubicBezTo>
                  <a:pt x="93258" y="28913"/>
                  <a:pt x="93452" y="28601"/>
                  <a:pt x="93666" y="28494"/>
                </a:cubicBezTo>
                <a:cubicBezTo>
                  <a:pt x="93779" y="28630"/>
                  <a:pt x="93848" y="28744"/>
                  <a:pt x="93961" y="28812"/>
                </a:cubicBezTo>
                <a:cubicBezTo>
                  <a:pt x="93963" y="28814"/>
                  <a:pt x="93965" y="28815"/>
                  <a:pt x="93968" y="28815"/>
                </a:cubicBezTo>
                <a:cubicBezTo>
                  <a:pt x="94004" y="28815"/>
                  <a:pt x="94122" y="28692"/>
                  <a:pt x="94143" y="28608"/>
                </a:cubicBezTo>
                <a:cubicBezTo>
                  <a:pt x="94257" y="28335"/>
                  <a:pt x="94348" y="28062"/>
                  <a:pt x="94439" y="27789"/>
                </a:cubicBezTo>
                <a:lnTo>
                  <a:pt x="94712" y="27721"/>
                </a:lnTo>
                <a:cubicBezTo>
                  <a:pt x="94871" y="27562"/>
                  <a:pt x="95007" y="27380"/>
                  <a:pt x="95167" y="27221"/>
                </a:cubicBezTo>
                <a:cubicBezTo>
                  <a:pt x="95349" y="27016"/>
                  <a:pt x="95530" y="26811"/>
                  <a:pt x="95735" y="26629"/>
                </a:cubicBezTo>
                <a:cubicBezTo>
                  <a:pt x="95781" y="26584"/>
                  <a:pt x="95826" y="26516"/>
                  <a:pt x="95894" y="26493"/>
                </a:cubicBezTo>
                <a:cubicBezTo>
                  <a:pt x="96599" y="26243"/>
                  <a:pt x="97190" y="25788"/>
                  <a:pt x="97759" y="25288"/>
                </a:cubicBezTo>
                <a:cubicBezTo>
                  <a:pt x="97804" y="25242"/>
                  <a:pt x="97827" y="25151"/>
                  <a:pt x="97850" y="25083"/>
                </a:cubicBezTo>
                <a:lnTo>
                  <a:pt x="98100" y="24901"/>
                </a:lnTo>
                <a:lnTo>
                  <a:pt x="98282" y="24856"/>
                </a:lnTo>
                <a:cubicBezTo>
                  <a:pt x="98464" y="24787"/>
                  <a:pt x="98805" y="24901"/>
                  <a:pt x="98714" y="24446"/>
                </a:cubicBezTo>
                <a:lnTo>
                  <a:pt x="98828" y="24424"/>
                </a:lnTo>
                <a:cubicBezTo>
                  <a:pt x="99078" y="24333"/>
                  <a:pt x="99351" y="24264"/>
                  <a:pt x="99624" y="24196"/>
                </a:cubicBezTo>
                <a:cubicBezTo>
                  <a:pt x="99533" y="23673"/>
                  <a:pt x="100033" y="23787"/>
                  <a:pt x="100192" y="23514"/>
                </a:cubicBezTo>
                <a:cubicBezTo>
                  <a:pt x="100260" y="23605"/>
                  <a:pt x="100306" y="23650"/>
                  <a:pt x="100374" y="23719"/>
                </a:cubicBezTo>
                <a:cubicBezTo>
                  <a:pt x="100465" y="23400"/>
                  <a:pt x="100465" y="23059"/>
                  <a:pt x="100624" y="22854"/>
                </a:cubicBezTo>
                <a:cubicBezTo>
                  <a:pt x="100783" y="22650"/>
                  <a:pt x="100761" y="22491"/>
                  <a:pt x="100715" y="22286"/>
                </a:cubicBezTo>
                <a:cubicBezTo>
                  <a:pt x="100874" y="21877"/>
                  <a:pt x="101124" y="21604"/>
                  <a:pt x="101511" y="21422"/>
                </a:cubicBezTo>
                <a:cubicBezTo>
                  <a:pt x="101738" y="21308"/>
                  <a:pt x="101943" y="21103"/>
                  <a:pt x="101852" y="20671"/>
                </a:cubicBezTo>
                <a:lnTo>
                  <a:pt x="101852" y="20671"/>
                </a:lnTo>
                <a:cubicBezTo>
                  <a:pt x="102011" y="20740"/>
                  <a:pt x="102102" y="20762"/>
                  <a:pt x="102193" y="20831"/>
                </a:cubicBezTo>
                <a:cubicBezTo>
                  <a:pt x="102296" y="20890"/>
                  <a:pt x="102404" y="20917"/>
                  <a:pt x="102511" y="20917"/>
                </a:cubicBezTo>
                <a:cubicBezTo>
                  <a:pt x="102733" y="20917"/>
                  <a:pt x="102949" y="20796"/>
                  <a:pt x="103103" y="20580"/>
                </a:cubicBezTo>
                <a:cubicBezTo>
                  <a:pt x="103262" y="20353"/>
                  <a:pt x="103467" y="20126"/>
                  <a:pt x="103694" y="19967"/>
                </a:cubicBezTo>
                <a:cubicBezTo>
                  <a:pt x="104058" y="19694"/>
                  <a:pt x="104217" y="19239"/>
                  <a:pt x="104490" y="18920"/>
                </a:cubicBezTo>
                <a:cubicBezTo>
                  <a:pt x="104513" y="18898"/>
                  <a:pt x="104490" y="18852"/>
                  <a:pt x="104490" y="18830"/>
                </a:cubicBezTo>
                <a:lnTo>
                  <a:pt x="104513" y="18625"/>
                </a:lnTo>
                <a:cubicBezTo>
                  <a:pt x="104535" y="18621"/>
                  <a:pt x="104555" y="18619"/>
                  <a:pt x="104574" y="18619"/>
                </a:cubicBezTo>
                <a:cubicBezTo>
                  <a:pt x="104783" y="18619"/>
                  <a:pt x="104768" y="18842"/>
                  <a:pt x="104831" y="18989"/>
                </a:cubicBezTo>
                <a:cubicBezTo>
                  <a:pt x="104854" y="19057"/>
                  <a:pt x="104945" y="19102"/>
                  <a:pt x="105013" y="19148"/>
                </a:cubicBezTo>
                <a:cubicBezTo>
                  <a:pt x="105013" y="19080"/>
                  <a:pt x="105013" y="18989"/>
                  <a:pt x="104990" y="18920"/>
                </a:cubicBezTo>
                <a:cubicBezTo>
                  <a:pt x="104990" y="18807"/>
                  <a:pt x="104922" y="18625"/>
                  <a:pt x="104968" y="18602"/>
                </a:cubicBezTo>
                <a:cubicBezTo>
                  <a:pt x="105127" y="18443"/>
                  <a:pt x="105104" y="18352"/>
                  <a:pt x="104968" y="18216"/>
                </a:cubicBezTo>
                <a:cubicBezTo>
                  <a:pt x="104945" y="18170"/>
                  <a:pt x="104968" y="18056"/>
                  <a:pt x="104990" y="17965"/>
                </a:cubicBezTo>
                <a:cubicBezTo>
                  <a:pt x="105059" y="17965"/>
                  <a:pt x="105127" y="17965"/>
                  <a:pt x="105195" y="18011"/>
                </a:cubicBezTo>
                <a:cubicBezTo>
                  <a:pt x="105240" y="18034"/>
                  <a:pt x="105263" y="18102"/>
                  <a:pt x="105309" y="18147"/>
                </a:cubicBezTo>
                <a:lnTo>
                  <a:pt x="105377" y="18147"/>
                </a:lnTo>
                <a:cubicBezTo>
                  <a:pt x="105354" y="18034"/>
                  <a:pt x="105377" y="17943"/>
                  <a:pt x="105354" y="17852"/>
                </a:cubicBezTo>
                <a:cubicBezTo>
                  <a:pt x="105331" y="17738"/>
                  <a:pt x="105263" y="17624"/>
                  <a:pt x="105286" y="17533"/>
                </a:cubicBezTo>
                <a:cubicBezTo>
                  <a:pt x="105354" y="17192"/>
                  <a:pt x="105195" y="16988"/>
                  <a:pt x="104968" y="16783"/>
                </a:cubicBezTo>
                <a:cubicBezTo>
                  <a:pt x="104899" y="16715"/>
                  <a:pt x="104808" y="16578"/>
                  <a:pt x="104831" y="16533"/>
                </a:cubicBezTo>
                <a:cubicBezTo>
                  <a:pt x="104877" y="16442"/>
                  <a:pt x="104990" y="16396"/>
                  <a:pt x="105081" y="16374"/>
                </a:cubicBezTo>
                <a:cubicBezTo>
                  <a:pt x="105104" y="16366"/>
                  <a:pt x="105127" y="16363"/>
                  <a:pt x="105150" y="16363"/>
                </a:cubicBezTo>
                <a:cubicBezTo>
                  <a:pt x="105197" y="16363"/>
                  <a:pt x="105248" y="16374"/>
                  <a:pt x="105309" y="16374"/>
                </a:cubicBezTo>
                <a:cubicBezTo>
                  <a:pt x="105286" y="16123"/>
                  <a:pt x="105263" y="15873"/>
                  <a:pt x="105263" y="15646"/>
                </a:cubicBezTo>
                <a:lnTo>
                  <a:pt x="105263" y="15646"/>
                </a:lnTo>
                <a:cubicBezTo>
                  <a:pt x="105627" y="15669"/>
                  <a:pt x="105491" y="16078"/>
                  <a:pt x="105741" y="16237"/>
                </a:cubicBezTo>
                <a:cubicBezTo>
                  <a:pt x="105650" y="15737"/>
                  <a:pt x="105741" y="15259"/>
                  <a:pt x="105377" y="14896"/>
                </a:cubicBezTo>
                <a:cubicBezTo>
                  <a:pt x="105309" y="14805"/>
                  <a:pt x="105286" y="14668"/>
                  <a:pt x="105263" y="14554"/>
                </a:cubicBezTo>
                <a:cubicBezTo>
                  <a:pt x="105337" y="14536"/>
                  <a:pt x="105440" y="14503"/>
                  <a:pt x="105525" y="14503"/>
                </a:cubicBezTo>
                <a:cubicBezTo>
                  <a:pt x="105545" y="14503"/>
                  <a:pt x="105564" y="14505"/>
                  <a:pt x="105582" y="14509"/>
                </a:cubicBezTo>
                <a:cubicBezTo>
                  <a:pt x="105763" y="14600"/>
                  <a:pt x="105923" y="14759"/>
                  <a:pt x="106105" y="14850"/>
                </a:cubicBezTo>
                <a:cubicBezTo>
                  <a:pt x="106218" y="14918"/>
                  <a:pt x="106332" y="14918"/>
                  <a:pt x="106468" y="14941"/>
                </a:cubicBezTo>
                <a:cubicBezTo>
                  <a:pt x="106468" y="14827"/>
                  <a:pt x="106514" y="14714"/>
                  <a:pt x="106514" y="14600"/>
                </a:cubicBezTo>
                <a:cubicBezTo>
                  <a:pt x="106491" y="14350"/>
                  <a:pt x="106514" y="14145"/>
                  <a:pt x="106741" y="14054"/>
                </a:cubicBezTo>
                <a:cubicBezTo>
                  <a:pt x="106900" y="14327"/>
                  <a:pt x="107082" y="14600"/>
                  <a:pt x="107264" y="14896"/>
                </a:cubicBezTo>
                <a:cubicBezTo>
                  <a:pt x="107188" y="14896"/>
                  <a:pt x="107143" y="14885"/>
                  <a:pt x="107108" y="14885"/>
                </a:cubicBezTo>
                <a:cubicBezTo>
                  <a:pt x="107090" y="14885"/>
                  <a:pt x="107075" y="14888"/>
                  <a:pt x="107060" y="14896"/>
                </a:cubicBezTo>
                <a:cubicBezTo>
                  <a:pt x="106991" y="14918"/>
                  <a:pt x="106923" y="14941"/>
                  <a:pt x="106923" y="14986"/>
                </a:cubicBezTo>
                <a:cubicBezTo>
                  <a:pt x="106900" y="15032"/>
                  <a:pt x="106946" y="15100"/>
                  <a:pt x="106991" y="15146"/>
                </a:cubicBezTo>
                <a:cubicBezTo>
                  <a:pt x="107151" y="15305"/>
                  <a:pt x="107332" y="15487"/>
                  <a:pt x="107537" y="15623"/>
                </a:cubicBezTo>
                <a:cubicBezTo>
                  <a:pt x="107571" y="15646"/>
                  <a:pt x="107611" y="15652"/>
                  <a:pt x="107654" y="15652"/>
                </a:cubicBezTo>
                <a:cubicBezTo>
                  <a:pt x="107696" y="15652"/>
                  <a:pt x="107742" y="15646"/>
                  <a:pt x="107787" y="15646"/>
                </a:cubicBezTo>
                <a:cubicBezTo>
                  <a:pt x="107765" y="15555"/>
                  <a:pt x="107787" y="15441"/>
                  <a:pt x="107742" y="15373"/>
                </a:cubicBezTo>
                <a:cubicBezTo>
                  <a:pt x="107583" y="15168"/>
                  <a:pt x="107355" y="14986"/>
                  <a:pt x="107537" y="14645"/>
                </a:cubicBezTo>
                <a:cubicBezTo>
                  <a:pt x="107560" y="14577"/>
                  <a:pt x="107446" y="14441"/>
                  <a:pt x="107423" y="14327"/>
                </a:cubicBezTo>
                <a:cubicBezTo>
                  <a:pt x="107378" y="14236"/>
                  <a:pt x="107355" y="14122"/>
                  <a:pt x="107378" y="14054"/>
                </a:cubicBezTo>
                <a:cubicBezTo>
                  <a:pt x="107423" y="13804"/>
                  <a:pt x="107560" y="13531"/>
                  <a:pt x="107514" y="13281"/>
                </a:cubicBezTo>
                <a:cubicBezTo>
                  <a:pt x="107446" y="12872"/>
                  <a:pt x="107719" y="12440"/>
                  <a:pt x="107401" y="12030"/>
                </a:cubicBezTo>
                <a:cubicBezTo>
                  <a:pt x="107378" y="12008"/>
                  <a:pt x="107423" y="11894"/>
                  <a:pt x="107423" y="11826"/>
                </a:cubicBezTo>
                <a:cubicBezTo>
                  <a:pt x="107423" y="11598"/>
                  <a:pt x="107492" y="11348"/>
                  <a:pt x="107423" y="11166"/>
                </a:cubicBezTo>
                <a:cubicBezTo>
                  <a:pt x="107310" y="10916"/>
                  <a:pt x="107287" y="10666"/>
                  <a:pt x="107310" y="10393"/>
                </a:cubicBezTo>
                <a:cubicBezTo>
                  <a:pt x="107332" y="10325"/>
                  <a:pt x="107287" y="10188"/>
                  <a:pt x="107219" y="10120"/>
                </a:cubicBezTo>
                <a:cubicBezTo>
                  <a:pt x="107037" y="9938"/>
                  <a:pt x="107014" y="9688"/>
                  <a:pt x="107173" y="9461"/>
                </a:cubicBezTo>
                <a:cubicBezTo>
                  <a:pt x="107242" y="9370"/>
                  <a:pt x="107310" y="9256"/>
                  <a:pt x="107310" y="9165"/>
                </a:cubicBezTo>
                <a:cubicBezTo>
                  <a:pt x="107287" y="8938"/>
                  <a:pt x="107242" y="8710"/>
                  <a:pt x="107196" y="8483"/>
                </a:cubicBezTo>
                <a:lnTo>
                  <a:pt x="107037" y="7573"/>
                </a:lnTo>
                <a:cubicBezTo>
                  <a:pt x="107014" y="7505"/>
                  <a:pt x="106991" y="7460"/>
                  <a:pt x="106969" y="7391"/>
                </a:cubicBezTo>
                <a:cubicBezTo>
                  <a:pt x="106832" y="7027"/>
                  <a:pt x="106673" y="6641"/>
                  <a:pt x="106514" y="6277"/>
                </a:cubicBezTo>
                <a:cubicBezTo>
                  <a:pt x="106400" y="6027"/>
                  <a:pt x="106241" y="5777"/>
                  <a:pt x="106127" y="5527"/>
                </a:cubicBezTo>
                <a:cubicBezTo>
                  <a:pt x="105991" y="5231"/>
                  <a:pt x="105832" y="4935"/>
                  <a:pt x="105718" y="4617"/>
                </a:cubicBezTo>
                <a:cubicBezTo>
                  <a:pt x="105672" y="4572"/>
                  <a:pt x="105786" y="4435"/>
                  <a:pt x="105832" y="4344"/>
                </a:cubicBezTo>
                <a:cubicBezTo>
                  <a:pt x="105900" y="4230"/>
                  <a:pt x="106059" y="4117"/>
                  <a:pt x="106036" y="4003"/>
                </a:cubicBezTo>
                <a:cubicBezTo>
                  <a:pt x="106036" y="3662"/>
                  <a:pt x="105991" y="3344"/>
                  <a:pt x="105923" y="3003"/>
                </a:cubicBezTo>
                <a:cubicBezTo>
                  <a:pt x="105923" y="2918"/>
                  <a:pt x="105806" y="2795"/>
                  <a:pt x="105716" y="2795"/>
                </a:cubicBezTo>
                <a:cubicBezTo>
                  <a:pt x="105709" y="2795"/>
                  <a:pt x="105702" y="2796"/>
                  <a:pt x="105695" y="2798"/>
                </a:cubicBezTo>
                <a:cubicBezTo>
                  <a:pt x="105309" y="2798"/>
                  <a:pt x="105240" y="2548"/>
                  <a:pt x="105195" y="2229"/>
                </a:cubicBezTo>
                <a:cubicBezTo>
                  <a:pt x="105195" y="2184"/>
                  <a:pt x="105172" y="2116"/>
                  <a:pt x="105149" y="2070"/>
                </a:cubicBezTo>
                <a:lnTo>
                  <a:pt x="105059" y="2070"/>
                </a:lnTo>
                <a:cubicBezTo>
                  <a:pt x="105036" y="2320"/>
                  <a:pt x="104990" y="2548"/>
                  <a:pt x="104968" y="2798"/>
                </a:cubicBezTo>
                <a:cubicBezTo>
                  <a:pt x="104649" y="2684"/>
                  <a:pt x="104581" y="2480"/>
                  <a:pt x="104672" y="2161"/>
                </a:cubicBezTo>
                <a:cubicBezTo>
                  <a:pt x="104695" y="2093"/>
                  <a:pt x="104695" y="2002"/>
                  <a:pt x="104717" y="1934"/>
                </a:cubicBezTo>
                <a:cubicBezTo>
                  <a:pt x="104649" y="1797"/>
                  <a:pt x="104604" y="1615"/>
                  <a:pt x="104490" y="1524"/>
                </a:cubicBezTo>
                <a:cubicBezTo>
                  <a:pt x="104035" y="1206"/>
                  <a:pt x="103558" y="910"/>
                  <a:pt x="103080" y="615"/>
                </a:cubicBezTo>
                <a:cubicBezTo>
                  <a:pt x="102926" y="872"/>
                  <a:pt x="102736" y="998"/>
                  <a:pt x="102501" y="998"/>
                </a:cubicBezTo>
                <a:cubicBezTo>
                  <a:pt x="102320" y="998"/>
                  <a:pt x="102113" y="923"/>
                  <a:pt x="101875" y="774"/>
                </a:cubicBezTo>
                <a:cubicBezTo>
                  <a:pt x="101738" y="819"/>
                  <a:pt x="101648" y="888"/>
                  <a:pt x="101534" y="888"/>
                </a:cubicBezTo>
                <a:cubicBezTo>
                  <a:pt x="101443" y="895"/>
                  <a:pt x="101354" y="898"/>
                  <a:pt x="101267" y="898"/>
                </a:cubicBezTo>
                <a:cubicBezTo>
                  <a:pt x="101092" y="898"/>
                  <a:pt x="100920" y="888"/>
                  <a:pt x="100738" y="888"/>
                </a:cubicBezTo>
                <a:lnTo>
                  <a:pt x="100147" y="1001"/>
                </a:lnTo>
                <a:cubicBezTo>
                  <a:pt x="100050" y="790"/>
                  <a:pt x="99889" y="773"/>
                  <a:pt x="99718" y="773"/>
                </a:cubicBezTo>
                <a:cubicBezTo>
                  <a:pt x="99687" y="773"/>
                  <a:pt x="99655" y="774"/>
                  <a:pt x="99624" y="774"/>
                </a:cubicBezTo>
                <a:cubicBezTo>
                  <a:pt x="99078" y="774"/>
                  <a:pt x="98555" y="751"/>
                  <a:pt x="98009" y="751"/>
                </a:cubicBezTo>
                <a:lnTo>
                  <a:pt x="97463" y="751"/>
                </a:lnTo>
                <a:cubicBezTo>
                  <a:pt x="97372" y="615"/>
                  <a:pt x="97304" y="387"/>
                  <a:pt x="97190" y="365"/>
                </a:cubicBezTo>
                <a:cubicBezTo>
                  <a:pt x="96786" y="259"/>
                  <a:pt x="96382" y="86"/>
                  <a:pt x="95968" y="86"/>
                </a:cubicBezTo>
                <a:cubicBezTo>
                  <a:pt x="95846" y="86"/>
                  <a:pt x="95723" y="101"/>
                  <a:pt x="95599" y="137"/>
                </a:cubicBezTo>
                <a:cubicBezTo>
                  <a:pt x="95517" y="164"/>
                  <a:pt x="95433" y="172"/>
                  <a:pt x="95348" y="172"/>
                </a:cubicBezTo>
                <a:cubicBezTo>
                  <a:pt x="95238" y="172"/>
                  <a:pt x="95126" y="159"/>
                  <a:pt x="95017" y="159"/>
                </a:cubicBezTo>
                <a:cubicBezTo>
                  <a:pt x="94860" y="159"/>
                  <a:pt x="94708" y="186"/>
                  <a:pt x="94575" y="319"/>
                </a:cubicBezTo>
                <a:lnTo>
                  <a:pt x="94553" y="319"/>
                </a:lnTo>
                <a:cubicBezTo>
                  <a:pt x="94434" y="272"/>
                  <a:pt x="94307" y="260"/>
                  <a:pt x="94179" y="260"/>
                </a:cubicBezTo>
                <a:cubicBezTo>
                  <a:pt x="94055" y="260"/>
                  <a:pt x="93930" y="271"/>
                  <a:pt x="93812" y="271"/>
                </a:cubicBezTo>
                <a:cubicBezTo>
                  <a:pt x="93588" y="271"/>
                  <a:pt x="93388" y="231"/>
                  <a:pt x="932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20" name="Google Shape;773;p45">
            <a:extLst>
              <a:ext uri="{FF2B5EF4-FFF2-40B4-BE49-F238E27FC236}">
                <a16:creationId xmlns:a16="http://schemas.microsoft.com/office/drawing/2014/main" id="{0DC7F102-37EC-4792-B8A6-F90A0FB6429C}"/>
              </a:ext>
            </a:extLst>
          </p:cNvPr>
          <p:cNvSpPr/>
          <p:nvPr/>
        </p:nvSpPr>
        <p:spPr>
          <a:xfrm rot="5400000" flipH="1">
            <a:off x="-2246" y="1358449"/>
            <a:ext cx="422698" cy="400153"/>
          </a:xfrm>
          <a:custGeom>
            <a:avLst/>
            <a:gdLst/>
            <a:ahLst/>
            <a:cxnLst/>
            <a:rect l="l" t="t" r="r" b="b"/>
            <a:pathLst>
              <a:path w="22969" h="21744" extrusionOk="0">
                <a:moveTo>
                  <a:pt x="11813" y="1"/>
                </a:moveTo>
                <a:cubicBezTo>
                  <a:pt x="10906" y="1"/>
                  <a:pt x="9999" y="122"/>
                  <a:pt x="9119" y="368"/>
                </a:cubicBezTo>
                <a:cubicBezTo>
                  <a:pt x="4594" y="1596"/>
                  <a:pt x="2002" y="5439"/>
                  <a:pt x="1069" y="9577"/>
                </a:cubicBezTo>
                <a:cubicBezTo>
                  <a:pt x="251" y="13216"/>
                  <a:pt x="1" y="17241"/>
                  <a:pt x="456" y="20947"/>
                </a:cubicBezTo>
                <a:cubicBezTo>
                  <a:pt x="478" y="21220"/>
                  <a:pt x="524" y="21493"/>
                  <a:pt x="592" y="21743"/>
                </a:cubicBezTo>
                <a:lnTo>
                  <a:pt x="8301" y="21743"/>
                </a:lnTo>
                <a:cubicBezTo>
                  <a:pt x="8346" y="21493"/>
                  <a:pt x="8346" y="21220"/>
                  <a:pt x="8324" y="20947"/>
                </a:cubicBezTo>
                <a:cubicBezTo>
                  <a:pt x="8096" y="19083"/>
                  <a:pt x="8096" y="17195"/>
                  <a:pt x="8210" y="15308"/>
                </a:cubicBezTo>
                <a:cubicBezTo>
                  <a:pt x="8278" y="14535"/>
                  <a:pt x="8346" y="13762"/>
                  <a:pt x="8414" y="12988"/>
                </a:cubicBezTo>
                <a:cubicBezTo>
                  <a:pt x="8437" y="12966"/>
                  <a:pt x="8437" y="12920"/>
                  <a:pt x="8437" y="12897"/>
                </a:cubicBezTo>
                <a:cubicBezTo>
                  <a:pt x="8505" y="12488"/>
                  <a:pt x="8574" y="12079"/>
                  <a:pt x="8665" y="11670"/>
                </a:cubicBezTo>
                <a:cubicBezTo>
                  <a:pt x="8778" y="11147"/>
                  <a:pt x="8892" y="10146"/>
                  <a:pt x="9256" y="9714"/>
                </a:cubicBezTo>
                <a:lnTo>
                  <a:pt x="9256" y="9714"/>
                </a:lnTo>
                <a:cubicBezTo>
                  <a:pt x="9128" y="9995"/>
                  <a:pt x="9065" y="10140"/>
                  <a:pt x="9066" y="10140"/>
                </a:cubicBezTo>
                <a:cubicBezTo>
                  <a:pt x="9068" y="10140"/>
                  <a:pt x="9108" y="10052"/>
                  <a:pt x="9188" y="9873"/>
                </a:cubicBezTo>
                <a:cubicBezTo>
                  <a:pt x="9279" y="9714"/>
                  <a:pt x="9370" y="9532"/>
                  <a:pt x="9461" y="9373"/>
                </a:cubicBezTo>
                <a:cubicBezTo>
                  <a:pt x="9551" y="9214"/>
                  <a:pt x="9665" y="9054"/>
                  <a:pt x="9756" y="8895"/>
                </a:cubicBezTo>
                <a:cubicBezTo>
                  <a:pt x="9824" y="8827"/>
                  <a:pt x="9870" y="8759"/>
                  <a:pt x="9893" y="8713"/>
                </a:cubicBezTo>
                <a:cubicBezTo>
                  <a:pt x="10029" y="8600"/>
                  <a:pt x="10188" y="8486"/>
                  <a:pt x="10256" y="8418"/>
                </a:cubicBezTo>
                <a:cubicBezTo>
                  <a:pt x="10393" y="8327"/>
                  <a:pt x="10529" y="8236"/>
                  <a:pt x="10666" y="8145"/>
                </a:cubicBezTo>
                <a:cubicBezTo>
                  <a:pt x="10711" y="8122"/>
                  <a:pt x="10734" y="8099"/>
                  <a:pt x="10757" y="8077"/>
                </a:cubicBezTo>
                <a:lnTo>
                  <a:pt x="10848" y="8077"/>
                </a:lnTo>
                <a:cubicBezTo>
                  <a:pt x="11030" y="8008"/>
                  <a:pt x="11234" y="7963"/>
                  <a:pt x="11439" y="7917"/>
                </a:cubicBezTo>
                <a:cubicBezTo>
                  <a:pt x="11598" y="7872"/>
                  <a:pt x="11689" y="7849"/>
                  <a:pt x="11712" y="7849"/>
                </a:cubicBezTo>
                <a:cubicBezTo>
                  <a:pt x="11848" y="7849"/>
                  <a:pt x="11985" y="7872"/>
                  <a:pt x="12098" y="7895"/>
                </a:cubicBezTo>
                <a:cubicBezTo>
                  <a:pt x="12258" y="7917"/>
                  <a:pt x="12439" y="7963"/>
                  <a:pt x="12599" y="8008"/>
                </a:cubicBezTo>
                <a:cubicBezTo>
                  <a:pt x="12667" y="8031"/>
                  <a:pt x="12712" y="8054"/>
                  <a:pt x="12758" y="8077"/>
                </a:cubicBezTo>
                <a:cubicBezTo>
                  <a:pt x="12826" y="8099"/>
                  <a:pt x="12917" y="8145"/>
                  <a:pt x="12985" y="8190"/>
                </a:cubicBezTo>
                <a:cubicBezTo>
                  <a:pt x="13099" y="8259"/>
                  <a:pt x="13235" y="8350"/>
                  <a:pt x="13349" y="8418"/>
                </a:cubicBezTo>
                <a:cubicBezTo>
                  <a:pt x="13430" y="8474"/>
                  <a:pt x="13474" y="8502"/>
                  <a:pt x="13479" y="8502"/>
                </a:cubicBezTo>
                <a:cubicBezTo>
                  <a:pt x="13487" y="8502"/>
                  <a:pt x="13370" y="8411"/>
                  <a:pt x="13122" y="8236"/>
                </a:cubicBezTo>
                <a:lnTo>
                  <a:pt x="13122" y="8236"/>
                </a:lnTo>
                <a:cubicBezTo>
                  <a:pt x="13326" y="8304"/>
                  <a:pt x="13872" y="8850"/>
                  <a:pt x="13940" y="9054"/>
                </a:cubicBezTo>
                <a:cubicBezTo>
                  <a:pt x="13767" y="8819"/>
                  <a:pt x="13681" y="8705"/>
                  <a:pt x="13680" y="8705"/>
                </a:cubicBezTo>
                <a:lnTo>
                  <a:pt x="13680" y="8705"/>
                </a:lnTo>
                <a:cubicBezTo>
                  <a:pt x="13678" y="8705"/>
                  <a:pt x="13735" y="8785"/>
                  <a:pt x="13849" y="8941"/>
                </a:cubicBezTo>
                <a:cubicBezTo>
                  <a:pt x="13918" y="9077"/>
                  <a:pt x="14009" y="9236"/>
                  <a:pt x="14077" y="9373"/>
                </a:cubicBezTo>
                <a:cubicBezTo>
                  <a:pt x="14099" y="9418"/>
                  <a:pt x="14122" y="9464"/>
                  <a:pt x="14145" y="9487"/>
                </a:cubicBezTo>
                <a:cubicBezTo>
                  <a:pt x="14168" y="9577"/>
                  <a:pt x="14213" y="9691"/>
                  <a:pt x="14236" y="9782"/>
                </a:cubicBezTo>
                <a:cubicBezTo>
                  <a:pt x="14372" y="10191"/>
                  <a:pt x="14463" y="10623"/>
                  <a:pt x="14532" y="11056"/>
                </a:cubicBezTo>
                <a:cubicBezTo>
                  <a:pt x="14554" y="11101"/>
                  <a:pt x="14554" y="11124"/>
                  <a:pt x="14577" y="11169"/>
                </a:cubicBezTo>
                <a:cubicBezTo>
                  <a:pt x="14577" y="11215"/>
                  <a:pt x="14577" y="11260"/>
                  <a:pt x="14577" y="11306"/>
                </a:cubicBezTo>
                <a:cubicBezTo>
                  <a:pt x="14600" y="11760"/>
                  <a:pt x="14645" y="12193"/>
                  <a:pt x="14668" y="12647"/>
                </a:cubicBezTo>
                <a:cubicBezTo>
                  <a:pt x="14782" y="14648"/>
                  <a:pt x="14827" y="16650"/>
                  <a:pt x="15032" y="18651"/>
                </a:cubicBezTo>
                <a:cubicBezTo>
                  <a:pt x="15055" y="19310"/>
                  <a:pt x="15055" y="19947"/>
                  <a:pt x="15077" y="20606"/>
                </a:cubicBezTo>
                <a:cubicBezTo>
                  <a:pt x="15055" y="20947"/>
                  <a:pt x="15100" y="21311"/>
                  <a:pt x="15168" y="21652"/>
                </a:cubicBezTo>
                <a:cubicBezTo>
                  <a:pt x="15191" y="21698"/>
                  <a:pt x="15236" y="21743"/>
                  <a:pt x="15305" y="21743"/>
                </a:cubicBezTo>
                <a:lnTo>
                  <a:pt x="22900" y="21743"/>
                </a:lnTo>
                <a:cubicBezTo>
                  <a:pt x="22945" y="21493"/>
                  <a:pt x="22968" y="21220"/>
                  <a:pt x="22945" y="20925"/>
                </a:cubicBezTo>
                <a:cubicBezTo>
                  <a:pt x="22786" y="17582"/>
                  <a:pt x="22786" y="14148"/>
                  <a:pt x="22400" y="10828"/>
                </a:cubicBezTo>
                <a:cubicBezTo>
                  <a:pt x="21922" y="6871"/>
                  <a:pt x="20398" y="3279"/>
                  <a:pt x="16715" y="1255"/>
                </a:cubicBezTo>
                <a:cubicBezTo>
                  <a:pt x="15203" y="425"/>
                  <a:pt x="13509" y="1"/>
                  <a:pt x="118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21" name="Google Shape;774;p45">
            <a:extLst>
              <a:ext uri="{FF2B5EF4-FFF2-40B4-BE49-F238E27FC236}">
                <a16:creationId xmlns:a16="http://schemas.microsoft.com/office/drawing/2014/main" id="{766E802D-D8CA-46D8-8146-B487283AE3DC}"/>
              </a:ext>
            </a:extLst>
          </p:cNvPr>
          <p:cNvSpPr/>
          <p:nvPr/>
        </p:nvSpPr>
        <p:spPr>
          <a:xfrm rot="5400000" flipH="1">
            <a:off x="-327211" y="1214396"/>
            <a:ext cx="1335816" cy="672936"/>
          </a:xfrm>
          <a:custGeom>
            <a:avLst/>
            <a:gdLst/>
            <a:ahLst/>
            <a:cxnLst/>
            <a:rect l="l" t="t" r="r" b="b"/>
            <a:pathLst>
              <a:path w="72587" h="48362" extrusionOk="0">
                <a:moveTo>
                  <a:pt x="33492" y="0"/>
                </a:moveTo>
                <a:cubicBezTo>
                  <a:pt x="31877" y="0"/>
                  <a:pt x="30261" y="70"/>
                  <a:pt x="28653" y="198"/>
                </a:cubicBezTo>
                <a:cubicBezTo>
                  <a:pt x="23173" y="653"/>
                  <a:pt x="17556" y="1813"/>
                  <a:pt x="13122" y="5065"/>
                </a:cubicBezTo>
                <a:cubicBezTo>
                  <a:pt x="9461" y="7748"/>
                  <a:pt x="6868" y="11682"/>
                  <a:pt x="5004" y="15821"/>
                </a:cubicBezTo>
                <a:cubicBezTo>
                  <a:pt x="2320" y="21756"/>
                  <a:pt x="956" y="28191"/>
                  <a:pt x="387" y="34649"/>
                </a:cubicBezTo>
                <a:cubicBezTo>
                  <a:pt x="92" y="37924"/>
                  <a:pt x="1" y="41198"/>
                  <a:pt x="46" y="44450"/>
                </a:cubicBezTo>
                <a:cubicBezTo>
                  <a:pt x="46" y="45019"/>
                  <a:pt x="46" y="45633"/>
                  <a:pt x="46" y="46269"/>
                </a:cubicBezTo>
                <a:cubicBezTo>
                  <a:pt x="46" y="47429"/>
                  <a:pt x="979" y="48361"/>
                  <a:pt x="2138" y="48361"/>
                </a:cubicBezTo>
                <a:lnTo>
                  <a:pt x="5913" y="48361"/>
                </a:lnTo>
                <a:cubicBezTo>
                  <a:pt x="7118" y="48361"/>
                  <a:pt x="8096" y="47338"/>
                  <a:pt x="8005" y="46133"/>
                </a:cubicBezTo>
                <a:cubicBezTo>
                  <a:pt x="8005" y="46110"/>
                  <a:pt x="8005" y="46110"/>
                  <a:pt x="8005" y="46110"/>
                </a:cubicBezTo>
                <a:cubicBezTo>
                  <a:pt x="7369" y="37924"/>
                  <a:pt x="8051" y="29533"/>
                  <a:pt x="11030" y="21869"/>
                </a:cubicBezTo>
                <a:cubicBezTo>
                  <a:pt x="12576" y="17958"/>
                  <a:pt x="14805" y="14160"/>
                  <a:pt x="18215" y="11682"/>
                </a:cubicBezTo>
                <a:cubicBezTo>
                  <a:pt x="22763" y="8362"/>
                  <a:pt x="28721" y="7816"/>
                  <a:pt x="34338" y="7816"/>
                </a:cubicBezTo>
                <a:cubicBezTo>
                  <a:pt x="38681" y="7816"/>
                  <a:pt x="43161" y="8089"/>
                  <a:pt x="47095" y="9954"/>
                </a:cubicBezTo>
                <a:cubicBezTo>
                  <a:pt x="53212" y="12864"/>
                  <a:pt x="57055" y="19163"/>
                  <a:pt x="59079" y="25621"/>
                </a:cubicBezTo>
                <a:cubicBezTo>
                  <a:pt x="61126" y="32057"/>
                  <a:pt x="61672" y="38879"/>
                  <a:pt x="63218" y="45473"/>
                </a:cubicBezTo>
                <a:cubicBezTo>
                  <a:pt x="63332" y="45928"/>
                  <a:pt x="63445" y="46406"/>
                  <a:pt x="63582" y="46860"/>
                </a:cubicBezTo>
                <a:cubicBezTo>
                  <a:pt x="63832" y="47747"/>
                  <a:pt x="64673" y="48361"/>
                  <a:pt x="65606" y="48361"/>
                </a:cubicBezTo>
                <a:lnTo>
                  <a:pt x="72587" y="48361"/>
                </a:lnTo>
                <a:cubicBezTo>
                  <a:pt x="72587" y="48157"/>
                  <a:pt x="72564" y="47929"/>
                  <a:pt x="72518" y="47702"/>
                </a:cubicBezTo>
                <a:cubicBezTo>
                  <a:pt x="71700" y="43631"/>
                  <a:pt x="69972" y="40016"/>
                  <a:pt x="69335" y="35809"/>
                </a:cubicBezTo>
                <a:cubicBezTo>
                  <a:pt x="67925" y="26235"/>
                  <a:pt x="65719" y="16162"/>
                  <a:pt x="58988" y="9249"/>
                </a:cubicBezTo>
                <a:cubicBezTo>
                  <a:pt x="55168" y="5337"/>
                  <a:pt x="50165" y="2745"/>
                  <a:pt x="44889" y="1358"/>
                </a:cubicBezTo>
                <a:cubicBezTo>
                  <a:pt x="41175" y="397"/>
                  <a:pt x="37336" y="0"/>
                  <a:pt x="334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</p:spTree>
    <p:extLst>
      <p:ext uri="{BB962C8B-B14F-4D97-AF65-F5344CB8AC3E}">
        <p14:creationId xmlns:p14="http://schemas.microsoft.com/office/powerpoint/2010/main" val="15613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B49D90-9419-4FDF-A49A-F960102B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" y="201881"/>
            <a:ext cx="7879404" cy="681075"/>
          </a:xfrm>
        </p:spPr>
        <p:txBody>
          <a:bodyPr/>
          <a:lstStyle/>
          <a:p>
            <a:r>
              <a:rPr lang="en-US" dirty="0"/>
              <a:t>Why does the </a:t>
            </a:r>
            <a:r>
              <a:rPr lang="en-US" b="1" dirty="0"/>
              <a:t>Customer Journey </a:t>
            </a:r>
            <a:r>
              <a:rPr lang="en-US" dirty="0"/>
              <a:t>matter? </a:t>
            </a:r>
          </a:p>
        </p:txBody>
      </p:sp>
      <p:sp>
        <p:nvSpPr>
          <p:cNvPr id="37" name="Google Shape;452;p37">
            <a:extLst>
              <a:ext uri="{FF2B5EF4-FFF2-40B4-BE49-F238E27FC236}">
                <a16:creationId xmlns:a16="http://schemas.microsoft.com/office/drawing/2014/main" id="{2D1EECB8-1199-462E-9348-34AECEE97920}"/>
              </a:ext>
            </a:extLst>
          </p:cNvPr>
          <p:cNvSpPr txBox="1">
            <a:spLocks/>
          </p:cNvSpPr>
          <p:nvPr/>
        </p:nvSpPr>
        <p:spPr>
          <a:xfrm>
            <a:off x="3670037" y="2399618"/>
            <a:ext cx="1830405" cy="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1599" dirty="0">
                <a:solidFill>
                  <a:srgbClr val="020C13"/>
                </a:solidFill>
                <a:latin typeface="+mn-lt"/>
              </a:rPr>
              <a:t>Use findings to create simpler processes</a:t>
            </a:r>
          </a:p>
        </p:txBody>
      </p:sp>
      <p:sp>
        <p:nvSpPr>
          <p:cNvPr id="38" name="Google Shape;453;p37">
            <a:extLst>
              <a:ext uri="{FF2B5EF4-FFF2-40B4-BE49-F238E27FC236}">
                <a16:creationId xmlns:a16="http://schemas.microsoft.com/office/drawing/2014/main" id="{50EFA0CC-3361-45F4-867B-3F2C4D541D23}"/>
              </a:ext>
            </a:extLst>
          </p:cNvPr>
          <p:cNvSpPr txBox="1">
            <a:spLocks/>
          </p:cNvSpPr>
          <p:nvPr/>
        </p:nvSpPr>
        <p:spPr>
          <a:xfrm>
            <a:off x="1018094" y="2399618"/>
            <a:ext cx="1968623" cy="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1599" dirty="0">
                <a:solidFill>
                  <a:srgbClr val="020C13"/>
                </a:solidFill>
                <a:latin typeface="+mn-lt"/>
              </a:rPr>
              <a:t>Collect quantitative and qualitative metrics</a:t>
            </a:r>
          </a:p>
        </p:txBody>
      </p:sp>
      <p:sp>
        <p:nvSpPr>
          <p:cNvPr id="39" name="Google Shape;454;p37">
            <a:extLst>
              <a:ext uri="{FF2B5EF4-FFF2-40B4-BE49-F238E27FC236}">
                <a16:creationId xmlns:a16="http://schemas.microsoft.com/office/drawing/2014/main" id="{B5652514-D812-4B9C-A0B2-855F9AE12F74}"/>
              </a:ext>
            </a:extLst>
          </p:cNvPr>
          <p:cNvSpPr txBox="1">
            <a:spLocks/>
          </p:cNvSpPr>
          <p:nvPr/>
        </p:nvSpPr>
        <p:spPr>
          <a:xfrm>
            <a:off x="3656798" y="1863751"/>
            <a:ext cx="1830405" cy="292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1998" dirty="0">
                <a:solidFill>
                  <a:srgbClr val="020C13"/>
                </a:solidFill>
                <a:latin typeface="+mn-lt"/>
              </a:rPr>
              <a:t>Efficiency</a:t>
            </a:r>
          </a:p>
        </p:txBody>
      </p:sp>
      <p:sp>
        <p:nvSpPr>
          <p:cNvPr id="40" name="Google Shape;455;p37">
            <a:extLst>
              <a:ext uri="{FF2B5EF4-FFF2-40B4-BE49-F238E27FC236}">
                <a16:creationId xmlns:a16="http://schemas.microsoft.com/office/drawing/2014/main" id="{1A4E3592-8B4C-43F9-A270-D04AA21A913C}"/>
              </a:ext>
            </a:extLst>
          </p:cNvPr>
          <p:cNvSpPr txBox="1">
            <a:spLocks/>
          </p:cNvSpPr>
          <p:nvPr/>
        </p:nvSpPr>
        <p:spPr>
          <a:xfrm>
            <a:off x="935747" y="1863751"/>
            <a:ext cx="2106840" cy="292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1998" dirty="0">
                <a:solidFill>
                  <a:srgbClr val="020C13"/>
                </a:solidFill>
                <a:latin typeface="+mn-lt"/>
              </a:rPr>
              <a:t>Data, Data, Data</a:t>
            </a:r>
          </a:p>
        </p:txBody>
      </p:sp>
      <p:sp>
        <p:nvSpPr>
          <p:cNvPr id="41" name="Google Shape;456;p37">
            <a:extLst>
              <a:ext uri="{FF2B5EF4-FFF2-40B4-BE49-F238E27FC236}">
                <a16:creationId xmlns:a16="http://schemas.microsoft.com/office/drawing/2014/main" id="{0273878B-7658-46CF-BA6F-731026217E74}"/>
              </a:ext>
            </a:extLst>
          </p:cNvPr>
          <p:cNvSpPr txBox="1">
            <a:spLocks/>
          </p:cNvSpPr>
          <p:nvPr/>
        </p:nvSpPr>
        <p:spPr>
          <a:xfrm>
            <a:off x="5854090" y="2399618"/>
            <a:ext cx="2627967" cy="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1599" dirty="0">
                <a:solidFill>
                  <a:srgbClr val="020C13"/>
                </a:solidFill>
                <a:latin typeface="+mn-lt"/>
              </a:rPr>
              <a:t>Leverage insights gained to logically transform your program</a:t>
            </a:r>
          </a:p>
        </p:txBody>
      </p:sp>
      <p:sp>
        <p:nvSpPr>
          <p:cNvPr id="42" name="Google Shape;457;p37">
            <a:extLst>
              <a:ext uri="{FF2B5EF4-FFF2-40B4-BE49-F238E27FC236}">
                <a16:creationId xmlns:a16="http://schemas.microsoft.com/office/drawing/2014/main" id="{14863F2E-BFFA-4C28-A6F9-E999F7E81DEA}"/>
              </a:ext>
            </a:extLst>
          </p:cNvPr>
          <p:cNvSpPr txBox="1">
            <a:spLocks/>
          </p:cNvSpPr>
          <p:nvPr/>
        </p:nvSpPr>
        <p:spPr>
          <a:xfrm>
            <a:off x="6239631" y="1863751"/>
            <a:ext cx="1830405" cy="292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1998">
                <a:solidFill>
                  <a:srgbClr val="020C13"/>
                </a:solidFill>
                <a:latin typeface="+mn-lt"/>
              </a:rPr>
              <a:t>Logic</a:t>
            </a:r>
            <a:endParaRPr lang="en-US" sz="1998" dirty="0">
              <a:solidFill>
                <a:srgbClr val="020C13"/>
              </a:solidFill>
              <a:latin typeface="+mn-lt"/>
            </a:endParaRPr>
          </a:p>
        </p:txBody>
      </p:sp>
      <p:sp>
        <p:nvSpPr>
          <p:cNvPr id="43" name="Google Shape;458;p37">
            <a:extLst>
              <a:ext uri="{FF2B5EF4-FFF2-40B4-BE49-F238E27FC236}">
                <a16:creationId xmlns:a16="http://schemas.microsoft.com/office/drawing/2014/main" id="{129DAA59-35C4-4E95-A32A-4609CA8B56C5}"/>
              </a:ext>
            </a:extLst>
          </p:cNvPr>
          <p:cNvSpPr txBox="1">
            <a:spLocks/>
          </p:cNvSpPr>
          <p:nvPr/>
        </p:nvSpPr>
        <p:spPr>
          <a:xfrm>
            <a:off x="2291095" y="4261982"/>
            <a:ext cx="1996407" cy="46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1599" dirty="0">
                <a:solidFill>
                  <a:srgbClr val="020C13"/>
                </a:solidFill>
                <a:latin typeface="+mn-lt"/>
              </a:rPr>
              <a:t>Identify personas that align to travel and business preferences</a:t>
            </a:r>
          </a:p>
        </p:txBody>
      </p:sp>
      <p:sp>
        <p:nvSpPr>
          <p:cNvPr id="44" name="Google Shape;459;p37">
            <a:extLst>
              <a:ext uri="{FF2B5EF4-FFF2-40B4-BE49-F238E27FC236}">
                <a16:creationId xmlns:a16="http://schemas.microsoft.com/office/drawing/2014/main" id="{3266D149-0E2D-46DB-914C-FB25D0F38E46}"/>
              </a:ext>
            </a:extLst>
          </p:cNvPr>
          <p:cNvSpPr txBox="1">
            <a:spLocks/>
          </p:cNvSpPr>
          <p:nvPr/>
        </p:nvSpPr>
        <p:spPr>
          <a:xfrm>
            <a:off x="2060080" y="3839676"/>
            <a:ext cx="2466660" cy="292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1998" dirty="0">
                <a:solidFill>
                  <a:srgbClr val="020C13"/>
                </a:solidFill>
                <a:latin typeface="+mn-lt"/>
              </a:rPr>
              <a:t>Strategic Categorization</a:t>
            </a:r>
          </a:p>
        </p:txBody>
      </p:sp>
      <p:sp>
        <p:nvSpPr>
          <p:cNvPr id="45" name="Google Shape;460;p37">
            <a:extLst>
              <a:ext uri="{FF2B5EF4-FFF2-40B4-BE49-F238E27FC236}">
                <a16:creationId xmlns:a16="http://schemas.microsoft.com/office/drawing/2014/main" id="{04A93888-2E6E-4214-85BD-F21A92CD912D}"/>
              </a:ext>
            </a:extLst>
          </p:cNvPr>
          <p:cNvSpPr txBox="1">
            <a:spLocks/>
          </p:cNvSpPr>
          <p:nvPr/>
        </p:nvSpPr>
        <p:spPr>
          <a:xfrm>
            <a:off x="4719857" y="4261982"/>
            <a:ext cx="2268465" cy="67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1599" dirty="0">
                <a:solidFill>
                  <a:srgbClr val="020C13"/>
                </a:solidFill>
                <a:latin typeface="+mn-lt"/>
              </a:rPr>
              <a:t>Merge travel into the broader organization with data driven insights</a:t>
            </a:r>
          </a:p>
        </p:txBody>
      </p:sp>
      <p:sp>
        <p:nvSpPr>
          <p:cNvPr id="46" name="Google Shape;461;p37">
            <a:extLst>
              <a:ext uri="{FF2B5EF4-FFF2-40B4-BE49-F238E27FC236}">
                <a16:creationId xmlns:a16="http://schemas.microsoft.com/office/drawing/2014/main" id="{A4F32E5F-EA3C-4B29-AD9C-99F78ABFC973}"/>
              </a:ext>
            </a:extLst>
          </p:cNvPr>
          <p:cNvSpPr txBox="1">
            <a:spLocks/>
          </p:cNvSpPr>
          <p:nvPr/>
        </p:nvSpPr>
        <p:spPr>
          <a:xfrm>
            <a:off x="4613504" y="3839676"/>
            <a:ext cx="2497607" cy="292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Yanone Kaffeesatz"/>
              <a:buNone/>
              <a:defRPr sz="2200" b="1" i="0" u="none" strike="noStrike" cap="none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marL="0" indent="0" defTabSz="913577">
              <a:buClr>
                <a:srgbClr val="020C13"/>
              </a:buClr>
              <a:defRPr/>
            </a:pPr>
            <a:r>
              <a:rPr lang="en-US" sz="1998" dirty="0">
                <a:solidFill>
                  <a:srgbClr val="020C13"/>
                </a:solidFill>
                <a:latin typeface="+mn-lt"/>
              </a:rPr>
              <a:t>Organizational Integration</a:t>
            </a:r>
          </a:p>
        </p:txBody>
      </p:sp>
      <p:sp>
        <p:nvSpPr>
          <p:cNvPr id="70" name="Google Shape;451;p37">
            <a:extLst>
              <a:ext uri="{FF2B5EF4-FFF2-40B4-BE49-F238E27FC236}">
                <a16:creationId xmlns:a16="http://schemas.microsoft.com/office/drawing/2014/main" id="{39DB4ECE-6313-4B90-9B73-8633ABD94A5D}"/>
              </a:ext>
            </a:extLst>
          </p:cNvPr>
          <p:cNvSpPr/>
          <p:nvPr/>
        </p:nvSpPr>
        <p:spPr>
          <a:xfrm>
            <a:off x="1640466" y="1113032"/>
            <a:ext cx="760556" cy="616961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71" name="Google Shape;465;p37">
            <a:extLst>
              <a:ext uri="{FF2B5EF4-FFF2-40B4-BE49-F238E27FC236}">
                <a16:creationId xmlns:a16="http://schemas.microsoft.com/office/drawing/2014/main" id="{B2B9E348-3259-4C6D-8B22-36B94790050D}"/>
              </a:ext>
            </a:extLst>
          </p:cNvPr>
          <p:cNvSpPr/>
          <p:nvPr/>
        </p:nvSpPr>
        <p:spPr>
          <a:xfrm>
            <a:off x="1808270" y="1210318"/>
            <a:ext cx="424950" cy="422390"/>
          </a:xfrm>
          <a:custGeom>
            <a:avLst/>
            <a:gdLst/>
            <a:ahLst/>
            <a:cxnLst/>
            <a:rect l="l" t="t" r="r" b="b"/>
            <a:pathLst>
              <a:path w="11784" h="11713" extrusionOk="0">
                <a:moveTo>
                  <a:pt x="5136" y="4128"/>
                </a:moveTo>
                <a:cubicBezTo>
                  <a:pt x="5671" y="4128"/>
                  <a:pt x="6112" y="4569"/>
                  <a:pt x="6144" y="5136"/>
                </a:cubicBezTo>
                <a:lnTo>
                  <a:pt x="5230" y="4853"/>
                </a:lnTo>
                <a:cubicBezTo>
                  <a:pt x="5198" y="4839"/>
                  <a:pt x="5165" y="4832"/>
                  <a:pt x="5131" y="4832"/>
                </a:cubicBezTo>
                <a:cubicBezTo>
                  <a:pt x="4934" y="4832"/>
                  <a:pt x="4735" y="5052"/>
                  <a:pt x="4789" y="5294"/>
                </a:cubicBezTo>
                <a:lnTo>
                  <a:pt x="5073" y="6239"/>
                </a:lnTo>
                <a:cubicBezTo>
                  <a:pt x="4537" y="6176"/>
                  <a:pt x="4096" y="5703"/>
                  <a:pt x="4096" y="5168"/>
                </a:cubicBezTo>
                <a:cubicBezTo>
                  <a:pt x="4096" y="4601"/>
                  <a:pt x="4569" y="4128"/>
                  <a:pt x="5136" y="4128"/>
                </a:cubicBezTo>
                <a:close/>
                <a:moveTo>
                  <a:pt x="5199" y="2364"/>
                </a:moveTo>
                <a:cubicBezTo>
                  <a:pt x="6680" y="2364"/>
                  <a:pt x="7940" y="3592"/>
                  <a:pt x="7940" y="5136"/>
                </a:cubicBezTo>
                <a:cubicBezTo>
                  <a:pt x="7940" y="5294"/>
                  <a:pt x="7940" y="5388"/>
                  <a:pt x="7908" y="5546"/>
                </a:cubicBezTo>
                <a:lnTo>
                  <a:pt x="6932" y="5294"/>
                </a:lnTo>
                <a:lnTo>
                  <a:pt x="6932" y="5136"/>
                </a:lnTo>
                <a:cubicBezTo>
                  <a:pt x="6806" y="4223"/>
                  <a:pt x="6049" y="3466"/>
                  <a:pt x="5104" y="3466"/>
                </a:cubicBezTo>
                <a:cubicBezTo>
                  <a:pt x="4159" y="3466"/>
                  <a:pt x="3435" y="4223"/>
                  <a:pt x="3435" y="5168"/>
                </a:cubicBezTo>
                <a:cubicBezTo>
                  <a:pt x="3435" y="5609"/>
                  <a:pt x="3624" y="6081"/>
                  <a:pt x="3939" y="6396"/>
                </a:cubicBezTo>
                <a:cubicBezTo>
                  <a:pt x="4254" y="6743"/>
                  <a:pt x="4695" y="6900"/>
                  <a:pt x="5167" y="6900"/>
                </a:cubicBezTo>
                <a:lnTo>
                  <a:pt x="5325" y="6900"/>
                </a:lnTo>
                <a:lnTo>
                  <a:pt x="5577" y="7877"/>
                </a:lnTo>
                <a:cubicBezTo>
                  <a:pt x="5482" y="7909"/>
                  <a:pt x="5325" y="7909"/>
                  <a:pt x="5199" y="7909"/>
                </a:cubicBezTo>
                <a:cubicBezTo>
                  <a:pt x="3687" y="7909"/>
                  <a:pt x="2426" y="6648"/>
                  <a:pt x="2426" y="5136"/>
                </a:cubicBezTo>
                <a:cubicBezTo>
                  <a:pt x="2426" y="3624"/>
                  <a:pt x="3655" y="2364"/>
                  <a:pt x="5199" y="2364"/>
                </a:cubicBezTo>
                <a:close/>
                <a:moveTo>
                  <a:pt x="5167" y="726"/>
                </a:moveTo>
                <a:cubicBezTo>
                  <a:pt x="7940" y="726"/>
                  <a:pt x="10051" y="3277"/>
                  <a:pt x="9515" y="6018"/>
                </a:cubicBezTo>
                <a:lnTo>
                  <a:pt x="8507" y="5766"/>
                </a:lnTo>
                <a:cubicBezTo>
                  <a:pt x="8538" y="5546"/>
                  <a:pt x="8538" y="5357"/>
                  <a:pt x="8538" y="5136"/>
                </a:cubicBezTo>
                <a:cubicBezTo>
                  <a:pt x="8538" y="3246"/>
                  <a:pt x="7026" y="1702"/>
                  <a:pt x="5104" y="1702"/>
                </a:cubicBezTo>
                <a:cubicBezTo>
                  <a:pt x="3214" y="1702"/>
                  <a:pt x="1702" y="3246"/>
                  <a:pt x="1702" y="5136"/>
                </a:cubicBezTo>
                <a:cubicBezTo>
                  <a:pt x="1702" y="7027"/>
                  <a:pt x="3214" y="8602"/>
                  <a:pt x="5104" y="8602"/>
                </a:cubicBezTo>
                <a:cubicBezTo>
                  <a:pt x="5325" y="8602"/>
                  <a:pt x="5514" y="8602"/>
                  <a:pt x="5703" y="8539"/>
                </a:cubicBezTo>
                <a:lnTo>
                  <a:pt x="5986" y="9578"/>
                </a:lnTo>
                <a:cubicBezTo>
                  <a:pt x="5695" y="9636"/>
                  <a:pt x="5405" y="9664"/>
                  <a:pt x="5119" y="9664"/>
                </a:cubicBezTo>
                <a:cubicBezTo>
                  <a:pt x="2751" y="9664"/>
                  <a:pt x="694" y="7758"/>
                  <a:pt x="694" y="5199"/>
                </a:cubicBezTo>
                <a:cubicBezTo>
                  <a:pt x="694" y="2679"/>
                  <a:pt x="2773" y="726"/>
                  <a:pt x="5167" y="726"/>
                </a:cubicBezTo>
                <a:close/>
                <a:moveTo>
                  <a:pt x="5671" y="5672"/>
                </a:moveTo>
                <a:lnTo>
                  <a:pt x="5671" y="5672"/>
                </a:lnTo>
                <a:cubicBezTo>
                  <a:pt x="10240" y="6964"/>
                  <a:pt x="9578" y="6774"/>
                  <a:pt x="9704" y="6806"/>
                </a:cubicBezTo>
                <a:lnTo>
                  <a:pt x="8853" y="7373"/>
                </a:lnTo>
                <a:cubicBezTo>
                  <a:pt x="8664" y="7499"/>
                  <a:pt x="8664" y="7751"/>
                  <a:pt x="8822" y="7877"/>
                </a:cubicBezTo>
                <a:lnTo>
                  <a:pt x="10964" y="9956"/>
                </a:lnTo>
                <a:cubicBezTo>
                  <a:pt x="11027" y="10114"/>
                  <a:pt x="11027" y="10335"/>
                  <a:pt x="10901" y="10492"/>
                </a:cubicBezTo>
                <a:lnTo>
                  <a:pt x="10429" y="10965"/>
                </a:lnTo>
                <a:cubicBezTo>
                  <a:pt x="10366" y="11012"/>
                  <a:pt x="10279" y="11035"/>
                  <a:pt x="10192" y="11035"/>
                </a:cubicBezTo>
                <a:cubicBezTo>
                  <a:pt x="10106" y="11035"/>
                  <a:pt x="10019" y="11012"/>
                  <a:pt x="9956" y="10965"/>
                </a:cubicBezTo>
                <a:lnTo>
                  <a:pt x="7845" y="8854"/>
                </a:lnTo>
                <a:cubicBezTo>
                  <a:pt x="7777" y="8786"/>
                  <a:pt x="7691" y="8753"/>
                  <a:pt x="7606" y="8753"/>
                </a:cubicBezTo>
                <a:cubicBezTo>
                  <a:pt x="7493" y="8753"/>
                  <a:pt x="7381" y="8809"/>
                  <a:pt x="7310" y="8917"/>
                </a:cubicBezTo>
                <a:cubicBezTo>
                  <a:pt x="7247" y="8980"/>
                  <a:pt x="6806" y="9641"/>
                  <a:pt x="6774" y="9736"/>
                </a:cubicBezTo>
                <a:cubicBezTo>
                  <a:pt x="6680" y="9484"/>
                  <a:pt x="5703" y="5861"/>
                  <a:pt x="5671" y="5672"/>
                </a:cubicBezTo>
                <a:close/>
                <a:moveTo>
                  <a:pt x="5104" y="1"/>
                </a:moveTo>
                <a:cubicBezTo>
                  <a:pt x="2363" y="1"/>
                  <a:pt x="0" y="2238"/>
                  <a:pt x="0" y="5168"/>
                </a:cubicBezTo>
                <a:cubicBezTo>
                  <a:pt x="0" y="8066"/>
                  <a:pt x="2332" y="10303"/>
                  <a:pt x="5104" y="10303"/>
                </a:cubicBezTo>
                <a:cubicBezTo>
                  <a:pt x="5482" y="10303"/>
                  <a:pt x="5797" y="10272"/>
                  <a:pt x="6144" y="10208"/>
                </a:cubicBezTo>
                <a:lnTo>
                  <a:pt x="6270" y="10587"/>
                </a:lnTo>
                <a:cubicBezTo>
                  <a:pt x="6307" y="10755"/>
                  <a:pt x="6444" y="10845"/>
                  <a:pt x="6596" y="10845"/>
                </a:cubicBezTo>
                <a:cubicBezTo>
                  <a:pt x="6700" y="10845"/>
                  <a:pt x="6810" y="10802"/>
                  <a:pt x="6900" y="10713"/>
                </a:cubicBezTo>
                <a:lnTo>
                  <a:pt x="7625" y="9610"/>
                </a:lnTo>
                <a:lnTo>
                  <a:pt x="9483" y="11406"/>
                </a:lnTo>
                <a:cubicBezTo>
                  <a:pt x="9688" y="11610"/>
                  <a:pt x="9956" y="11713"/>
                  <a:pt x="10220" y="11713"/>
                </a:cubicBezTo>
                <a:cubicBezTo>
                  <a:pt x="10484" y="11713"/>
                  <a:pt x="10744" y="11610"/>
                  <a:pt x="10933" y="11406"/>
                </a:cubicBezTo>
                <a:lnTo>
                  <a:pt x="11405" y="10933"/>
                </a:lnTo>
                <a:cubicBezTo>
                  <a:pt x="11783" y="10555"/>
                  <a:pt x="11783" y="9893"/>
                  <a:pt x="11374" y="9484"/>
                </a:cubicBezTo>
                <a:lnTo>
                  <a:pt x="9515" y="7720"/>
                </a:lnTo>
                <a:lnTo>
                  <a:pt x="10618" y="6964"/>
                </a:lnTo>
                <a:cubicBezTo>
                  <a:pt x="10870" y="6806"/>
                  <a:pt x="10838" y="6428"/>
                  <a:pt x="10555" y="6333"/>
                </a:cubicBezTo>
                <a:lnTo>
                  <a:pt x="10145" y="6239"/>
                </a:lnTo>
                <a:cubicBezTo>
                  <a:pt x="10303" y="5483"/>
                  <a:pt x="10271" y="4695"/>
                  <a:pt x="10082" y="3908"/>
                </a:cubicBezTo>
                <a:cubicBezTo>
                  <a:pt x="9483" y="1576"/>
                  <a:pt x="7436" y="1"/>
                  <a:pt x="5104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73" name="Google Shape;449;p37">
            <a:extLst>
              <a:ext uri="{FF2B5EF4-FFF2-40B4-BE49-F238E27FC236}">
                <a16:creationId xmlns:a16="http://schemas.microsoft.com/office/drawing/2014/main" id="{8F2C8D15-357C-4BD1-A446-B1658A44F429}"/>
              </a:ext>
            </a:extLst>
          </p:cNvPr>
          <p:cNvSpPr/>
          <p:nvPr/>
        </p:nvSpPr>
        <p:spPr>
          <a:xfrm>
            <a:off x="4202412" y="1121413"/>
            <a:ext cx="760556" cy="616961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grpSp>
        <p:nvGrpSpPr>
          <p:cNvPr id="74" name="Google Shape;478;p37">
            <a:extLst>
              <a:ext uri="{FF2B5EF4-FFF2-40B4-BE49-F238E27FC236}">
                <a16:creationId xmlns:a16="http://schemas.microsoft.com/office/drawing/2014/main" id="{D219C48B-D52F-4C9D-B351-34F6C16DAB0C}"/>
              </a:ext>
            </a:extLst>
          </p:cNvPr>
          <p:cNvGrpSpPr/>
          <p:nvPr/>
        </p:nvGrpSpPr>
        <p:grpSpPr>
          <a:xfrm>
            <a:off x="4346784" y="1211309"/>
            <a:ext cx="421524" cy="420407"/>
            <a:chOff x="-937025" y="2119969"/>
            <a:chExt cx="292225" cy="291450"/>
          </a:xfrm>
          <a:solidFill>
            <a:schemeClr val="bg2"/>
          </a:solidFill>
        </p:grpSpPr>
        <p:sp>
          <p:nvSpPr>
            <p:cNvPr id="75" name="Google Shape;479;p37">
              <a:extLst>
                <a:ext uri="{FF2B5EF4-FFF2-40B4-BE49-F238E27FC236}">
                  <a16:creationId xmlns:a16="http://schemas.microsoft.com/office/drawing/2014/main" id="{46C41FD7-1B41-48BA-91A3-1261B3F2C815}"/>
                </a:ext>
              </a:extLst>
            </p:cNvPr>
            <p:cNvSpPr/>
            <p:nvPr/>
          </p:nvSpPr>
          <p:spPr>
            <a:xfrm>
              <a:off x="-834625" y="2190069"/>
              <a:ext cx="86650" cy="85075"/>
            </a:xfrm>
            <a:custGeom>
              <a:avLst/>
              <a:gdLst/>
              <a:ahLst/>
              <a:cxnLst/>
              <a:rect l="l" t="t" r="r" b="b"/>
              <a:pathLst>
                <a:path w="3466" h="3403" extrusionOk="0">
                  <a:moveTo>
                    <a:pt x="1702" y="599"/>
                  </a:moveTo>
                  <a:cubicBezTo>
                    <a:pt x="1922" y="599"/>
                    <a:pt x="2080" y="788"/>
                    <a:pt x="2080" y="977"/>
                  </a:cubicBezTo>
                  <a:cubicBezTo>
                    <a:pt x="2080" y="1166"/>
                    <a:pt x="1922" y="1324"/>
                    <a:pt x="1702" y="1324"/>
                  </a:cubicBezTo>
                  <a:cubicBezTo>
                    <a:pt x="1512" y="1324"/>
                    <a:pt x="1355" y="1166"/>
                    <a:pt x="1355" y="977"/>
                  </a:cubicBezTo>
                  <a:cubicBezTo>
                    <a:pt x="1355" y="788"/>
                    <a:pt x="1512" y="599"/>
                    <a:pt x="1702" y="599"/>
                  </a:cubicBezTo>
                  <a:close/>
                  <a:moveTo>
                    <a:pt x="1765" y="2048"/>
                  </a:moveTo>
                  <a:cubicBezTo>
                    <a:pt x="2174" y="2048"/>
                    <a:pt x="2584" y="2300"/>
                    <a:pt x="2741" y="2710"/>
                  </a:cubicBezTo>
                  <a:lnTo>
                    <a:pt x="756" y="2710"/>
                  </a:lnTo>
                  <a:cubicBezTo>
                    <a:pt x="914" y="2300"/>
                    <a:pt x="1292" y="2048"/>
                    <a:pt x="1765" y="2048"/>
                  </a:cubicBezTo>
                  <a:close/>
                  <a:moveTo>
                    <a:pt x="1702" y="0"/>
                  </a:moveTo>
                  <a:cubicBezTo>
                    <a:pt x="1166" y="0"/>
                    <a:pt x="693" y="441"/>
                    <a:pt x="693" y="1009"/>
                  </a:cubicBezTo>
                  <a:cubicBezTo>
                    <a:pt x="693" y="1198"/>
                    <a:pt x="788" y="1387"/>
                    <a:pt x="851" y="1576"/>
                  </a:cubicBezTo>
                  <a:cubicBezTo>
                    <a:pt x="347" y="1891"/>
                    <a:pt x="0" y="2426"/>
                    <a:pt x="0" y="3056"/>
                  </a:cubicBezTo>
                  <a:cubicBezTo>
                    <a:pt x="0" y="3245"/>
                    <a:pt x="158" y="3403"/>
                    <a:pt x="347" y="3403"/>
                  </a:cubicBezTo>
                  <a:lnTo>
                    <a:pt x="3088" y="3403"/>
                  </a:lnTo>
                  <a:cubicBezTo>
                    <a:pt x="3308" y="3403"/>
                    <a:pt x="3466" y="3245"/>
                    <a:pt x="3466" y="3056"/>
                  </a:cubicBezTo>
                  <a:cubicBezTo>
                    <a:pt x="3434" y="2426"/>
                    <a:pt x="3088" y="1828"/>
                    <a:pt x="2584" y="1576"/>
                  </a:cubicBezTo>
                  <a:cubicBezTo>
                    <a:pt x="2710" y="1387"/>
                    <a:pt x="2741" y="1198"/>
                    <a:pt x="2741" y="1009"/>
                  </a:cubicBezTo>
                  <a:cubicBezTo>
                    <a:pt x="2741" y="441"/>
                    <a:pt x="2269" y="0"/>
                    <a:pt x="17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76" name="Google Shape;480;p37">
              <a:extLst>
                <a:ext uri="{FF2B5EF4-FFF2-40B4-BE49-F238E27FC236}">
                  <a16:creationId xmlns:a16="http://schemas.microsoft.com/office/drawing/2014/main" id="{610CD5C9-BCEB-4341-BE3A-3E995598C1A8}"/>
                </a:ext>
              </a:extLst>
            </p:cNvPr>
            <p:cNvSpPr/>
            <p:nvPr/>
          </p:nvSpPr>
          <p:spPr>
            <a:xfrm>
              <a:off x="-936225" y="2360194"/>
              <a:ext cx="289850" cy="51225"/>
            </a:xfrm>
            <a:custGeom>
              <a:avLst/>
              <a:gdLst/>
              <a:ahLst/>
              <a:cxnLst/>
              <a:rect l="l" t="t" r="r" b="b"/>
              <a:pathLst>
                <a:path w="11594" h="2049" extrusionOk="0">
                  <a:moveTo>
                    <a:pt x="3056" y="662"/>
                  </a:moveTo>
                  <a:cubicBezTo>
                    <a:pt x="3277" y="662"/>
                    <a:pt x="3434" y="820"/>
                    <a:pt x="3434" y="1009"/>
                  </a:cubicBezTo>
                  <a:cubicBezTo>
                    <a:pt x="3434" y="1229"/>
                    <a:pt x="3277" y="1387"/>
                    <a:pt x="3056" y="1387"/>
                  </a:cubicBezTo>
                  <a:lnTo>
                    <a:pt x="1008" y="1387"/>
                  </a:lnTo>
                  <a:cubicBezTo>
                    <a:pt x="819" y="1387"/>
                    <a:pt x="662" y="1229"/>
                    <a:pt x="662" y="1009"/>
                  </a:cubicBezTo>
                  <a:cubicBezTo>
                    <a:pt x="662" y="820"/>
                    <a:pt x="819" y="662"/>
                    <a:pt x="1008" y="662"/>
                  </a:cubicBezTo>
                  <a:close/>
                  <a:moveTo>
                    <a:pt x="10586" y="693"/>
                  </a:moveTo>
                  <a:cubicBezTo>
                    <a:pt x="10775" y="693"/>
                    <a:pt x="10932" y="851"/>
                    <a:pt x="10932" y="1072"/>
                  </a:cubicBezTo>
                  <a:cubicBezTo>
                    <a:pt x="10901" y="1229"/>
                    <a:pt x="10775" y="1387"/>
                    <a:pt x="10586" y="1387"/>
                  </a:cubicBezTo>
                  <a:lnTo>
                    <a:pt x="4001" y="1387"/>
                  </a:lnTo>
                  <a:cubicBezTo>
                    <a:pt x="4096" y="1166"/>
                    <a:pt x="4096" y="914"/>
                    <a:pt x="4001" y="693"/>
                  </a:cubicBez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09"/>
                  </a:cubicBezTo>
                  <a:cubicBezTo>
                    <a:pt x="0" y="1576"/>
                    <a:pt x="473" y="2048"/>
                    <a:pt x="1008" y="2048"/>
                  </a:cubicBezTo>
                  <a:lnTo>
                    <a:pt x="10586" y="2048"/>
                  </a:lnTo>
                  <a:cubicBezTo>
                    <a:pt x="11121" y="2048"/>
                    <a:pt x="11594" y="1576"/>
                    <a:pt x="11594" y="1009"/>
                  </a:cubicBezTo>
                  <a:cubicBezTo>
                    <a:pt x="11594" y="473"/>
                    <a:pt x="11121" y="0"/>
                    <a:pt x="105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77" name="Google Shape;481;p37">
              <a:extLst>
                <a:ext uri="{FF2B5EF4-FFF2-40B4-BE49-F238E27FC236}">
                  <a16:creationId xmlns:a16="http://schemas.microsoft.com/office/drawing/2014/main" id="{97FF9C7F-9436-4FD4-80F1-3A147AA6B4E3}"/>
                </a:ext>
              </a:extLst>
            </p:cNvPr>
            <p:cNvSpPr/>
            <p:nvPr/>
          </p:nvSpPr>
          <p:spPr>
            <a:xfrm>
              <a:off x="-937025" y="2119969"/>
              <a:ext cx="292225" cy="223125"/>
            </a:xfrm>
            <a:custGeom>
              <a:avLst/>
              <a:gdLst/>
              <a:ahLst/>
              <a:cxnLst/>
              <a:rect l="l" t="t" r="r" b="b"/>
              <a:pathLst>
                <a:path w="11689" h="8925" extrusionOk="0">
                  <a:moveTo>
                    <a:pt x="3813" y="662"/>
                  </a:moveTo>
                  <a:cubicBezTo>
                    <a:pt x="4002" y="662"/>
                    <a:pt x="4159" y="820"/>
                    <a:pt x="4159" y="1009"/>
                  </a:cubicBezTo>
                  <a:lnTo>
                    <a:pt x="4159" y="1355"/>
                  </a:lnTo>
                  <a:lnTo>
                    <a:pt x="3813" y="1355"/>
                  </a:lnTo>
                  <a:cubicBezTo>
                    <a:pt x="3246" y="1355"/>
                    <a:pt x="2773" y="1828"/>
                    <a:pt x="2773" y="2395"/>
                  </a:cubicBezTo>
                  <a:lnTo>
                    <a:pt x="2773" y="4978"/>
                  </a:lnTo>
                  <a:lnTo>
                    <a:pt x="2080" y="5703"/>
                  </a:lnTo>
                  <a:lnTo>
                    <a:pt x="2080" y="5199"/>
                  </a:lnTo>
                  <a:cubicBezTo>
                    <a:pt x="2080" y="4978"/>
                    <a:pt x="1922" y="4821"/>
                    <a:pt x="1702" y="4821"/>
                  </a:cubicBezTo>
                  <a:lnTo>
                    <a:pt x="1040" y="4821"/>
                  </a:lnTo>
                  <a:cubicBezTo>
                    <a:pt x="851" y="4821"/>
                    <a:pt x="694" y="4663"/>
                    <a:pt x="694" y="4474"/>
                  </a:cubicBezTo>
                  <a:lnTo>
                    <a:pt x="694" y="1009"/>
                  </a:lnTo>
                  <a:cubicBezTo>
                    <a:pt x="694" y="820"/>
                    <a:pt x="851" y="662"/>
                    <a:pt x="1040" y="662"/>
                  </a:cubicBezTo>
                  <a:close/>
                  <a:moveTo>
                    <a:pt x="10649" y="662"/>
                  </a:moveTo>
                  <a:cubicBezTo>
                    <a:pt x="10838" y="662"/>
                    <a:pt x="10996" y="820"/>
                    <a:pt x="10996" y="1009"/>
                  </a:cubicBezTo>
                  <a:lnTo>
                    <a:pt x="10996" y="4474"/>
                  </a:lnTo>
                  <a:cubicBezTo>
                    <a:pt x="10996" y="4695"/>
                    <a:pt x="10838" y="4852"/>
                    <a:pt x="10649" y="4852"/>
                  </a:cubicBezTo>
                  <a:lnTo>
                    <a:pt x="9893" y="4852"/>
                  </a:lnTo>
                  <a:cubicBezTo>
                    <a:pt x="9704" y="4852"/>
                    <a:pt x="9547" y="5010"/>
                    <a:pt x="9547" y="5199"/>
                  </a:cubicBezTo>
                  <a:lnTo>
                    <a:pt x="9547" y="5703"/>
                  </a:lnTo>
                  <a:lnTo>
                    <a:pt x="8885" y="5010"/>
                  </a:lnTo>
                  <a:lnTo>
                    <a:pt x="8885" y="2395"/>
                  </a:lnTo>
                  <a:cubicBezTo>
                    <a:pt x="8885" y="1859"/>
                    <a:pt x="8412" y="1387"/>
                    <a:pt x="7845" y="1387"/>
                  </a:cubicBezTo>
                  <a:lnTo>
                    <a:pt x="7499" y="1387"/>
                  </a:lnTo>
                  <a:lnTo>
                    <a:pt x="7499" y="1009"/>
                  </a:lnTo>
                  <a:cubicBezTo>
                    <a:pt x="7499" y="820"/>
                    <a:pt x="7656" y="662"/>
                    <a:pt x="7845" y="662"/>
                  </a:cubicBezTo>
                  <a:close/>
                  <a:moveTo>
                    <a:pt x="7845" y="2048"/>
                  </a:moveTo>
                  <a:cubicBezTo>
                    <a:pt x="8066" y="2048"/>
                    <a:pt x="8223" y="2206"/>
                    <a:pt x="8223" y="2395"/>
                  </a:cubicBezTo>
                  <a:lnTo>
                    <a:pt x="8223" y="6522"/>
                  </a:lnTo>
                  <a:cubicBezTo>
                    <a:pt x="8223" y="6742"/>
                    <a:pt x="8066" y="6900"/>
                    <a:pt x="7845" y="6900"/>
                  </a:cubicBezTo>
                  <a:lnTo>
                    <a:pt x="6711" y="6900"/>
                  </a:lnTo>
                  <a:cubicBezTo>
                    <a:pt x="6585" y="6900"/>
                    <a:pt x="6491" y="6931"/>
                    <a:pt x="6428" y="7057"/>
                  </a:cubicBezTo>
                  <a:lnTo>
                    <a:pt x="5798" y="8003"/>
                  </a:lnTo>
                  <a:lnTo>
                    <a:pt x="5167" y="7057"/>
                  </a:lnTo>
                  <a:cubicBezTo>
                    <a:pt x="5104" y="6963"/>
                    <a:pt x="5010" y="6900"/>
                    <a:pt x="4915" y="6900"/>
                  </a:cubicBezTo>
                  <a:lnTo>
                    <a:pt x="3750" y="6900"/>
                  </a:lnTo>
                  <a:cubicBezTo>
                    <a:pt x="3561" y="6900"/>
                    <a:pt x="3403" y="6742"/>
                    <a:pt x="3403" y="6522"/>
                  </a:cubicBezTo>
                  <a:lnTo>
                    <a:pt x="3403" y="2395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4474"/>
                  </a:lnTo>
                  <a:cubicBezTo>
                    <a:pt x="1" y="5041"/>
                    <a:pt x="473" y="5514"/>
                    <a:pt x="1009" y="5514"/>
                  </a:cubicBezTo>
                  <a:lnTo>
                    <a:pt x="1355" y="5514"/>
                  </a:lnTo>
                  <a:lnTo>
                    <a:pt x="1355" y="6522"/>
                  </a:lnTo>
                  <a:cubicBezTo>
                    <a:pt x="1355" y="6736"/>
                    <a:pt x="1544" y="6877"/>
                    <a:pt x="1724" y="6877"/>
                  </a:cubicBezTo>
                  <a:cubicBezTo>
                    <a:pt x="1809" y="6877"/>
                    <a:pt x="1893" y="6845"/>
                    <a:pt x="1954" y="6774"/>
                  </a:cubicBezTo>
                  <a:lnTo>
                    <a:pt x="2742" y="5986"/>
                  </a:lnTo>
                  <a:lnTo>
                    <a:pt x="2742" y="6522"/>
                  </a:lnTo>
                  <a:cubicBezTo>
                    <a:pt x="2742" y="7089"/>
                    <a:pt x="3214" y="7562"/>
                    <a:pt x="3781" y="7562"/>
                  </a:cubicBezTo>
                  <a:lnTo>
                    <a:pt x="4726" y="7562"/>
                  </a:lnTo>
                  <a:lnTo>
                    <a:pt x="5545" y="8759"/>
                  </a:lnTo>
                  <a:cubicBezTo>
                    <a:pt x="5608" y="8869"/>
                    <a:pt x="5719" y="8924"/>
                    <a:pt x="5825" y="8924"/>
                  </a:cubicBezTo>
                  <a:cubicBezTo>
                    <a:pt x="5931" y="8924"/>
                    <a:pt x="6034" y="8869"/>
                    <a:pt x="6081" y="8759"/>
                  </a:cubicBezTo>
                  <a:lnTo>
                    <a:pt x="6932" y="7562"/>
                  </a:lnTo>
                  <a:lnTo>
                    <a:pt x="7877" y="7562"/>
                  </a:lnTo>
                  <a:cubicBezTo>
                    <a:pt x="8412" y="7562"/>
                    <a:pt x="8885" y="7089"/>
                    <a:pt x="8885" y="6522"/>
                  </a:cubicBezTo>
                  <a:lnTo>
                    <a:pt x="8885" y="5986"/>
                  </a:lnTo>
                  <a:lnTo>
                    <a:pt x="9673" y="6774"/>
                  </a:lnTo>
                  <a:cubicBezTo>
                    <a:pt x="9733" y="6845"/>
                    <a:pt x="9817" y="6877"/>
                    <a:pt x="9903" y="6877"/>
                  </a:cubicBezTo>
                  <a:cubicBezTo>
                    <a:pt x="10083" y="6877"/>
                    <a:pt x="10271" y="6736"/>
                    <a:pt x="10271" y="6522"/>
                  </a:cubicBezTo>
                  <a:lnTo>
                    <a:pt x="10271" y="5514"/>
                  </a:lnTo>
                  <a:lnTo>
                    <a:pt x="10649" y="5514"/>
                  </a:lnTo>
                  <a:cubicBezTo>
                    <a:pt x="11216" y="5514"/>
                    <a:pt x="11689" y="5041"/>
                    <a:pt x="11689" y="4474"/>
                  </a:cubicBezTo>
                  <a:lnTo>
                    <a:pt x="11689" y="1009"/>
                  </a:lnTo>
                  <a:cubicBezTo>
                    <a:pt x="11689" y="441"/>
                    <a:pt x="11216" y="0"/>
                    <a:pt x="10649" y="0"/>
                  </a:cubicBezTo>
                  <a:lnTo>
                    <a:pt x="7845" y="0"/>
                  </a:lnTo>
                  <a:cubicBezTo>
                    <a:pt x="7310" y="0"/>
                    <a:pt x="6837" y="473"/>
                    <a:pt x="6837" y="1009"/>
                  </a:cubicBezTo>
                  <a:lnTo>
                    <a:pt x="6837" y="1387"/>
                  </a:lnTo>
                  <a:lnTo>
                    <a:pt x="4789" y="1387"/>
                  </a:lnTo>
                  <a:lnTo>
                    <a:pt x="4789" y="1009"/>
                  </a:lnTo>
                  <a:cubicBezTo>
                    <a:pt x="4789" y="473"/>
                    <a:pt x="4317" y="0"/>
                    <a:pt x="37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CF56721-75CC-421A-AB25-9B5C849F388F}"/>
              </a:ext>
            </a:extLst>
          </p:cNvPr>
          <p:cNvGrpSpPr/>
          <p:nvPr/>
        </p:nvGrpSpPr>
        <p:grpSpPr>
          <a:xfrm>
            <a:off x="5482031" y="2992639"/>
            <a:ext cx="760552" cy="632938"/>
            <a:chOff x="4207163" y="2995410"/>
            <a:chExt cx="761256" cy="633524"/>
          </a:xfrm>
        </p:grpSpPr>
        <p:sp>
          <p:nvSpPr>
            <p:cNvPr id="79" name="Google Shape;447;p37">
              <a:extLst>
                <a:ext uri="{FF2B5EF4-FFF2-40B4-BE49-F238E27FC236}">
                  <a16:creationId xmlns:a16="http://schemas.microsoft.com/office/drawing/2014/main" id="{6BD451CC-37A1-487B-823F-2FCD6D10D1FA}"/>
                </a:ext>
              </a:extLst>
            </p:cNvPr>
            <p:cNvSpPr/>
            <p:nvPr/>
          </p:nvSpPr>
          <p:spPr>
            <a:xfrm>
              <a:off x="4207163" y="2995410"/>
              <a:ext cx="761256" cy="633524"/>
            </a:xfrm>
            <a:custGeom>
              <a:avLst/>
              <a:gdLst/>
              <a:ahLst/>
              <a:cxnLst/>
              <a:rect l="l" t="t" r="r" b="b"/>
              <a:pathLst>
                <a:path w="16254" h="13526" extrusionOk="0">
                  <a:moveTo>
                    <a:pt x="8024" y="0"/>
                  </a:moveTo>
                  <a:cubicBezTo>
                    <a:pt x="7636" y="0"/>
                    <a:pt x="7252" y="29"/>
                    <a:pt x="6868" y="89"/>
                  </a:cubicBezTo>
                  <a:cubicBezTo>
                    <a:pt x="4822" y="362"/>
                    <a:pt x="2434" y="1931"/>
                    <a:pt x="1524" y="3841"/>
                  </a:cubicBezTo>
                  <a:cubicBezTo>
                    <a:pt x="1" y="7093"/>
                    <a:pt x="1251" y="12027"/>
                    <a:pt x="4935" y="13164"/>
                  </a:cubicBezTo>
                  <a:cubicBezTo>
                    <a:pt x="5702" y="13405"/>
                    <a:pt x="6590" y="13525"/>
                    <a:pt x="7520" y="13525"/>
                  </a:cubicBezTo>
                  <a:cubicBezTo>
                    <a:pt x="11499" y="13525"/>
                    <a:pt x="16254" y="11336"/>
                    <a:pt x="15646" y="7115"/>
                  </a:cubicBezTo>
                  <a:cubicBezTo>
                    <a:pt x="15373" y="5296"/>
                    <a:pt x="14736" y="3409"/>
                    <a:pt x="13440" y="2067"/>
                  </a:cubicBezTo>
                  <a:cubicBezTo>
                    <a:pt x="12348" y="907"/>
                    <a:pt x="10711" y="248"/>
                    <a:pt x="9074" y="66"/>
                  </a:cubicBezTo>
                  <a:cubicBezTo>
                    <a:pt x="8720" y="23"/>
                    <a:pt x="8370" y="0"/>
                    <a:pt x="8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80" name="Google Shape;10286;p74">
              <a:extLst>
                <a:ext uri="{FF2B5EF4-FFF2-40B4-BE49-F238E27FC236}">
                  <a16:creationId xmlns:a16="http://schemas.microsoft.com/office/drawing/2014/main" id="{BBD5D142-9D0F-4D22-96D2-4620E258F1AE}"/>
                </a:ext>
              </a:extLst>
            </p:cNvPr>
            <p:cNvSpPr/>
            <p:nvPr/>
          </p:nvSpPr>
          <p:spPr>
            <a:xfrm>
              <a:off x="4413535" y="3137459"/>
              <a:ext cx="348513" cy="349427"/>
            </a:xfrm>
            <a:custGeom>
              <a:avLst/>
              <a:gdLst/>
              <a:ahLst/>
              <a:cxnLst/>
              <a:rect l="l" t="t" r="r" b="b"/>
              <a:pathLst>
                <a:path w="11815" h="11846" extrusionOk="0">
                  <a:moveTo>
                    <a:pt x="5829" y="693"/>
                  </a:moveTo>
                  <a:cubicBezTo>
                    <a:pt x="6238" y="693"/>
                    <a:pt x="6553" y="1008"/>
                    <a:pt x="6553" y="1418"/>
                  </a:cubicBezTo>
                  <a:cubicBezTo>
                    <a:pt x="6553" y="1796"/>
                    <a:pt x="6238" y="2111"/>
                    <a:pt x="5829" y="2111"/>
                  </a:cubicBezTo>
                  <a:cubicBezTo>
                    <a:pt x="5451" y="2111"/>
                    <a:pt x="5136" y="1796"/>
                    <a:pt x="5136" y="1418"/>
                  </a:cubicBezTo>
                  <a:cubicBezTo>
                    <a:pt x="5136" y="1008"/>
                    <a:pt x="5482" y="693"/>
                    <a:pt x="5829" y="693"/>
                  </a:cubicBezTo>
                  <a:close/>
                  <a:moveTo>
                    <a:pt x="5829" y="2773"/>
                  </a:moveTo>
                  <a:cubicBezTo>
                    <a:pt x="6774" y="2773"/>
                    <a:pt x="7562" y="3560"/>
                    <a:pt x="7562" y="4568"/>
                  </a:cubicBezTo>
                  <a:lnTo>
                    <a:pt x="7562" y="4915"/>
                  </a:lnTo>
                  <a:lnTo>
                    <a:pt x="4096" y="4915"/>
                  </a:lnTo>
                  <a:lnTo>
                    <a:pt x="4096" y="4568"/>
                  </a:lnTo>
                  <a:cubicBezTo>
                    <a:pt x="4096" y="3560"/>
                    <a:pt x="4884" y="2773"/>
                    <a:pt x="5829" y="2773"/>
                  </a:cubicBezTo>
                  <a:close/>
                  <a:moveTo>
                    <a:pt x="2363" y="6963"/>
                  </a:moveTo>
                  <a:cubicBezTo>
                    <a:pt x="2773" y="6963"/>
                    <a:pt x="3088" y="7278"/>
                    <a:pt x="3088" y="7656"/>
                  </a:cubicBezTo>
                  <a:cubicBezTo>
                    <a:pt x="3088" y="8065"/>
                    <a:pt x="2773" y="8380"/>
                    <a:pt x="2363" y="8380"/>
                  </a:cubicBezTo>
                  <a:cubicBezTo>
                    <a:pt x="1985" y="8380"/>
                    <a:pt x="1670" y="8065"/>
                    <a:pt x="1670" y="7656"/>
                  </a:cubicBezTo>
                  <a:cubicBezTo>
                    <a:pt x="1670" y="7278"/>
                    <a:pt x="1985" y="6963"/>
                    <a:pt x="2363" y="6963"/>
                  </a:cubicBezTo>
                  <a:close/>
                  <a:moveTo>
                    <a:pt x="9357" y="6963"/>
                  </a:moveTo>
                  <a:cubicBezTo>
                    <a:pt x="9735" y="6963"/>
                    <a:pt x="10050" y="7278"/>
                    <a:pt x="10050" y="7656"/>
                  </a:cubicBezTo>
                  <a:cubicBezTo>
                    <a:pt x="10050" y="8065"/>
                    <a:pt x="9735" y="8380"/>
                    <a:pt x="9357" y="8380"/>
                  </a:cubicBezTo>
                  <a:cubicBezTo>
                    <a:pt x="8948" y="8380"/>
                    <a:pt x="8633" y="8065"/>
                    <a:pt x="8633" y="7656"/>
                  </a:cubicBezTo>
                  <a:cubicBezTo>
                    <a:pt x="8633" y="7278"/>
                    <a:pt x="8948" y="6963"/>
                    <a:pt x="9357" y="6963"/>
                  </a:cubicBezTo>
                  <a:close/>
                  <a:moveTo>
                    <a:pt x="2363" y="9042"/>
                  </a:moveTo>
                  <a:cubicBezTo>
                    <a:pt x="3308" y="9042"/>
                    <a:pt x="4096" y="9830"/>
                    <a:pt x="4096" y="10806"/>
                  </a:cubicBezTo>
                  <a:lnTo>
                    <a:pt x="4096" y="11184"/>
                  </a:lnTo>
                  <a:lnTo>
                    <a:pt x="630" y="11184"/>
                  </a:lnTo>
                  <a:lnTo>
                    <a:pt x="630" y="10806"/>
                  </a:lnTo>
                  <a:cubicBezTo>
                    <a:pt x="630" y="9830"/>
                    <a:pt x="1418" y="9042"/>
                    <a:pt x="2363" y="9042"/>
                  </a:cubicBezTo>
                  <a:close/>
                  <a:moveTo>
                    <a:pt x="9357" y="9042"/>
                  </a:moveTo>
                  <a:cubicBezTo>
                    <a:pt x="10302" y="9042"/>
                    <a:pt x="11090" y="9830"/>
                    <a:pt x="11090" y="10806"/>
                  </a:cubicBezTo>
                  <a:lnTo>
                    <a:pt x="11090" y="11184"/>
                  </a:lnTo>
                  <a:lnTo>
                    <a:pt x="7625" y="11184"/>
                  </a:lnTo>
                  <a:lnTo>
                    <a:pt x="7625" y="10806"/>
                  </a:lnTo>
                  <a:cubicBezTo>
                    <a:pt x="7625" y="9830"/>
                    <a:pt x="8412" y="9042"/>
                    <a:pt x="9357" y="9042"/>
                  </a:cubicBezTo>
                  <a:close/>
                  <a:moveTo>
                    <a:pt x="5892" y="0"/>
                  </a:moveTo>
                  <a:cubicBezTo>
                    <a:pt x="5136" y="0"/>
                    <a:pt x="4506" y="630"/>
                    <a:pt x="4506" y="1355"/>
                  </a:cubicBezTo>
                  <a:cubicBezTo>
                    <a:pt x="4506" y="1733"/>
                    <a:pt x="4632" y="2016"/>
                    <a:pt x="4852" y="2300"/>
                  </a:cubicBezTo>
                  <a:cubicBezTo>
                    <a:pt x="4033" y="2710"/>
                    <a:pt x="3466" y="3529"/>
                    <a:pt x="3466" y="4505"/>
                  </a:cubicBezTo>
                  <a:lnTo>
                    <a:pt x="3466" y="5230"/>
                  </a:lnTo>
                  <a:cubicBezTo>
                    <a:pt x="3466" y="5419"/>
                    <a:pt x="3623" y="5577"/>
                    <a:pt x="3844" y="5577"/>
                  </a:cubicBezTo>
                  <a:lnTo>
                    <a:pt x="5577" y="5577"/>
                  </a:lnTo>
                  <a:lnTo>
                    <a:pt x="5577" y="7152"/>
                  </a:lnTo>
                  <a:lnTo>
                    <a:pt x="3875" y="8822"/>
                  </a:lnTo>
                  <a:cubicBezTo>
                    <a:pt x="3749" y="8696"/>
                    <a:pt x="3592" y="8601"/>
                    <a:pt x="3434" y="8569"/>
                  </a:cubicBezTo>
                  <a:cubicBezTo>
                    <a:pt x="3686" y="8349"/>
                    <a:pt x="3781" y="8034"/>
                    <a:pt x="3781" y="7624"/>
                  </a:cubicBezTo>
                  <a:cubicBezTo>
                    <a:pt x="3781" y="6868"/>
                    <a:pt x="3151" y="6238"/>
                    <a:pt x="2426" y="6238"/>
                  </a:cubicBezTo>
                  <a:cubicBezTo>
                    <a:pt x="1670" y="6238"/>
                    <a:pt x="1040" y="6868"/>
                    <a:pt x="1040" y="7624"/>
                  </a:cubicBezTo>
                  <a:cubicBezTo>
                    <a:pt x="1040" y="7971"/>
                    <a:pt x="1166" y="8286"/>
                    <a:pt x="1387" y="8569"/>
                  </a:cubicBezTo>
                  <a:cubicBezTo>
                    <a:pt x="567" y="8979"/>
                    <a:pt x="0" y="9798"/>
                    <a:pt x="0" y="10775"/>
                  </a:cubicBezTo>
                  <a:lnTo>
                    <a:pt x="0" y="11499"/>
                  </a:lnTo>
                  <a:cubicBezTo>
                    <a:pt x="0" y="11688"/>
                    <a:pt x="158" y="11846"/>
                    <a:pt x="378" y="11846"/>
                  </a:cubicBezTo>
                  <a:lnTo>
                    <a:pt x="4474" y="11846"/>
                  </a:lnTo>
                  <a:cubicBezTo>
                    <a:pt x="4663" y="11846"/>
                    <a:pt x="4821" y="11688"/>
                    <a:pt x="4821" y="11499"/>
                  </a:cubicBezTo>
                  <a:lnTo>
                    <a:pt x="4821" y="10775"/>
                  </a:lnTo>
                  <a:cubicBezTo>
                    <a:pt x="4821" y="10239"/>
                    <a:pt x="4632" y="9704"/>
                    <a:pt x="4348" y="9326"/>
                  </a:cubicBezTo>
                  <a:lnTo>
                    <a:pt x="5860" y="7782"/>
                  </a:lnTo>
                  <a:lnTo>
                    <a:pt x="7404" y="9326"/>
                  </a:lnTo>
                  <a:cubicBezTo>
                    <a:pt x="7089" y="9704"/>
                    <a:pt x="6931" y="10239"/>
                    <a:pt x="6931" y="10775"/>
                  </a:cubicBezTo>
                  <a:lnTo>
                    <a:pt x="6931" y="11499"/>
                  </a:lnTo>
                  <a:cubicBezTo>
                    <a:pt x="6931" y="11688"/>
                    <a:pt x="7089" y="11846"/>
                    <a:pt x="7309" y="11846"/>
                  </a:cubicBezTo>
                  <a:lnTo>
                    <a:pt x="11468" y="11846"/>
                  </a:lnTo>
                  <a:cubicBezTo>
                    <a:pt x="11657" y="11846"/>
                    <a:pt x="11815" y="11688"/>
                    <a:pt x="11815" y="11499"/>
                  </a:cubicBezTo>
                  <a:lnTo>
                    <a:pt x="11815" y="10775"/>
                  </a:lnTo>
                  <a:cubicBezTo>
                    <a:pt x="11783" y="9830"/>
                    <a:pt x="11185" y="8979"/>
                    <a:pt x="10365" y="8569"/>
                  </a:cubicBezTo>
                  <a:cubicBezTo>
                    <a:pt x="10586" y="8349"/>
                    <a:pt x="10712" y="8034"/>
                    <a:pt x="10712" y="7624"/>
                  </a:cubicBezTo>
                  <a:cubicBezTo>
                    <a:pt x="10712" y="6868"/>
                    <a:pt x="10082" y="6238"/>
                    <a:pt x="9357" y="6238"/>
                  </a:cubicBezTo>
                  <a:cubicBezTo>
                    <a:pt x="8601" y="6238"/>
                    <a:pt x="7971" y="6868"/>
                    <a:pt x="7971" y="7624"/>
                  </a:cubicBezTo>
                  <a:cubicBezTo>
                    <a:pt x="7971" y="7971"/>
                    <a:pt x="8097" y="8286"/>
                    <a:pt x="8318" y="8569"/>
                  </a:cubicBezTo>
                  <a:cubicBezTo>
                    <a:pt x="8160" y="8664"/>
                    <a:pt x="8034" y="8727"/>
                    <a:pt x="7877" y="8822"/>
                  </a:cubicBezTo>
                  <a:lnTo>
                    <a:pt x="6207" y="7152"/>
                  </a:lnTo>
                  <a:lnTo>
                    <a:pt x="6207" y="5577"/>
                  </a:lnTo>
                  <a:lnTo>
                    <a:pt x="7940" y="5577"/>
                  </a:lnTo>
                  <a:cubicBezTo>
                    <a:pt x="8129" y="5577"/>
                    <a:pt x="8286" y="5419"/>
                    <a:pt x="8286" y="5230"/>
                  </a:cubicBezTo>
                  <a:lnTo>
                    <a:pt x="8286" y="4505"/>
                  </a:lnTo>
                  <a:cubicBezTo>
                    <a:pt x="8286" y="3529"/>
                    <a:pt x="7688" y="2710"/>
                    <a:pt x="6900" y="2300"/>
                  </a:cubicBezTo>
                  <a:cubicBezTo>
                    <a:pt x="7152" y="2080"/>
                    <a:pt x="7246" y="1764"/>
                    <a:pt x="7246" y="1355"/>
                  </a:cubicBezTo>
                  <a:cubicBezTo>
                    <a:pt x="7246" y="630"/>
                    <a:pt x="6616" y="0"/>
                    <a:pt x="589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</p:grpSp>
      <p:sp>
        <p:nvSpPr>
          <p:cNvPr id="82" name="Google Shape;450;p37">
            <a:extLst>
              <a:ext uri="{FF2B5EF4-FFF2-40B4-BE49-F238E27FC236}">
                <a16:creationId xmlns:a16="http://schemas.microsoft.com/office/drawing/2014/main" id="{770B9871-0BBC-42EE-B290-CD15B5DDD07A}"/>
              </a:ext>
            </a:extLst>
          </p:cNvPr>
          <p:cNvSpPr/>
          <p:nvPr/>
        </p:nvSpPr>
        <p:spPr>
          <a:xfrm>
            <a:off x="6764358" y="1113032"/>
            <a:ext cx="760556" cy="616961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grpSp>
        <p:nvGrpSpPr>
          <p:cNvPr id="83" name="Google Shape;10302;p74">
            <a:extLst>
              <a:ext uri="{FF2B5EF4-FFF2-40B4-BE49-F238E27FC236}">
                <a16:creationId xmlns:a16="http://schemas.microsoft.com/office/drawing/2014/main" id="{1EAD7E95-1B94-4A2E-B069-39E20CBB2BCE}"/>
              </a:ext>
            </a:extLst>
          </p:cNvPr>
          <p:cNvGrpSpPr/>
          <p:nvPr/>
        </p:nvGrpSpPr>
        <p:grpSpPr>
          <a:xfrm>
            <a:off x="6943512" y="1247402"/>
            <a:ext cx="351904" cy="348220"/>
            <a:chOff x="1049375" y="2318350"/>
            <a:chExt cx="298525" cy="295400"/>
          </a:xfrm>
          <a:solidFill>
            <a:schemeClr val="bg2"/>
          </a:solidFill>
        </p:grpSpPr>
        <p:sp>
          <p:nvSpPr>
            <p:cNvPr id="84" name="Google Shape;10303;p74">
              <a:extLst>
                <a:ext uri="{FF2B5EF4-FFF2-40B4-BE49-F238E27FC236}">
                  <a16:creationId xmlns:a16="http://schemas.microsoft.com/office/drawing/2014/main" id="{A5904FB8-F559-4689-8F5C-BDD69A007CB9}"/>
                </a:ext>
              </a:extLst>
            </p:cNvPr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85" name="Google Shape;10304;p74">
              <a:extLst>
                <a:ext uri="{FF2B5EF4-FFF2-40B4-BE49-F238E27FC236}">
                  <a16:creationId xmlns:a16="http://schemas.microsoft.com/office/drawing/2014/main" id="{11DBD822-D624-413F-9288-41461BBCE998}"/>
                </a:ext>
              </a:extLst>
            </p:cNvPr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86" name="Google Shape;10305;p74">
              <a:extLst>
                <a:ext uri="{FF2B5EF4-FFF2-40B4-BE49-F238E27FC236}">
                  <a16:creationId xmlns:a16="http://schemas.microsoft.com/office/drawing/2014/main" id="{94A3A470-E543-434E-9387-ECBF168A3426}"/>
                </a:ext>
              </a:extLst>
            </p:cNvPr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87" name="Google Shape;10306;p74">
              <a:extLst>
                <a:ext uri="{FF2B5EF4-FFF2-40B4-BE49-F238E27FC236}">
                  <a16:creationId xmlns:a16="http://schemas.microsoft.com/office/drawing/2014/main" id="{CA9260F9-E93A-4128-B264-7F16E74353F3}"/>
                </a:ext>
              </a:extLst>
            </p:cNvPr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14110ED-6078-4D37-86F4-BC5836117A55}"/>
              </a:ext>
            </a:extLst>
          </p:cNvPr>
          <p:cNvGrpSpPr/>
          <p:nvPr/>
        </p:nvGrpSpPr>
        <p:grpSpPr>
          <a:xfrm>
            <a:off x="2921441" y="2992639"/>
            <a:ext cx="760552" cy="632938"/>
            <a:chOff x="1637738" y="2995410"/>
            <a:chExt cx="761256" cy="633524"/>
          </a:xfrm>
        </p:grpSpPr>
        <p:sp>
          <p:nvSpPr>
            <p:cNvPr id="89" name="Google Shape;448;p37">
              <a:extLst>
                <a:ext uri="{FF2B5EF4-FFF2-40B4-BE49-F238E27FC236}">
                  <a16:creationId xmlns:a16="http://schemas.microsoft.com/office/drawing/2014/main" id="{AF0D91F6-478E-4D53-AD6C-341CDCC8C5FF}"/>
                </a:ext>
              </a:extLst>
            </p:cNvPr>
            <p:cNvSpPr/>
            <p:nvPr/>
          </p:nvSpPr>
          <p:spPr>
            <a:xfrm>
              <a:off x="1637738" y="2995410"/>
              <a:ext cx="761256" cy="633524"/>
            </a:xfrm>
            <a:custGeom>
              <a:avLst/>
              <a:gdLst/>
              <a:ahLst/>
              <a:cxnLst/>
              <a:rect l="l" t="t" r="r" b="b"/>
              <a:pathLst>
                <a:path w="16254" h="13526" extrusionOk="0">
                  <a:moveTo>
                    <a:pt x="8024" y="0"/>
                  </a:moveTo>
                  <a:cubicBezTo>
                    <a:pt x="7636" y="0"/>
                    <a:pt x="7252" y="29"/>
                    <a:pt x="6868" y="89"/>
                  </a:cubicBezTo>
                  <a:cubicBezTo>
                    <a:pt x="4822" y="362"/>
                    <a:pt x="2434" y="1931"/>
                    <a:pt x="1524" y="3841"/>
                  </a:cubicBezTo>
                  <a:cubicBezTo>
                    <a:pt x="1" y="7093"/>
                    <a:pt x="1251" y="12027"/>
                    <a:pt x="4935" y="13164"/>
                  </a:cubicBezTo>
                  <a:cubicBezTo>
                    <a:pt x="5702" y="13405"/>
                    <a:pt x="6590" y="13525"/>
                    <a:pt x="7520" y="13525"/>
                  </a:cubicBezTo>
                  <a:cubicBezTo>
                    <a:pt x="11499" y="13525"/>
                    <a:pt x="16254" y="11336"/>
                    <a:pt x="15646" y="7115"/>
                  </a:cubicBezTo>
                  <a:cubicBezTo>
                    <a:pt x="15373" y="5296"/>
                    <a:pt x="14736" y="3409"/>
                    <a:pt x="13440" y="2067"/>
                  </a:cubicBezTo>
                  <a:cubicBezTo>
                    <a:pt x="12348" y="907"/>
                    <a:pt x="10711" y="248"/>
                    <a:pt x="9074" y="66"/>
                  </a:cubicBezTo>
                  <a:cubicBezTo>
                    <a:pt x="8720" y="23"/>
                    <a:pt x="8370" y="0"/>
                    <a:pt x="80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90" name="Google Shape;10325;p74">
              <a:extLst>
                <a:ext uri="{FF2B5EF4-FFF2-40B4-BE49-F238E27FC236}">
                  <a16:creationId xmlns:a16="http://schemas.microsoft.com/office/drawing/2014/main" id="{7732BCDF-120A-4374-B406-1191ABA4C5FD}"/>
                </a:ext>
              </a:extLst>
            </p:cNvPr>
            <p:cNvSpPr/>
            <p:nvPr/>
          </p:nvSpPr>
          <p:spPr>
            <a:xfrm>
              <a:off x="1865023" y="3136987"/>
              <a:ext cx="306686" cy="350371"/>
            </a:xfrm>
            <a:custGeom>
              <a:avLst/>
              <a:gdLst/>
              <a:ahLst/>
              <a:cxnLst/>
              <a:rect l="l" t="t" r="r" b="b"/>
              <a:pathLst>
                <a:path w="10397" h="11878" extrusionOk="0">
                  <a:moveTo>
                    <a:pt x="5135" y="725"/>
                  </a:moveTo>
                  <a:cubicBezTo>
                    <a:pt x="6868" y="725"/>
                    <a:pt x="8254" y="2142"/>
                    <a:pt x="8254" y="3844"/>
                  </a:cubicBezTo>
                  <a:lnTo>
                    <a:pt x="8254" y="5923"/>
                  </a:lnTo>
                  <a:cubicBezTo>
                    <a:pt x="8254" y="6112"/>
                    <a:pt x="8097" y="6270"/>
                    <a:pt x="7908" y="6270"/>
                  </a:cubicBezTo>
                  <a:lnTo>
                    <a:pt x="7498" y="6270"/>
                  </a:lnTo>
                  <a:cubicBezTo>
                    <a:pt x="7561" y="6144"/>
                    <a:pt x="7561" y="6049"/>
                    <a:pt x="7561" y="5923"/>
                  </a:cubicBezTo>
                  <a:lnTo>
                    <a:pt x="7561" y="3844"/>
                  </a:lnTo>
                  <a:cubicBezTo>
                    <a:pt x="7561" y="3623"/>
                    <a:pt x="7404" y="3466"/>
                    <a:pt x="7183" y="3466"/>
                  </a:cubicBezTo>
                  <a:lnTo>
                    <a:pt x="6490" y="3466"/>
                  </a:lnTo>
                  <a:cubicBezTo>
                    <a:pt x="5892" y="3466"/>
                    <a:pt x="5450" y="2993"/>
                    <a:pt x="5450" y="2458"/>
                  </a:cubicBezTo>
                  <a:lnTo>
                    <a:pt x="5450" y="1733"/>
                  </a:lnTo>
                  <a:cubicBezTo>
                    <a:pt x="5450" y="1544"/>
                    <a:pt x="5293" y="1386"/>
                    <a:pt x="5104" y="1386"/>
                  </a:cubicBezTo>
                  <a:cubicBezTo>
                    <a:pt x="4915" y="1386"/>
                    <a:pt x="4757" y="1544"/>
                    <a:pt x="4757" y="1733"/>
                  </a:cubicBezTo>
                  <a:lnTo>
                    <a:pt x="4757" y="2458"/>
                  </a:lnTo>
                  <a:cubicBezTo>
                    <a:pt x="4757" y="3056"/>
                    <a:pt x="4285" y="3466"/>
                    <a:pt x="3718" y="3466"/>
                  </a:cubicBezTo>
                  <a:lnTo>
                    <a:pt x="3088" y="3466"/>
                  </a:lnTo>
                  <a:cubicBezTo>
                    <a:pt x="2899" y="3466"/>
                    <a:pt x="2741" y="3623"/>
                    <a:pt x="2741" y="3844"/>
                  </a:cubicBezTo>
                  <a:lnTo>
                    <a:pt x="2741" y="5923"/>
                  </a:lnTo>
                  <a:cubicBezTo>
                    <a:pt x="2741" y="6049"/>
                    <a:pt x="2741" y="6144"/>
                    <a:pt x="2773" y="6270"/>
                  </a:cubicBezTo>
                  <a:lnTo>
                    <a:pt x="2395" y="6270"/>
                  </a:lnTo>
                  <a:cubicBezTo>
                    <a:pt x="2205" y="6270"/>
                    <a:pt x="2048" y="6112"/>
                    <a:pt x="2048" y="5923"/>
                  </a:cubicBezTo>
                  <a:lnTo>
                    <a:pt x="2048" y="3844"/>
                  </a:lnTo>
                  <a:cubicBezTo>
                    <a:pt x="2048" y="2111"/>
                    <a:pt x="3466" y="725"/>
                    <a:pt x="5135" y="725"/>
                  </a:cubicBezTo>
                  <a:close/>
                  <a:moveTo>
                    <a:pt x="5230" y="3466"/>
                  </a:moveTo>
                  <a:cubicBezTo>
                    <a:pt x="5545" y="3907"/>
                    <a:pt x="6049" y="4190"/>
                    <a:pt x="6585" y="4190"/>
                  </a:cubicBezTo>
                  <a:lnTo>
                    <a:pt x="6963" y="4190"/>
                  </a:lnTo>
                  <a:lnTo>
                    <a:pt x="6963" y="5955"/>
                  </a:lnTo>
                  <a:lnTo>
                    <a:pt x="6931" y="5955"/>
                  </a:lnTo>
                  <a:cubicBezTo>
                    <a:pt x="6931" y="6553"/>
                    <a:pt x="6459" y="6994"/>
                    <a:pt x="5892" y="6994"/>
                  </a:cubicBezTo>
                  <a:lnTo>
                    <a:pt x="4505" y="6994"/>
                  </a:lnTo>
                  <a:cubicBezTo>
                    <a:pt x="3938" y="6994"/>
                    <a:pt x="3497" y="6522"/>
                    <a:pt x="3497" y="5955"/>
                  </a:cubicBezTo>
                  <a:lnTo>
                    <a:pt x="3497" y="4190"/>
                  </a:lnTo>
                  <a:lnTo>
                    <a:pt x="3844" y="4190"/>
                  </a:lnTo>
                  <a:cubicBezTo>
                    <a:pt x="4379" y="4190"/>
                    <a:pt x="4915" y="3907"/>
                    <a:pt x="5230" y="3466"/>
                  </a:cubicBezTo>
                  <a:close/>
                  <a:moveTo>
                    <a:pt x="6301" y="7624"/>
                  </a:moveTo>
                  <a:cubicBezTo>
                    <a:pt x="6396" y="8034"/>
                    <a:pt x="6805" y="8349"/>
                    <a:pt x="7278" y="8349"/>
                  </a:cubicBezTo>
                  <a:lnTo>
                    <a:pt x="7624" y="8349"/>
                  </a:lnTo>
                  <a:lnTo>
                    <a:pt x="7624" y="9200"/>
                  </a:lnTo>
                  <a:cubicBezTo>
                    <a:pt x="6852" y="9546"/>
                    <a:pt x="6025" y="9719"/>
                    <a:pt x="5198" y="9719"/>
                  </a:cubicBezTo>
                  <a:cubicBezTo>
                    <a:pt x="4371" y="9719"/>
                    <a:pt x="3544" y="9546"/>
                    <a:pt x="2773" y="9200"/>
                  </a:cubicBezTo>
                  <a:lnTo>
                    <a:pt x="2773" y="8349"/>
                  </a:lnTo>
                  <a:lnTo>
                    <a:pt x="3119" y="8349"/>
                  </a:lnTo>
                  <a:cubicBezTo>
                    <a:pt x="3560" y="8349"/>
                    <a:pt x="3970" y="8034"/>
                    <a:pt x="4127" y="7624"/>
                  </a:cubicBezTo>
                  <a:cubicBezTo>
                    <a:pt x="4253" y="7656"/>
                    <a:pt x="4411" y="7656"/>
                    <a:pt x="4505" y="7656"/>
                  </a:cubicBezTo>
                  <a:lnTo>
                    <a:pt x="5892" y="7656"/>
                  </a:lnTo>
                  <a:cubicBezTo>
                    <a:pt x="6018" y="7656"/>
                    <a:pt x="6175" y="7656"/>
                    <a:pt x="6301" y="7624"/>
                  </a:cubicBezTo>
                  <a:close/>
                  <a:moveTo>
                    <a:pt x="2079" y="8349"/>
                  </a:moveTo>
                  <a:lnTo>
                    <a:pt x="2079" y="11153"/>
                  </a:lnTo>
                  <a:lnTo>
                    <a:pt x="693" y="11153"/>
                  </a:lnTo>
                  <a:lnTo>
                    <a:pt x="693" y="9389"/>
                  </a:lnTo>
                  <a:cubicBezTo>
                    <a:pt x="693" y="8790"/>
                    <a:pt x="1166" y="8349"/>
                    <a:pt x="1733" y="8349"/>
                  </a:cubicBezTo>
                  <a:close/>
                  <a:moveTo>
                    <a:pt x="7656" y="9924"/>
                  </a:moveTo>
                  <a:lnTo>
                    <a:pt x="7656" y="11153"/>
                  </a:lnTo>
                  <a:lnTo>
                    <a:pt x="2773" y="11153"/>
                  </a:lnTo>
                  <a:lnTo>
                    <a:pt x="2773" y="9924"/>
                  </a:lnTo>
                  <a:cubicBezTo>
                    <a:pt x="3560" y="10239"/>
                    <a:pt x="4411" y="10397"/>
                    <a:pt x="5230" y="10397"/>
                  </a:cubicBezTo>
                  <a:cubicBezTo>
                    <a:pt x="6049" y="10397"/>
                    <a:pt x="6868" y="10239"/>
                    <a:pt x="7656" y="9924"/>
                  </a:cubicBezTo>
                  <a:close/>
                  <a:moveTo>
                    <a:pt x="8664" y="8349"/>
                  </a:moveTo>
                  <a:cubicBezTo>
                    <a:pt x="9231" y="8349"/>
                    <a:pt x="9672" y="8821"/>
                    <a:pt x="9672" y="9389"/>
                  </a:cubicBezTo>
                  <a:lnTo>
                    <a:pt x="9672" y="11153"/>
                  </a:lnTo>
                  <a:lnTo>
                    <a:pt x="8286" y="11153"/>
                  </a:lnTo>
                  <a:lnTo>
                    <a:pt x="8286" y="8349"/>
                  </a:lnTo>
                  <a:close/>
                  <a:moveTo>
                    <a:pt x="5198" y="0"/>
                  </a:moveTo>
                  <a:cubicBezTo>
                    <a:pt x="3088" y="0"/>
                    <a:pt x="1355" y="1701"/>
                    <a:pt x="1355" y="3844"/>
                  </a:cubicBezTo>
                  <a:lnTo>
                    <a:pt x="1355" y="5923"/>
                  </a:lnTo>
                  <a:cubicBezTo>
                    <a:pt x="1355" y="6522"/>
                    <a:pt x="1827" y="6931"/>
                    <a:pt x="2395" y="6931"/>
                  </a:cubicBezTo>
                  <a:lnTo>
                    <a:pt x="3088" y="6931"/>
                  </a:lnTo>
                  <a:cubicBezTo>
                    <a:pt x="3182" y="7057"/>
                    <a:pt x="3308" y="7183"/>
                    <a:pt x="3466" y="7309"/>
                  </a:cubicBezTo>
                  <a:cubicBezTo>
                    <a:pt x="3466" y="7530"/>
                    <a:pt x="3308" y="7687"/>
                    <a:pt x="3088" y="7687"/>
                  </a:cubicBezTo>
                  <a:lnTo>
                    <a:pt x="1733" y="7687"/>
                  </a:lnTo>
                  <a:cubicBezTo>
                    <a:pt x="788" y="7687"/>
                    <a:pt x="0" y="8475"/>
                    <a:pt x="0" y="9420"/>
                  </a:cubicBezTo>
                  <a:lnTo>
                    <a:pt x="0" y="11499"/>
                  </a:lnTo>
                  <a:cubicBezTo>
                    <a:pt x="0" y="11720"/>
                    <a:pt x="158" y="11877"/>
                    <a:pt x="347" y="11877"/>
                  </a:cubicBezTo>
                  <a:lnTo>
                    <a:pt x="10019" y="11877"/>
                  </a:lnTo>
                  <a:cubicBezTo>
                    <a:pt x="10239" y="11877"/>
                    <a:pt x="10397" y="11720"/>
                    <a:pt x="10397" y="11499"/>
                  </a:cubicBezTo>
                  <a:lnTo>
                    <a:pt x="10397" y="9420"/>
                  </a:lnTo>
                  <a:cubicBezTo>
                    <a:pt x="10397" y="8475"/>
                    <a:pt x="9609" y="7687"/>
                    <a:pt x="8664" y="7687"/>
                  </a:cubicBezTo>
                  <a:lnTo>
                    <a:pt x="7278" y="7687"/>
                  </a:lnTo>
                  <a:cubicBezTo>
                    <a:pt x="7089" y="7687"/>
                    <a:pt x="6931" y="7530"/>
                    <a:pt x="6931" y="7341"/>
                  </a:cubicBezTo>
                  <a:cubicBezTo>
                    <a:pt x="7026" y="7246"/>
                    <a:pt x="7152" y="7152"/>
                    <a:pt x="7278" y="6994"/>
                  </a:cubicBezTo>
                  <a:lnTo>
                    <a:pt x="7971" y="6994"/>
                  </a:lnTo>
                  <a:cubicBezTo>
                    <a:pt x="8569" y="6994"/>
                    <a:pt x="9011" y="6522"/>
                    <a:pt x="9011" y="5955"/>
                  </a:cubicBezTo>
                  <a:lnTo>
                    <a:pt x="9011" y="3844"/>
                  </a:lnTo>
                  <a:cubicBezTo>
                    <a:pt x="9011" y="1733"/>
                    <a:pt x="7309" y="0"/>
                    <a:pt x="519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</p:grpSp>
      <p:sp>
        <p:nvSpPr>
          <p:cNvPr id="91" name="Google Shape;197;p19">
            <a:extLst>
              <a:ext uri="{FF2B5EF4-FFF2-40B4-BE49-F238E27FC236}">
                <a16:creationId xmlns:a16="http://schemas.microsoft.com/office/drawing/2014/main" id="{AB8963F5-C7E3-43C4-8DD7-43E7E75025BF}"/>
              </a:ext>
            </a:extLst>
          </p:cNvPr>
          <p:cNvSpPr/>
          <p:nvPr/>
        </p:nvSpPr>
        <p:spPr>
          <a:xfrm rot="-7200044">
            <a:off x="-1155061" y="3521341"/>
            <a:ext cx="2726216" cy="1473354"/>
          </a:xfrm>
          <a:custGeom>
            <a:avLst/>
            <a:gdLst/>
            <a:ahLst/>
            <a:cxnLst/>
            <a:rect l="l" t="t" r="r" b="b"/>
            <a:pathLst>
              <a:path w="109152" h="58990" extrusionOk="0">
                <a:moveTo>
                  <a:pt x="20057" y="1"/>
                </a:moveTo>
                <a:cubicBezTo>
                  <a:pt x="16168" y="3844"/>
                  <a:pt x="12416" y="7755"/>
                  <a:pt x="8823" y="11735"/>
                </a:cubicBezTo>
                <a:cubicBezTo>
                  <a:pt x="6117" y="14691"/>
                  <a:pt x="2092" y="17397"/>
                  <a:pt x="1433" y="21286"/>
                </a:cubicBezTo>
                <a:cubicBezTo>
                  <a:pt x="0" y="29654"/>
                  <a:pt x="16418" y="37795"/>
                  <a:pt x="32109" y="43662"/>
                </a:cubicBezTo>
                <a:cubicBezTo>
                  <a:pt x="43001" y="47755"/>
                  <a:pt x="54007" y="51848"/>
                  <a:pt x="64718" y="54827"/>
                </a:cubicBezTo>
                <a:cubicBezTo>
                  <a:pt x="73652" y="57312"/>
                  <a:pt x="82491" y="58990"/>
                  <a:pt x="89638" y="58990"/>
                </a:cubicBezTo>
                <a:cubicBezTo>
                  <a:pt x="91059" y="58990"/>
                  <a:pt x="92414" y="58923"/>
                  <a:pt x="93689" y="58784"/>
                </a:cubicBezTo>
                <a:cubicBezTo>
                  <a:pt x="104126" y="57669"/>
                  <a:pt x="108015" y="51825"/>
                  <a:pt x="108924" y="45231"/>
                </a:cubicBezTo>
                <a:cubicBezTo>
                  <a:pt x="109152" y="43548"/>
                  <a:pt x="109152" y="41615"/>
                  <a:pt x="106923" y="39364"/>
                </a:cubicBezTo>
                <a:cubicBezTo>
                  <a:pt x="104285" y="36680"/>
                  <a:pt x="99374" y="34384"/>
                  <a:pt x="94894" y="32405"/>
                </a:cubicBezTo>
                <a:cubicBezTo>
                  <a:pt x="70062" y="21331"/>
                  <a:pt x="45116" y="10530"/>
                  <a:pt x="200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92" name="Google Shape;198;p19">
            <a:extLst>
              <a:ext uri="{FF2B5EF4-FFF2-40B4-BE49-F238E27FC236}">
                <a16:creationId xmlns:a16="http://schemas.microsoft.com/office/drawing/2014/main" id="{150B3E3C-0FBB-41A0-AF0F-7F24E8596C85}"/>
              </a:ext>
            </a:extLst>
          </p:cNvPr>
          <p:cNvSpPr/>
          <p:nvPr/>
        </p:nvSpPr>
        <p:spPr>
          <a:xfrm rot="5400000" flipH="1">
            <a:off x="8113663" y="513624"/>
            <a:ext cx="1997512" cy="1287213"/>
          </a:xfrm>
          <a:custGeom>
            <a:avLst/>
            <a:gdLst/>
            <a:ahLst/>
            <a:cxnLst/>
            <a:rect l="l" t="t" r="r" b="b"/>
            <a:pathLst>
              <a:path w="52121" h="33585" extrusionOk="0">
                <a:moveTo>
                  <a:pt x="9549" y="1"/>
                </a:moveTo>
                <a:cubicBezTo>
                  <a:pt x="6778" y="1"/>
                  <a:pt x="5169" y="1483"/>
                  <a:pt x="3775" y="3848"/>
                </a:cubicBezTo>
                <a:cubicBezTo>
                  <a:pt x="1" y="10260"/>
                  <a:pt x="705" y="16991"/>
                  <a:pt x="2388" y="23677"/>
                </a:cubicBezTo>
                <a:cubicBezTo>
                  <a:pt x="3230" y="27065"/>
                  <a:pt x="5344" y="29953"/>
                  <a:pt x="9097" y="30749"/>
                </a:cubicBezTo>
                <a:cubicBezTo>
                  <a:pt x="14440" y="31863"/>
                  <a:pt x="19716" y="33387"/>
                  <a:pt x="25219" y="33569"/>
                </a:cubicBezTo>
                <a:cubicBezTo>
                  <a:pt x="25574" y="33580"/>
                  <a:pt x="25927" y="33585"/>
                  <a:pt x="26279" y="33585"/>
                </a:cubicBezTo>
                <a:cubicBezTo>
                  <a:pt x="33443" y="33585"/>
                  <a:pt x="40057" y="31406"/>
                  <a:pt x="46299" y="28111"/>
                </a:cubicBezTo>
                <a:cubicBezTo>
                  <a:pt x="51802" y="25201"/>
                  <a:pt x="52120" y="22108"/>
                  <a:pt x="47663" y="17742"/>
                </a:cubicBezTo>
                <a:cubicBezTo>
                  <a:pt x="46845" y="16969"/>
                  <a:pt x="45981" y="16218"/>
                  <a:pt x="45048" y="15582"/>
                </a:cubicBezTo>
                <a:cubicBezTo>
                  <a:pt x="36748" y="9828"/>
                  <a:pt x="27288" y="6304"/>
                  <a:pt x="18329" y="1847"/>
                </a:cubicBezTo>
                <a:cubicBezTo>
                  <a:pt x="15805" y="596"/>
                  <a:pt x="13031" y="278"/>
                  <a:pt x="10211" y="28"/>
                </a:cubicBezTo>
                <a:cubicBezTo>
                  <a:pt x="9983" y="10"/>
                  <a:pt x="9762" y="1"/>
                  <a:pt x="95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93" name="Google Shape;199;p19">
            <a:extLst>
              <a:ext uri="{FF2B5EF4-FFF2-40B4-BE49-F238E27FC236}">
                <a16:creationId xmlns:a16="http://schemas.microsoft.com/office/drawing/2014/main" id="{E5EAD84A-B154-4E7B-9A9B-192B457FBA46}"/>
              </a:ext>
            </a:extLst>
          </p:cNvPr>
          <p:cNvSpPr/>
          <p:nvPr/>
        </p:nvSpPr>
        <p:spPr>
          <a:xfrm>
            <a:off x="162995" y="2504381"/>
            <a:ext cx="301521" cy="244574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94" name="Google Shape;200;p19">
            <a:extLst>
              <a:ext uri="{FF2B5EF4-FFF2-40B4-BE49-F238E27FC236}">
                <a16:creationId xmlns:a16="http://schemas.microsoft.com/office/drawing/2014/main" id="{30A7C4BF-8BBD-4B8B-93B3-A4694887482D}"/>
              </a:ext>
            </a:extLst>
          </p:cNvPr>
          <p:cNvSpPr/>
          <p:nvPr/>
        </p:nvSpPr>
        <p:spPr>
          <a:xfrm>
            <a:off x="-132456" y="2155979"/>
            <a:ext cx="405974" cy="337837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95" name="Google Shape;201;p19">
            <a:extLst>
              <a:ext uri="{FF2B5EF4-FFF2-40B4-BE49-F238E27FC236}">
                <a16:creationId xmlns:a16="http://schemas.microsoft.com/office/drawing/2014/main" id="{8D55088A-FD20-4E18-9B76-974F09BDD496}"/>
              </a:ext>
            </a:extLst>
          </p:cNvPr>
          <p:cNvSpPr/>
          <p:nvPr/>
        </p:nvSpPr>
        <p:spPr>
          <a:xfrm>
            <a:off x="333912" y="2237779"/>
            <a:ext cx="214651" cy="174364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96" name="Google Shape;202;p19">
            <a:extLst>
              <a:ext uri="{FF2B5EF4-FFF2-40B4-BE49-F238E27FC236}">
                <a16:creationId xmlns:a16="http://schemas.microsoft.com/office/drawing/2014/main" id="{4A4C3E86-BF26-4960-B8AC-E1DACC785FB3}"/>
              </a:ext>
            </a:extLst>
          </p:cNvPr>
          <p:cNvSpPr/>
          <p:nvPr/>
        </p:nvSpPr>
        <p:spPr>
          <a:xfrm rot="-4603600" flipH="1">
            <a:off x="8766940" y="2584550"/>
            <a:ext cx="301525" cy="244578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97" name="Google Shape;203;p19">
            <a:extLst>
              <a:ext uri="{FF2B5EF4-FFF2-40B4-BE49-F238E27FC236}">
                <a16:creationId xmlns:a16="http://schemas.microsoft.com/office/drawing/2014/main" id="{72D46873-CC55-4FB8-8DC5-F9546367C3B2}"/>
              </a:ext>
            </a:extLst>
          </p:cNvPr>
          <p:cNvSpPr/>
          <p:nvPr/>
        </p:nvSpPr>
        <p:spPr>
          <a:xfrm rot="-4603600" flipH="1">
            <a:off x="8476834" y="2231916"/>
            <a:ext cx="405980" cy="337842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98" name="Google Shape;204;p19">
            <a:extLst>
              <a:ext uri="{FF2B5EF4-FFF2-40B4-BE49-F238E27FC236}">
                <a16:creationId xmlns:a16="http://schemas.microsoft.com/office/drawing/2014/main" id="{591D6A37-B075-424E-973A-4D21277F5107}"/>
              </a:ext>
            </a:extLst>
          </p:cNvPr>
          <p:cNvSpPr/>
          <p:nvPr/>
        </p:nvSpPr>
        <p:spPr>
          <a:xfrm rot="-4603600" flipH="1">
            <a:off x="8487461" y="2674471"/>
            <a:ext cx="214654" cy="174367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</p:spTree>
    <p:extLst>
      <p:ext uri="{BB962C8B-B14F-4D97-AF65-F5344CB8AC3E}">
        <p14:creationId xmlns:p14="http://schemas.microsoft.com/office/powerpoint/2010/main" val="196819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70" grpId="0" animBg="1"/>
      <p:bldP spid="71" grpId="0" animBg="1"/>
      <p:bldP spid="73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418;p36">
            <a:extLst>
              <a:ext uri="{FF2B5EF4-FFF2-40B4-BE49-F238E27FC236}">
                <a16:creationId xmlns:a16="http://schemas.microsoft.com/office/drawing/2014/main" id="{E83DE5D6-4C08-4779-8616-0D1279AD57E0}"/>
              </a:ext>
            </a:extLst>
          </p:cNvPr>
          <p:cNvSpPr/>
          <p:nvPr/>
        </p:nvSpPr>
        <p:spPr>
          <a:xfrm>
            <a:off x="4152484" y="1574760"/>
            <a:ext cx="947800" cy="768841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29" y="118401"/>
            <a:ext cx="6561205" cy="675994"/>
          </a:xfrm>
        </p:spPr>
        <p:txBody>
          <a:bodyPr/>
          <a:lstStyle/>
          <a:p>
            <a:r>
              <a:rPr lang="en-US" b="1" dirty="0"/>
              <a:t>Traveler Journeys </a:t>
            </a:r>
            <a:r>
              <a:rPr lang="en-US" dirty="0"/>
              <a:t>of the Past</a:t>
            </a:r>
          </a:p>
        </p:txBody>
      </p:sp>
      <p:sp>
        <p:nvSpPr>
          <p:cNvPr id="17" name="Google Shape;417;p36">
            <a:extLst>
              <a:ext uri="{FF2B5EF4-FFF2-40B4-BE49-F238E27FC236}">
                <a16:creationId xmlns:a16="http://schemas.microsoft.com/office/drawing/2014/main" id="{4B949635-9D79-4296-BC79-48FDC2099E7F}"/>
              </a:ext>
            </a:extLst>
          </p:cNvPr>
          <p:cNvSpPr/>
          <p:nvPr/>
        </p:nvSpPr>
        <p:spPr>
          <a:xfrm>
            <a:off x="6905867" y="1574754"/>
            <a:ext cx="923876" cy="7688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pPr defTabSz="913577">
              <a:defRPr/>
            </a:pPr>
            <a:endParaRPr sz="1399"/>
          </a:p>
        </p:txBody>
      </p:sp>
      <p:sp>
        <p:nvSpPr>
          <p:cNvPr id="18" name="Google Shape;419;p36">
            <a:extLst>
              <a:ext uri="{FF2B5EF4-FFF2-40B4-BE49-F238E27FC236}">
                <a16:creationId xmlns:a16="http://schemas.microsoft.com/office/drawing/2014/main" id="{239F113C-796B-4493-A1BD-AE9E6BAF4611}"/>
              </a:ext>
            </a:extLst>
          </p:cNvPr>
          <p:cNvSpPr/>
          <p:nvPr/>
        </p:nvSpPr>
        <p:spPr>
          <a:xfrm>
            <a:off x="1335366" y="1574754"/>
            <a:ext cx="923876" cy="7688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pPr defTabSz="913577">
              <a:defRPr/>
            </a:pPr>
            <a:endParaRPr sz="1399"/>
          </a:p>
        </p:txBody>
      </p:sp>
      <p:sp>
        <p:nvSpPr>
          <p:cNvPr id="19" name="Google Shape;421;p36">
            <a:extLst>
              <a:ext uri="{FF2B5EF4-FFF2-40B4-BE49-F238E27FC236}">
                <a16:creationId xmlns:a16="http://schemas.microsoft.com/office/drawing/2014/main" id="{9BBEEE8C-E52D-403A-A48D-95F499027ABA}"/>
              </a:ext>
            </a:extLst>
          </p:cNvPr>
          <p:cNvSpPr txBox="1">
            <a:spLocks/>
          </p:cNvSpPr>
          <p:nvPr/>
        </p:nvSpPr>
        <p:spPr>
          <a:xfrm>
            <a:off x="619418" y="3093196"/>
            <a:ext cx="2139419" cy="58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defTabSz="913577">
              <a:buClr>
                <a:srgbClr val="210F08"/>
              </a:buClr>
              <a:defRPr/>
            </a:pPr>
            <a:r>
              <a:rPr lang="en-US" sz="1599" dirty="0">
                <a:solidFill>
                  <a:srgbClr val="210F08"/>
                </a:solidFill>
                <a:latin typeface="+mn-lt"/>
              </a:rPr>
              <a:t>Pre-Trip Approval</a:t>
            </a:r>
            <a:br>
              <a:rPr lang="en-US" sz="1599" dirty="0">
                <a:solidFill>
                  <a:srgbClr val="210F08"/>
                </a:solidFill>
                <a:latin typeface="+mn-lt"/>
              </a:rPr>
            </a:br>
            <a:r>
              <a:rPr lang="en-US" sz="1599" dirty="0">
                <a:solidFill>
                  <a:srgbClr val="210F08"/>
                </a:solidFill>
                <a:latin typeface="+mn-lt"/>
              </a:rPr>
              <a:t>Visas</a:t>
            </a:r>
            <a:br>
              <a:rPr lang="en-US" sz="1599" dirty="0">
                <a:solidFill>
                  <a:srgbClr val="210F08"/>
                </a:solidFill>
                <a:latin typeface="+mn-lt"/>
              </a:rPr>
            </a:br>
            <a:r>
              <a:rPr lang="en-US" sz="1599" dirty="0">
                <a:solidFill>
                  <a:srgbClr val="210F08"/>
                </a:solidFill>
                <a:latin typeface="+mn-lt"/>
              </a:rPr>
              <a:t>Travel Booking via </a:t>
            </a:r>
            <a:r>
              <a:rPr lang="en-US" sz="1599" dirty="0" err="1">
                <a:solidFill>
                  <a:srgbClr val="210F08"/>
                </a:solidFill>
                <a:latin typeface="+mn-lt"/>
              </a:rPr>
              <a:t>OBT</a:t>
            </a:r>
            <a:endParaRPr lang="en-US" sz="1599" dirty="0">
              <a:solidFill>
                <a:srgbClr val="210F08"/>
              </a:solidFill>
              <a:latin typeface="+mn-lt"/>
            </a:endParaRPr>
          </a:p>
        </p:txBody>
      </p:sp>
      <p:sp>
        <p:nvSpPr>
          <p:cNvPr id="20" name="Google Shape;422;p36">
            <a:extLst>
              <a:ext uri="{FF2B5EF4-FFF2-40B4-BE49-F238E27FC236}">
                <a16:creationId xmlns:a16="http://schemas.microsoft.com/office/drawing/2014/main" id="{3F769FA7-1D04-453E-B0CE-1E2770F91187}"/>
              </a:ext>
            </a:extLst>
          </p:cNvPr>
          <p:cNvSpPr txBox="1">
            <a:spLocks/>
          </p:cNvSpPr>
          <p:nvPr/>
        </p:nvSpPr>
        <p:spPr>
          <a:xfrm>
            <a:off x="727604" y="2554242"/>
            <a:ext cx="2139419" cy="29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9pPr>
          </a:lstStyle>
          <a:p>
            <a:pPr defTabSz="913577">
              <a:buClr>
                <a:srgbClr val="210F08"/>
              </a:buClr>
              <a:defRPr/>
            </a:pPr>
            <a:r>
              <a:rPr lang="en-US" sz="1998" b="1" dirty="0">
                <a:solidFill>
                  <a:srgbClr val="210F08"/>
                </a:solidFill>
                <a:latin typeface="+mn-lt"/>
              </a:rPr>
              <a:t>Pre-Trip</a:t>
            </a:r>
          </a:p>
        </p:txBody>
      </p:sp>
      <p:sp>
        <p:nvSpPr>
          <p:cNvPr id="21" name="Google Shape;423;p36">
            <a:extLst>
              <a:ext uri="{FF2B5EF4-FFF2-40B4-BE49-F238E27FC236}">
                <a16:creationId xmlns:a16="http://schemas.microsoft.com/office/drawing/2014/main" id="{72D69DB6-DFE7-4A75-B390-C079AFE1357F}"/>
              </a:ext>
            </a:extLst>
          </p:cNvPr>
          <p:cNvSpPr txBox="1">
            <a:spLocks/>
          </p:cNvSpPr>
          <p:nvPr/>
        </p:nvSpPr>
        <p:spPr>
          <a:xfrm>
            <a:off x="2984696" y="3093196"/>
            <a:ext cx="3174610" cy="58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defTabSz="913577">
              <a:buClr>
                <a:srgbClr val="210F08"/>
              </a:buClr>
              <a:defRPr/>
            </a:pPr>
            <a:r>
              <a:rPr lang="en-US" sz="1599" dirty="0">
                <a:solidFill>
                  <a:srgbClr val="210F08"/>
                </a:solidFill>
                <a:latin typeface="+mn-lt"/>
              </a:rPr>
              <a:t>Receipt Collection</a:t>
            </a:r>
            <a:br>
              <a:rPr lang="en-US" sz="1599" dirty="0">
                <a:solidFill>
                  <a:srgbClr val="210F08"/>
                </a:solidFill>
                <a:latin typeface="+mn-lt"/>
              </a:rPr>
            </a:br>
            <a:r>
              <a:rPr lang="en-US" sz="1599" dirty="0">
                <a:solidFill>
                  <a:srgbClr val="210F08"/>
                </a:solidFill>
                <a:latin typeface="+mn-lt"/>
              </a:rPr>
              <a:t>Hotel/Air/Car Check-In &amp; Check-Out</a:t>
            </a:r>
            <a:br>
              <a:rPr lang="en-US" sz="1599" dirty="0">
                <a:solidFill>
                  <a:srgbClr val="210F08"/>
                </a:solidFill>
                <a:latin typeface="+mn-lt"/>
              </a:rPr>
            </a:br>
            <a:r>
              <a:rPr lang="en-US" sz="1599" dirty="0">
                <a:solidFill>
                  <a:srgbClr val="210F08"/>
                </a:solidFill>
                <a:latin typeface="+mn-lt"/>
              </a:rPr>
              <a:t>Support for </a:t>
            </a:r>
            <a:r>
              <a:rPr lang="en-US" sz="1599" dirty="0" err="1">
                <a:solidFill>
                  <a:srgbClr val="210F08"/>
                </a:solidFill>
                <a:latin typeface="+mn-lt"/>
              </a:rPr>
              <a:t>IROP</a:t>
            </a:r>
            <a:endParaRPr lang="en-US" sz="1599" dirty="0">
              <a:solidFill>
                <a:srgbClr val="210F08"/>
              </a:solidFill>
              <a:latin typeface="+mn-lt"/>
            </a:endParaRPr>
          </a:p>
        </p:txBody>
      </p:sp>
      <p:sp>
        <p:nvSpPr>
          <p:cNvPr id="22" name="Google Shape;424;p36">
            <a:extLst>
              <a:ext uri="{FF2B5EF4-FFF2-40B4-BE49-F238E27FC236}">
                <a16:creationId xmlns:a16="http://schemas.microsoft.com/office/drawing/2014/main" id="{BB728D5A-D10D-446A-9337-B3D26B79935F}"/>
              </a:ext>
            </a:extLst>
          </p:cNvPr>
          <p:cNvSpPr txBox="1">
            <a:spLocks/>
          </p:cNvSpPr>
          <p:nvPr/>
        </p:nvSpPr>
        <p:spPr>
          <a:xfrm>
            <a:off x="3502340" y="2554242"/>
            <a:ext cx="2139419" cy="29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9pPr>
          </a:lstStyle>
          <a:p>
            <a:pPr defTabSz="913577">
              <a:buClr>
                <a:srgbClr val="210F08"/>
              </a:buClr>
              <a:defRPr/>
            </a:pPr>
            <a:r>
              <a:rPr lang="en-US" sz="1998" b="1">
                <a:solidFill>
                  <a:srgbClr val="210F08"/>
                </a:solidFill>
                <a:latin typeface="+mn-lt"/>
              </a:rPr>
              <a:t>On-Trip</a:t>
            </a:r>
            <a:endParaRPr lang="en-US" sz="1998" b="1" dirty="0">
              <a:solidFill>
                <a:srgbClr val="210F08"/>
              </a:solidFill>
              <a:latin typeface="+mn-lt"/>
            </a:endParaRPr>
          </a:p>
        </p:txBody>
      </p:sp>
      <p:sp>
        <p:nvSpPr>
          <p:cNvPr id="23" name="Google Shape;425;p36">
            <a:extLst>
              <a:ext uri="{FF2B5EF4-FFF2-40B4-BE49-F238E27FC236}">
                <a16:creationId xmlns:a16="http://schemas.microsoft.com/office/drawing/2014/main" id="{6F00500D-3864-4F2E-8604-748B73B5E40B}"/>
              </a:ext>
            </a:extLst>
          </p:cNvPr>
          <p:cNvSpPr txBox="1">
            <a:spLocks/>
          </p:cNvSpPr>
          <p:nvPr/>
        </p:nvSpPr>
        <p:spPr>
          <a:xfrm>
            <a:off x="6263309" y="3093196"/>
            <a:ext cx="2211703" cy="58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Yanone Kaffeesatz"/>
              <a:buNone/>
              <a:defRPr sz="16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pPr defTabSz="913577">
              <a:buClr>
                <a:srgbClr val="210F08"/>
              </a:buClr>
              <a:defRPr/>
            </a:pPr>
            <a:r>
              <a:rPr lang="en-US" sz="1599" dirty="0">
                <a:solidFill>
                  <a:srgbClr val="210F08"/>
                </a:solidFill>
                <a:latin typeface="+mn-lt"/>
              </a:rPr>
              <a:t>Expense Reports</a:t>
            </a:r>
            <a:br>
              <a:rPr lang="en-US" sz="1599" dirty="0">
                <a:solidFill>
                  <a:srgbClr val="210F08"/>
                </a:solidFill>
                <a:latin typeface="+mn-lt"/>
              </a:rPr>
            </a:br>
            <a:r>
              <a:rPr lang="en-US" sz="1599" dirty="0">
                <a:solidFill>
                  <a:srgbClr val="210F08"/>
                </a:solidFill>
                <a:latin typeface="+mn-lt"/>
              </a:rPr>
              <a:t>Follow Ups on Meetings</a:t>
            </a:r>
            <a:br>
              <a:rPr lang="en-US" sz="1599" dirty="0">
                <a:solidFill>
                  <a:srgbClr val="210F08"/>
                </a:solidFill>
                <a:latin typeface="+mn-lt"/>
              </a:rPr>
            </a:br>
            <a:r>
              <a:rPr lang="en-US" sz="1599" dirty="0">
                <a:solidFill>
                  <a:srgbClr val="210F08"/>
                </a:solidFill>
                <a:latin typeface="+mn-lt"/>
              </a:rPr>
              <a:t>Catching Up on Work</a:t>
            </a:r>
          </a:p>
        </p:txBody>
      </p:sp>
      <p:sp>
        <p:nvSpPr>
          <p:cNvPr id="24" name="Google Shape;426;p36">
            <a:extLst>
              <a:ext uri="{FF2B5EF4-FFF2-40B4-BE49-F238E27FC236}">
                <a16:creationId xmlns:a16="http://schemas.microsoft.com/office/drawing/2014/main" id="{AF74CA86-3384-43D3-A67A-36DC9724C3CD}"/>
              </a:ext>
            </a:extLst>
          </p:cNvPr>
          <p:cNvSpPr txBox="1">
            <a:spLocks/>
          </p:cNvSpPr>
          <p:nvPr/>
        </p:nvSpPr>
        <p:spPr>
          <a:xfrm>
            <a:off x="6297905" y="2554242"/>
            <a:ext cx="2139419" cy="29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Yanone Kaffeesatz SemiBold"/>
              <a:buNone/>
              <a:defRPr sz="2200" b="0" i="0" u="none" strike="noStrike" cap="none">
                <a:solidFill>
                  <a:schemeClr val="dk1"/>
                </a:solidFill>
                <a:latin typeface="Yanone Kaffeesatz SemiBold"/>
                <a:ea typeface="Yanone Kaffeesatz SemiBold"/>
                <a:cs typeface="Yanone Kaffeesatz SemiBold"/>
                <a:sym typeface="Yanone Kaffeesatz SemiBold"/>
              </a:defRPr>
            </a:lvl9pPr>
          </a:lstStyle>
          <a:p>
            <a:pPr defTabSz="913577">
              <a:buClr>
                <a:srgbClr val="210F08"/>
              </a:buClr>
              <a:defRPr/>
            </a:pPr>
            <a:r>
              <a:rPr lang="en-US" sz="1998" b="1" dirty="0">
                <a:solidFill>
                  <a:srgbClr val="210F08"/>
                </a:solidFill>
                <a:latin typeface="+mn-lt"/>
              </a:rPr>
              <a:t>Post-Trip</a:t>
            </a:r>
          </a:p>
        </p:txBody>
      </p:sp>
      <p:sp>
        <p:nvSpPr>
          <p:cNvPr id="25" name="Google Shape;433;p36">
            <a:extLst>
              <a:ext uri="{FF2B5EF4-FFF2-40B4-BE49-F238E27FC236}">
                <a16:creationId xmlns:a16="http://schemas.microsoft.com/office/drawing/2014/main" id="{5EE437EE-1209-4B9D-80EA-0584F71F675D}"/>
              </a:ext>
            </a:extLst>
          </p:cNvPr>
          <p:cNvSpPr/>
          <p:nvPr/>
        </p:nvSpPr>
        <p:spPr>
          <a:xfrm>
            <a:off x="4338698" y="1725804"/>
            <a:ext cx="466798" cy="466750"/>
          </a:xfrm>
          <a:custGeom>
            <a:avLst/>
            <a:gdLst/>
            <a:ahLst/>
            <a:cxnLst/>
            <a:rect l="l" t="t" r="r" b="b"/>
            <a:pathLst>
              <a:path w="19329" h="19325" extrusionOk="0">
                <a:moveTo>
                  <a:pt x="9062" y="1229"/>
                </a:moveTo>
                <a:lnTo>
                  <a:pt x="9062" y="4539"/>
                </a:lnTo>
                <a:cubicBezTo>
                  <a:pt x="8470" y="4557"/>
                  <a:pt x="7885" y="4602"/>
                  <a:pt x="7311" y="4674"/>
                </a:cubicBezTo>
                <a:cubicBezTo>
                  <a:pt x="7223" y="4339"/>
                  <a:pt x="7036" y="4037"/>
                  <a:pt x="6773" y="3811"/>
                </a:cubicBezTo>
                <a:cubicBezTo>
                  <a:pt x="7392" y="2428"/>
                  <a:pt x="8211" y="1513"/>
                  <a:pt x="9062" y="1229"/>
                </a:cubicBezTo>
                <a:close/>
                <a:moveTo>
                  <a:pt x="10194" y="1226"/>
                </a:moveTo>
                <a:cubicBezTo>
                  <a:pt x="11278" y="1586"/>
                  <a:pt x="12272" y="2944"/>
                  <a:pt x="12912" y="4835"/>
                </a:cubicBezTo>
                <a:cubicBezTo>
                  <a:pt x="12015" y="4662"/>
                  <a:pt x="11106" y="4566"/>
                  <a:pt x="10194" y="4539"/>
                </a:cubicBezTo>
                <a:lnTo>
                  <a:pt x="10194" y="1226"/>
                </a:lnTo>
                <a:close/>
                <a:moveTo>
                  <a:pt x="5665" y="4530"/>
                </a:moveTo>
                <a:cubicBezTo>
                  <a:pt x="6170" y="4530"/>
                  <a:pt x="6423" y="5139"/>
                  <a:pt x="6067" y="5496"/>
                </a:cubicBezTo>
                <a:cubicBezTo>
                  <a:pt x="5950" y="5611"/>
                  <a:pt x="5808" y="5663"/>
                  <a:pt x="5669" y="5663"/>
                </a:cubicBezTo>
                <a:cubicBezTo>
                  <a:pt x="5378" y="5663"/>
                  <a:pt x="5101" y="5438"/>
                  <a:pt x="5101" y="5097"/>
                </a:cubicBezTo>
                <a:cubicBezTo>
                  <a:pt x="5101" y="4783"/>
                  <a:pt x="5351" y="4530"/>
                  <a:pt x="5665" y="4530"/>
                </a:cubicBezTo>
                <a:close/>
                <a:moveTo>
                  <a:pt x="6743" y="1643"/>
                </a:moveTo>
                <a:cubicBezTo>
                  <a:pt x="6363" y="2129"/>
                  <a:pt x="6019" y="2718"/>
                  <a:pt x="5717" y="3397"/>
                </a:cubicBezTo>
                <a:lnTo>
                  <a:pt x="5665" y="3397"/>
                </a:lnTo>
                <a:cubicBezTo>
                  <a:pt x="4578" y="3397"/>
                  <a:pt x="3769" y="4406"/>
                  <a:pt x="4008" y="5469"/>
                </a:cubicBezTo>
                <a:cubicBezTo>
                  <a:pt x="3075" y="5822"/>
                  <a:pt x="2277" y="6266"/>
                  <a:pt x="1646" y="6773"/>
                </a:cubicBezTo>
                <a:cubicBezTo>
                  <a:pt x="2507" y="4394"/>
                  <a:pt x="4373" y="2516"/>
                  <a:pt x="6743" y="1643"/>
                </a:cubicBezTo>
                <a:close/>
                <a:moveTo>
                  <a:pt x="12510" y="1631"/>
                </a:moveTo>
                <a:lnTo>
                  <a:pt x="12510" y="1631"/>
                </a:lnTo>
                <a:cubicBezTo>
                  <a:pt x="14926" y="2500"/>
                  <a:pt x="16828" y="4403"/>
                  <a:pt x="17698" y="6818"/>
                </a:cubicBezTo>
                <a:cubicBezTo>
                  <a:pt x="17269" y="6483"/>
                  <a:pt x="16810" y="6196"/>
                  <a:pt x="16327" y="5955"/>
                </a:cubicBezTo>
                <a:cubicBezTo>
                  <a:pt x="15645" y="5614"/>
                  <a:pt x="14932" y="5342"/>
                  <a:pt x="14195" y="5136"/>
                </a:cubicBezTo>
                <a:cubicBezTo>
                  <a:pt x="13933" y="4203"/>
                  <a:pt x="13585" y="3349"/>
                  <a:pt x="13169" y="2612"/>
                </a:cubicBezTo>
                <a:cubicBezTo>
                  <a:pt x="12975" y="2268"/>
                  <a:pt x="12755" y="1942"/>
                  <a:pt x="12510" y="1631"/>
                </a:cubicBezTo>
                <a:close/>
                <a:moveTo>
                  <a:pt x="4636" y="6444"/>
                </a:moveTo>
                <a:cubicBezTo>
                  <a:pt x="4684" y="6483"/>
                  <a:pt x="4738" y="6519"/>
                  <a:pt x="4793" y="6553"/>
                </a:cubicBezTo>
                <a:cubicBezTo>
                  <a:pt x="4651" y="7407"/>
                  <a:pt x="4566" y="8268"/>
                  <a:pt x="4542" y="9134"/>
                </a:cubicBezTo>
                <a:lnTo>
                  <a:pt x="1230" y="9134"/>
                </a:lnTo>
                <a:cubicBezTo>
                  <a:pt x="1568" y="8083"/>
                  <a:pt x="2821" y="7081"/>
                  <a:pt x="4636" y="6444"/>
                </a:cubicBezTo>
                <a:close/>
                <a:moveTo>
                  <a:pt x="9062" y="5674"/>
                </a:moveTo>
                <a:lnTo>
                  <a:pt x="9062" y="9134"/>
                </a:lnTo>
                <a:lnTo>
                  <a:pt x="5674" y="9134"/>
                </a:lnTo>
                <a:cubicBezTo>
                  <a:pt x="5698" y="8343"/>
                  <a:pt x="5774" y="7558"/>
                  <a:pt x="5904" y="6776"/>
                </a:cubicBezTo>
                <a:lnTo>
                  <a:pt x="5904" y="6779"/>
                </a:lnTo>
                <a:cubicBezTo>
                  <a:pt x="6462" y="6698"/>
                  <a:pt x="6949" y="6344"/>
                  <a:pt x="7196" y="5834"/>
                </a:cubicBezTo>
                <a:cubicBezTo>
                  <a:pt x="7815" y="5746"/>
                  <a:pt x="8437" y="5692"/>
                  <a:pt x="9062" y="5674"/>
                </a:cubicBezTo>
                <a:close/>
                <a:moveTo>
                  <a:pt x="10194" y="5671"/>
                </a:moveTo>
                <a:cubicBezTo>
                  <a:pt x="11227" y="5701"/>
                  <a:pt x="12257" y="5834"/>
                  <a:pt x="13265" y="6063"/>
                </a:cubicBezTo>
                <a:cubicBezTo>
                  <a:pt x="13422" y="6743"/>
                  <a:pt x="13534" y="7431"/>
                  <a:pt x="13597" y="8126"/>
                </a:cubicBezTo>
                <a:cubicBezTo>
                  <a:pt x="13144" y="8310"/>
                  <a:pt x="12794" y="8675"/>
                  <a:pt x="12631" y="9134"/>
                </a:cubicBezTo>
                <a:lnTo>
                  <a:pt x="10194" y="9134"/>
                </a:lnTo>
                <a:lnTo>
                  <a:pt x="10194" y="5671"/>
                </a:lnTo>
                <a:close/>
                <a:moveTo>
                  <a:pt x="14497" y="6417"/>
                </a:moveTo>
                <a:cubicBezTo>
                  <a:pt x="14950" y="6571"/>
                  <a:pt x="15391" y="6752"/>
                  <a:pt x="15817" y="6966"/>
                </a:cubicBezTo>
                <a:cubicBezTo>
                  <a:pt x="17037" y="7585"/>
                  <a:pt x="17837" y="8352"/>
                  <a:pt x="18099" y="9137"/>
                </a:cubicBezTo>
                <a:lnTo>
                  <a:pt x="15835" y="9134"/>
                </a:lnTo>
                <a:cubicBezTo>
                  <a:pt x="15654" y="8627"/>
                  <a:pt x="15243" y="8234"/>
                  <a:pt x="14730" y="8077"/>
                </a:cubicBezTo>
                <a:cubicBezTo>
                  <a:pt x="14678" y="7519"/>
                  <a:pt x="14603" y="6966"/>
                  <a:pt x="14497" y="6417"/>
                </a:cubicBezTo>
                <a:close/>
                <a:moveTo>
                  <a:pt x="14241" y="9137"/>
                </a:moveTo>
                <a:cubicBezTo>
                  <a:pt x="14555" y="9137"/>
                  <a:pt x="14808" y="9391"/>
                  <a:pt x="14808" y="9702"/>
                </a:cubicBezTo>
                <a:cubicBezTo>
                  <a:pt x="14808" y="10016"/>
                  <a:pt x="14555" y="10270"/>
                  <a:pt x="14241" y="10270"/>
                </a:cubicBezTo>
                <a:lnTo>
                  <a:pt x="14241" y="10267"/>
                </a:lnTo>
                <a:lnTo>
                  <a:pt x="14204" y="10267"/>
                </a:lnTo>
                <a:cubicBezTo>
                  <a:pt x="13902" y="10251"/>
                  <a:pt x="13667" y="10004"/>
                  <a:pt x="13667" y="9702"/>
                </a:cubicBezTo>
                <a:cubicBezTo>
                  <a:pt x="13667" y="9403"/>
                  <a:pt x="13899" y="9155"/>
                  <a:pt x="14195" y="9137"/>
                </a:cubicBezTo>
                <a:close/>
                <a:moveTo>
                  <a:pt x="18099" y="10270"/>
                </a:moveTo>
                <a:cubicBezTo>
                  <a:pt x="17861" y="10967"/>
                  <a:pt x="17194" y="11643"/>
                  <a:pt x="16161" y="12217"/>
                </a:cubicBezTo>
                <a:cubicBezTo>
                  <a:pt x="15632" y="12504"/>
                  <a:pt x="15080" y="12742"/>
                  <a:pt x="14506" y="12930"/>
                </a:cubicBezTo>
                <a:cubicBezTo>
                  <a:pt x="14606" y="12407"/>
                  <a:pt x="14678" y="11873"/>
                  <a:pt x="14730" y="11323"/>
                </a:cubicBezTo>
                <a:lnTo>
                  <a:pt x="14730" y="11326"/>
                </a:lnTo>
                <a:cubicBezTo>
                  <a:pt x="15243" y="11166"/>
                  <a:pt x="15654" y="10774"/>
                  <a:pt x="15835" y="10270"/>
                </a:cubicBezTo>
                <a:close/>
                <a:moveTo>
                  <a:pt x="4542" y="10267"/>
                </a:moveTo>
                <a:cubicBezTo>
                  <a:pt x="4566" y="11163"/>
                  <a:pt x="4660" y="12060"/>
                  <a:pt x="4820" y="12945"/>
                </a:cubicBezTo>
                <a:cubicBezTo>
                  <a:pt x="2927" y="12320"/>
                  <a:pt x="1583" y="11351"/>
                  <a:pt x="1230" y="10267"/>
                </a:cubicBezTo>
                <a:close/>
                <a:moveTo>
                  <a:pt x="9062" y="10267"/>
                </a:moveTo>
                <a:lnTo>
                  <a:pt x="9062" y="12628"/>
                </a:lnTo>
                <a:cubicBezTo>
                  <a:pt x="8603" y="12791"/>
                  <a:pt x="8238" y="13141"/>
                  <a:pt x="8054" y="13594"/>
                </a:cubicBezTo>
                <a:cubicBezTo>
                  <a:pt x="7377" y="13534"/>
                  <a:pt x="6707" y="13428"/>
                  <a:pt x="6046" y="13280"/>
                </a:cubicBezTo>
                <a:cubicBezTo>
                  <a:pt x="5828" y="12290"/>
                  <a:pt x="5702" y="11281"/>
                  <a:pt x="5674" y="10267"/>
                </a:cubicBezTo>
                <a:close/>
                <a:moveTo>
                  <a:pt x="12631" y="10267"/>
                </a:moveTo>
                <a:cubicBezTo>
                  <a:pt x="12794" y="10725"/>
                  <a:pt x="13144" y="11091"/>
                  <a:pt x="13597" y="11275"/>
                </a:cubicBezTo>
                <a:cubicBezTo>
                  <a:pt x="13534" y="11945"/>
                  <a:pt x="13431" y="12613"/>
                  <a:pt x="13280" y="13268"/>
                </a:cubicBezTo>
                <a:cubicBezTo>
                  <a:pt x="12595" y="13422"/>
                  <a:pt x="11900" y="13531"/>
                  <a:pt x="11203" y="13594"/>
                </a:cubicBezTo>
                <a:cubicBezTo>
                  <a:pt x="11019" y="13141"/>
                  <a:pt x="10653" y="12791"/>
                  <a:pt x="10194" y="12628"/>
                </a:cubicBezTo>
                <a:lnTo>
                  <a:pt x="10194" y="10267"/>
                </a:lnTo>
                <a:close/>
                <a:moveTo>
                  <a:pt x="9627" y="13678"/>
                </a:moveTo>
                <a:cubicBezTo>
                  <a:pt x="9923" y="13678"/>
                  <a:pt x="10170" y="13905"/>
                  <a:pt x="10191" y="14201"/>
                </a:cubicBezTo>
                <a:lnTo>
                  <a:pt x="10191" y="14231"/>
                </a:lnTo>
                <a:cubicBezTo>
                  <a:pt x="10191" y="14231"/>
                  <a:pt x="10191" y="14234"/>
                  <a:pt x="10191" y="14237"/>
                </a:cubicBezTo>
                <a:cubicBezTo>
                  <a:pt x="10188" y="14545"/>
                  <a:pt x="9938" y="14793"/>
                  <a:pt x="9630" y="14796"/>
                </a:cubicBezTo>
                <a:cubicBezTo>
                  <a:pt x="9319" y="14796"/>
                  <a:pt x="9065" y="14545"/>
                  <a:pt x="9062" y="14237"/>
                </a:cubicBezTo>
                <a:lnTo>
                  <a:pt x="9062" y="14231"/>
                </a:lnTo>
                <a:lnTo>
                  <a:pt x="9062" y="14201"/>
                </a:lnTo>
                <a:cubicBezTo>
                  <a:pt x="9083" y="13905"/>
                  <a:pt x="9331" y="13678"/>
                  <a:pt x="9627" y="13678"/>
                </a:cubicBezTo>
                <a:close/>
                <a:moveTo>
                  <a:pt x="1640" y="12579"/>
                </a:moveTo>
                <a:lnTo>
                  <a:pt x="1640" y="12579"/>
                </a:lnTo>
                <a:cubicBezTo>
                  <a:pt x="1936" y="12812"/>
                  <a:pt x="2250" y="13020"/>
                  <a:pt x="2579" y="13204"/>
                </a:cubicBezTo>
                <a:cubicBezTo>
                  <a:pt x="3313" y="13615"/>
                  <a:pt x="4168" y="13953"/>
                  <a:pt x="5110" y="14213"/>
                </a:cubicBezTo>
                <a:cubicBezTo>
                  <a:pt x="5496" y="15620"/>
                  <a:pt x="6061" y="16813"/>
                  <a:pt x="6752" y="17691"/>
                </a:cubicBezTo>
                <a:cubicBezTo>
                  <a:pt x="4373" y="16828"/>
                  <a:pt x="2501" y="14956"/>
                  <a:pt x="1640" y="12579"/>
                </a:cubicBezTo>
                <a:close/>
                <a:moveTo>
                  <a:pt x="17698" y="12555"/>
                </a:moveTo>
                <a:cubicBezTo>
                  <a:pt x="16837" y="14938"/>
                  <a:pt x="14932" y="16831"/>
                  <a:pt x="12535" y="17691"/>
                </a:cubicBezTo>
                <a:cubicBezTo>
                  <a:pt x="12770" y="17395"/>
                  <a:pt x="12981" y="17081"/>
                  <a:pt x="13169" y="16752"/>
                </a:cubicBezTo>
                <a:cubicBezTo>
                  <a:pt x="13594" y="16013"/>
                  <a:pt x="13945" y="15149"/>
                  <a:pt x="14213" y="14201"/>
                </a:cubicBezTo>
                <a:cubicBezTo>
                  <a:pt x="15140" y="13944"/>
                  <a:pt x="15986" y="13609"/>
                  <a:pt x="16713" y="13204"/>
                </a:cubicBezTo>
                <a:cubicBezTo>
                  <a:pt x="17058" y="13014"/>
                  <a:pt x="17387" y="12797"/>
                  <a:pt x="17698" y="12555"/>
                </a:cubicBezTo>
                <a:close/>
                <a:moveTo>
                  <a:pt x="6381" y="14503"/>
                </a:moveTo>
                <a:cubicBezTo>
                  <a:pt x="6906" y="14602"/>
                  <a:pt x="7450" y="14678"/>
                  <a:pt x="8005" y="14726"/>
                </a:cubicBezTo>
                <a:cubicBezTo>
                  <a:pt x="8162" y="15240"/>
                  <a:pt x="8555" y="15650"/>
                  <a:pt x="9062" y="15831"/>
                </a:cubicBezTo>
                <a:lnTo>
                  <a:pt x="9062" y="18096"/>
                </a:lnTo>
                <a:cubicBezTo>
                  <a:pt x="8286" y="17833"/>
                  <a:pt x="7531" y="17048"/>
                  <a:pt x="6933" y="15853"/>
                </a:cubicBezTo>
                <a:cubicBezTo>
                  <a:pt x="6716" y="15415"/>
                  <a:pt x="6532" y="14965"/>
                  <a:pt x="6381" y="14503"/>
                </a:cubicBezTo>
                <a:close/>
                <a:moveTo>
                  <a:pt x="12933" y="14497"/>
                </a:moveTo>
                <a:cubicBezTo>
                  <a:pt x="12740" y="15083"/>
                  <a:pt x="12486" y="15650"/>
                  <a:pt x="12184" y="16188"/>
                </a:cubicBezTo>
                <a:cubicBezTo>
                  <a:pt x="11595" y="17211"/>
                  <a:pt x="10904" y="17869"/>
                  <a:pt x="10194" y="18099"/>
                </a:cubicBezTo>
                <a:lnTo>
                  <a:pt x="10194" y="15831"/>
                </a:lnTo>
                <a:cubicBezTo>
                  <a:pt x="10702" y="15650"/>
                  <a:pt x="11094" y="15240"/>
                  <a:pt x="11251" y="14726"/>
                </a:cubicBezTo>
                <a:cubicBezTo>
                  <a:pt x="11828" y="14675"/>
                  <a:pt x="12390" y="14596"/>
                  <a:pt x="12933" y="14497"/>
                </a:cubicBezTo>
                <a:close/>
                <a:moveTo>
                  <a:pt x="9630" y="0"/>
                </a:moveTo>
                <a:cubicBezTo>
                  <a:pt x="7063" y="0"/>
                  <a:pt x="4645" y="1015"/>
                  <a:pt x="2821" y="2860"/>
                </a:cubicBezTo>
                <a:cubicBezTo>
                  <a:pt x="1012" y="4678"/>
                  <a:pt x="1" y="7138"/>
                  <a:pt x="4" y="9702"/>
                </a:cubicBezTo>
                <a:cubicBezTo>
                  <a:pt x="4" y="15016"/>
                  <a:pt x="4313" y="19325"/>
                  <a:pt x="9630" y="19325"/>
                </a:cubicBezTo>
                <a:cubicBezTo>
                  <a:pt x="9634" y="19325"/>
                  <a:pt x="9637" y="19325"/>
                  <a:pt x="9641" y="19325"/>
                </a:cubicBezTo>
                <a:cubicBezTo>
                  <a:pt x="12198" y="19325"/>
                  <a:pt x="14654" y="18314"/>
                  <a:pt x="16469" y="16508"/>
                </a:cubicBezTo>
                <a:cubicBezTo>
                  <a:pt x="18314" y="14687"/>
                  <a:pt x="19328" y="12268"/>
                  <a:pt x="19328" y="9702"/>
                </a:cubicBezTo>
                <a:cubicBezTo>
                  <a:pt x="19328" y="8407"/>
                  <a:pt x="19069" y="7129"/>
                  <a:pt x="18558" y="5940"/>
                </a:cubicBezTo>
                <a:cubicBezTo>
                  <a:pt x="18066" y="4789"/>
                  <a:pt x="17360" y="3741"/>
                  <a:pt x="16472" y="2857"/>
                </a:cubicBezTo>
                <a:cubicBezTo>
                  <a:pt x="15587" y="1969"/>
                  <a:pt x="14539" y="1263"/>
                  <a:pt x="13389" y="770"/>
                </a:cubicBezTo>
                <a:cubicBezTo>
                  <a:pt x="12199" y="260"/>
                  <a:pt x="10922" y="0"/>
                  <a:pt x="9630" y="0"/>
                </a:cubicBezTo>
                <a:close/>
              </a:path>
            </a:pathLst>
          </a:custGeom>
          <a:solidFill>
            <a:srgbClr val="210F08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pPr defTabSz="913577">
              <a:defRPr/>
            </a:pPr>
            <a:endParaRPr sz="1399">
              <a:solidFill>
                <a:srgbClr val="435D74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8F93B7-5A65-41D0-854D-16AAD6023C92}"/>
              </a:ext>
            </a:extLst>
          </p:cNvPr>
          <p:cNvCxnSpPr/>
          <p:nvPr/>
        </p:nvCxnSpPr>
        <p:spPr>
          <a:xfrm>
            <a:off x="2241261" y="1959179"/>
            <a:ext cx="1918464" cy="0"/>
          </a:xfrm>
          <a:prstGeom prst="straightConnector1">
            <a:avLst/>
          </a:prstGeom>
          <a:noFill/>
          <a:ln w="9525" cap="flat" cmpd="sng" algn="ctr">
            <a:solidFill>
              <a:srgbClr val="210F08"/>
            </a:solidFill>
            <a:prstDash val="dash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4E07716-6912-489D-BB0B-032401FEF1B8}"/>
              </a:ext>
            </a:extLst>
          </p:cNvPr>
          <p:cNvCxnSpPr/>
          <p:nvPr/>
        </p:nvCxnSpPr>
        <p:spPr>
          <a:xfrm>
            <a:off x="5023127" y="1959179"/>
            <a:ext cx="1918464" cy="0"/>
          </a:xfrm>
          <a:prstGeom prst="straightConnector1">
            <a:avLst/>
          </a:prstGeom>
          <a:noFill/>
          <a:ln w="9525" cap="flat" cmpd="sng" algn="ctr">
            <a:solidFill>
              <a:srgbClr val="210F08"/>
            </a:solidFill>
            <a:prstDash val="dash"/>
            <a:tailEnd type="triangle"/>
          </a:ln>
          <a:effectLst/>
        </p:spPr>
      </p:cxnSp>
      <p:grpSp>
        <p:nvGrpSpPr>
          <p:cNvPr id="29" name="Google Shape;434;p36">
            <a:extLst>
              <a:ext uri="{FF2B5EF4-FFF2-40B4-BE49-F238E27FC236}">
                <a16:creationId xmlns:a16="http://schemas.microsoft.com/office/drawing/2014/main" id="{38F25F05-DE01-4DFD-9A96-A33859910E42}"/>
              </a:ext>
            </a:extLst>
          </p:cNvPr>
          <p:cNvGrpSpPr/>
          <p:nvPr/>
        </p:nvGrpSpPr>
        <p:grpSpPr>
          <a:xfrm>
            <a:off x="7132586" y="1725792"/>
            <a:ext cx="470059" cy="466774"/>
            <a:chOff x="6858229" y="2053441"/>
            <a:chExt cx="470494" cy="467206"/>
          </a:xfrm>
          <a:solidFill>
            <a:schemeClr val="bg2"/>
          </a:solidFill>
        </p:grpSpPr>
        <p:sp>
          <p:nvSpPr>
            <p:cNvPr id="30" name="Google Shape;435;p36">
              <a:extLst>
                <a:ext uri="{FF2B5EF4-FFF2-40B4-BE49-F238E27FC236}">
                  <a16:creationId xmlns:a16="http://schemas.microsoft.com/office/drawing/2014/main" id="{A2733439-30B5-41DC-9E1C-0F926B574285}"/>
                </a:ext>
              </a:extLst>
            </p:cNvPr>
            <p:cNvSpPr/>
            <p:nvPr/>
          </p:nvSpPr>
          <p:spPr>
            <a:xfrm>
              <a:off x="7085354" y="2153743"/>
              <a:ext cx="148709" cy="136976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 dirty="0">
                <a:solidFill>
                  <a:srgbClr val="435D74"/>
                </a:solidFill>
              </a:endParaRPr>
            </a:p>
          </p:txBody>
        </p:sp>
        <p:sp>
          <p:nvSpPr>
            <p:cNvPr id="31" name="Google Shape;436;p36">
              <a:extLst>
                <a:ext uri="{FF2B5EF4-FFF2-40B4-BE49-F238E27FC236}">
                  <a16:creationId xmlns:a16="http://schemas.microsoft.com/office/drawing/2014/main" id="{D5CCE076-A80B-44A0-866E-587001CE32EE}"/>
                </a:ext>
              </a:extLst>
            </p:cNvPr>
            <p:cNvSpPr/>
            <p:nvPr/>
          </p:nvSpPr>
          <p:spPr>
            <a:xfrm>
              <a:off x="6858229" y="2053441"/>
              <a:ext cx="470494" cy="467206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>
                <a:solidFill>
                  <a:srgbClr val="435D74"/>
                </a:solidFill>
              </a:endParaRPr>
            </a:p>
          </p:txBody>
        </p:sp>
        <p:sp>
          <p:nvSpPr>
            <p:cNvPr id="32" name="Google Shape;437;p36">
              <a:extLst>
                <a:ext uri="{FF2B5EF4-FFF2-40B4-BE49-F238E27FC236}">
                  <a16:creationId xmlns:a16="http://schemas.microsoft.com/office/drawing/2014/main" id="{7E6B754E-B194-423A-B93E-D417E30569F3}"/>
                </a:ext>
              </a:extLst>
            </p:cNvPr>
            <p:cNvSpPr/>
            <p:nvPr/>
          </p:nvSpPr>
          <p:spPr>
            <a:xfrm>
              <a:off x="7067635" y="2286028"/>
              <a:ext cx="27387" cy="27390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>
                <a:solidFill>
                  <a:srgbClr val="435D74"/>
                </a:solidFill>
              </a:endParaRPr>
            </a:p>
          </p:txBody>
        </p:sp>
      </p:grpSp>
      <p:grpSp>
        <p:nvGrpSpPr>
          <p:cNvPr id="34" name="Google Shape;427;p36">
            <a:extLst>
              <a:ext uri="{FF2B5EF4-FFF2-40B4-BE49-F238E27FC236}">
                <a16:creationId xmlns:a16="http://schemas.microsoft.com/office/drawing/2014/main" id="{C123CD04-5F4A-4F8B-B292-4BBCD54685A1}"/>
              </a:ext>
            </a:extLst>
          </p:cNvPr>
          <p:cNvGrpSpPr/>
          <p:nvPr/>
        </p:nvGrpSpPr>
        <p:grpSpPr>
          <a:xfrm>
            <a:off x="1590716" y="1726239"/>
            <a:ext cx="413184" cy="465881"/>
            <a:chOff x="1843736" y="1995633"/>
            <a:chExt cx="413567" cy="466312"/>
          </a:xfrm>
        </p:grpSpPr>
        <p:sp>
          <p:nvSpPr>
            <p:cNvPr id="35" name="Google Shape;428;p36">
              <a:extLst>
                <a:ext uri="{FF2B5EF4-FFF2-40B4-BE49-F238E27FC236}">
                  <a16:creationId xmlns:a16="http://schemas.microsoft.com/office/drawing/2014/main" id="{FB449BC6-E59A-4E3E-8B48-B89B3946F5FE}"/>
                </a:ext>
              </a:extLst>
            </p:cNvPr>
            <p:cNvSpPr/>
            <p:nvPr/>
          </p:nvSpPr>
          <p:spPr>
            <a:xfrm>
              <a:off x="1843736" y="2077755"/>
              <a:ext cx="413567" cy="384189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>
                <a:solidFill>
                  <a:srgbClr val="435D74"/>
                </a:solidFill>
              </a:endParaRPr>
            </a:p>
          </p:txBody>
        </p:sp>
        <p:sp>
          <p:nvSpPr>
            <p:cNvPr id="36" name="Google Shape;429;p36">
              <a:extLst>
                <a:ext uri="{FF2B5EF4-FFF2-40B4-BE49-F238E27FC236}">
                  <a16:creationId xmlns:a16="http://schemas.microsoft.com/office/drawing/2014/main" id="{97F8C080-94FB-491E-A9FE-5168AA450BF3}"/>
                </a:ext>
              </a:extLst>
            </p:cNvPr>
            <p:cNvSpPr/>
            <p:nvPr/>
          </p:nvSpPr>
          <p:spPr>
            <a:xfrm>
              <a:off x="2005982" y="1995633"/>
              <a:ext cx="44985" cy="54781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>
                <a:solidFill>
                  <a:srgbClr val="435D74"/>
                </a:solidFill>
              </a:endParaRPr>
            </a:p>
          </p:txBody>
        </p:sp>
        <p:sp>
          <p:nvSpPr>
            <p:cNvPr id="37" name="Google Shape;430;p36">
              <a:extLst>
                <a:ext uri="{FF2B5EF4-FFF2-40B4-BE49-F238E27FC236}">
                  <a16:creationId xmlns:a16="http://schemas.microsoft.com/office/drawing/2014/main" id="{6FBBE8EC-5A80-4C1D-ABD7-0AB61A86535B}"/>
                </a:ext>
              </a:extLst>
            </p:cNvPr>
            <p:cNvSpPr/>
            <p:nvPr/>
          </p:nvSpPr>
          <p:spPr>
            <a:xfrm>
              <a:off x="2101729" y="1995633"/>
              <a:ext cx="44985" cy="5480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>
                <a:solidFill>
                  <a:srgbClr val="435D74"/>
                </a:solidFill>
              </a:endParaRPr>
            </a:p>
          </p:txBody>
        </p:sp>
        <p:sp>
          <p:nvSpPr>
            <p:cNvPr id="38" name="Google Shape;431;p36">
              <a:extLst>
                <a:ext uri="{FF2B5EF4-FFF2-40B4-BE49-F238E27FC236}">
                  <a16:creationId xmlns:a16="http://schemas.microsoft.com/office/drawing/2014/main" id="{4439FF19-CEA3-42C4-8A5C-49BFFC69CA1F}"/>
                </a:ext>
              </a:extLst>
            </p:cNvPr>
            <p:cNvSpPr/>
            <p:nvPr/>
          </p:nvSpPr>
          <p:spPr>
            <a:xfrm>
              <a:off x="2144805" y="2077755"/>
              <a:ext cx="54678" cy="27390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>
                <a:solidFill>
                  <a:srgbClr val="435D74"/>
                </a:solidFill>
              </a:endParaRPr>
            </a:p>
          </p:txBody>
        </p:sp>
        <p:sp>
          <p:nvSpPr>
            <p:cNvPr id="39" name="Google Shape;432;p36">
              <a:extLst>
                <a:ext uri="{FF2B5EF4-FFF2-40B4-BE49-F238E27FC236}">
                  <a16:creationId xmlns:a16="http://schemas.microsoft.com/office/drawing/2014/main" id="{43D3EA55-966B-45B1-B443-087902776737}"/>
                </a:ext>
              </a:extLst>
            </p:cNvPr>
            <p:cNvSpPr/>
            <p:nvPr/>
          </p:nvSpPr>
          <p:spPr>
            <a:xfrm>
              <a:off x="1953213" y="2077755"/>
              <a:ext cx="54678" cy="27390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>
                <a:solidFill>
                  <a:srgbClr val="435D74"/>
                </a:solidFill>
              </a:endParaRPr>
            </a:p>
          </p:txBody>
        </p:sp>
      </p:grpSp>
      <p:sp>
        <p:nvSpPr>
          <p:cNvPr id="41" name="Google Shape;161;p17">
            <a:extLst>
              <a:ext uri="{FF2B5EF4-FFF2-40B4-BE49-F238E27FC236}">
                <a16:creationId xmlns:a16="http://schemas.microsoft.com/office/drawing/2014/main" id="{6D4582C0-85D3-4843-B740-B9246D2D5CF5}"/>
              </a:ext>
            </a:extLst>
          </p:cNvPr>
          <p:cNvSpPr/>
          <p:nvPr/>
        </p:nvSpPr>
        <p:spPr>
          <a:xfrm rot="5400000">
            <a:off x="7746150" y="3015370"/>
            <a:ext cx="2662079" cy="1516473"/>
          </a:xfrm>
          <a:custGeom>
            <a:avLst/>
            <a:gdLst/>
            <a:ahLst/>
            <a:cxnLst/>
            <a:rect l="l" t="t" r="r" b="b"/>
            <a:pathLst>
              <a:path w="69335" h="45347" extrusionOk="0">
                <a:moveTo>
                  <a:pt x="37558" y="0"/>
                </a:moveTo>
                <a:cubicBezTo>
                  <a:pt x="34611" y="0"/>
                  <a:pt x="31676" y="197"/>
                  <a:pt x="28790" y="592"/>
                </a:cubicBezTo>
                <a:cubicBezTo>
                  <a:pt x="23741" y="1274"/>
                  <a:pt x="18830" y="2570"/>
                  <a:pt x="14282" y="4503"/>
                </a:cubicBezTo>
                <a:cubicBezTo>
                  <a:pt x="9597" y="6459"/>
                  <a:pt x="5117" y="9187"/>
                  <a:pt x="2889" y="13235"/>
                </a:cubicBezTo>
                <a:cubicBezTo>
                  <a:pt x="1" y="18488"/>
                  <a:pt x="1524" y="25128"/>
                  <a:pt x="5458" y="30131"/>
                </a:cubicBezTo>
                <a:cubicBezTo>
                  <a:pt x="9392" y="35134"/>
                  <a:pt x="15373" y="38727"/>
                  <a:pt x="21604" y="41478"/>
                </a:cubicBezTo>
                <a:cubicBezTo>
                  <a:pt x="25333" y="43115"/>
                  <a:pt x="29222" y="44525"/>
                  <a:pt x="33292" y="45071"/>
                </a:cubicBezTo>
                <a:cubicBezTo>
                  <a:pt x="34629" y="45257"/>
                  <a:pt x="35970" y="45346"/>
                  <a:pt x="37304" y="45346"/>
                </a:cubicBezTo>
                <a:cubicBezTo>
                  <a:pt x="44960" y="45346"/>
                  <a:pt x="52409" y="42403"/>
                  <a:pt x="57715" y="37794"/>
                </a:cubicBezTo>
                <a:cubicBezTo>
                  <a:pt x="63968" y="32382"/>
                  <a:pt x="67448" y="24901"/>
                  <a:pt x="68675" y="17237"/>
                </a:cubicBezTo>
                <a:cubicBezTo>
                  <a:pt x="69176" y="14031"/>
                  <a:pt x="69335" y="9528"/>
                  <a:pt x="66379" y="6891"/>
                </a:cubicBezTo>
                <a:cubicBezTo>
                  <a:pt x="63855" y="4662"/>
                  <a:pt x="58875" y="3434"/>
                  <a:pt x="55555" y="2502"/>
                </a:cubicBezTo>
                <a:cubicBezTo>
                  <a:pt x="49725" y="834"/>
                  <a:pt x="43618" y="0"/>
                  <a:pt x="375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3" name="Google Shape;159;p17">
            <a:extLst>
              <a:ext uri="{FF2B5EF4-FFF2-40B4-BE49-F238E27FC236}">
                <a16:creationId xmlns:a16="http://schemas.microsoft.com/office/drawing/2014/main" id="{6E9E63AC-7042-480B-A60A-F551B23593A3}"/>
              </a:ext>
            </a:extLst>
          </p:cNvPr>
          <p:cNvSpPr/>
          <p:nvPr/>
        </p:nvSpPr>
        <p:spPr>
          <a:xfrm>
            <a:off x="-180" y="759564"/>
            <a:ext cx="793894" cy="3364848"/>
          </a:xfrm>
          <a:custGeom>
            <a:avLst/>
            <a:gdLst/>
            <a:ahLst/>
            <a:cxnLst/>
            <a:rect l="l" t="t" r="r" b="b"/>
            <a:pathLst>
              <a:path w="43980" h="101376" extrusionOk="0">
                <a:moveTo>
                  <a:pt x="0" y="1"/>
                </a:moveTo>
                <a:lnTo>
                  <a:pt x="0" y="101375"/>
                </a:lnTo>
                <a:cubicBezTo>
                  <a:pt x="10301" y="100238"/>
                  <a:pt x="19534" y="95508"/>
                  <a:pt x="26947" y="88277"/>
                </a:cubicBezTo>
                <a:cubicBezTo>
                  <a:pt x="34383" y="81023"/>
                  <a:pt x="39386" y="71427"/>
                  <a:pt x="41364" y="61239"/>
                </a:cubicBezTo>
                <a:cubicBezTo>
                  <a:pt x="43979" y="47641"/>
                  <a:pt x="41068" y="33019"/>
                  <a:pt x="33246" y="21603"/>
                </a:cubicBezTo>
                <a:cubicBezTo>
                  <a:pt x="25423" y="10188"/>
                  <a:pt x="13712" y="191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4" name="Google Shape;160;p17">
            <a:extLst>
              <a:ext uri="{FF2B5EF4-FFF2-40B4-BE49-F238E27FC236}">
                <a16:creationId xmlns:a16="http://schemas.microsoft.com/office/drawing/2014/main" id="{A93775AA-C7B9-44B8-848A-815FA30C2A25}"/>
              </a:ext>
            </a:extLst>
          </p:cNvPr>
          <p:cNvSpPr/>
          <p:nvPr/>
        </p:nvSpPr>
        <p:spPr>
          <a:xfrm>
            <a:off x="-197862" y="741956"/>
            <a:ext cx="1041022" cy="3382457"/>
          </a:xfrm>
          <a:custGeom>
            <a:avLst/>
            <a:gdLst/>
            <a:ahLst/>
            <a:cxnLst/>
            <a:rect l="l" t="t" r="r" b="b"/>
            <a:pathLst>
              <a:path w="53713" h="107947" extrusionOk="0">
                <a:moveTo>
                  <a:pt x="12462" y="69994"/>
                </a:moveTo>
                <a:cubicBezTo>
                  <a:pt x="12530" y="69562"/>
                  <a:pt x="12485" y="69607"/>
                  <a:pt x="12576" y="69335"/>
                </a:cubicBezTo>
                <a:cubicBezTo>
                  <a:pt x="12712" y="69335"/>
                  <a:pt x="12758" y="70153"/>
                  <a:pt x="12462" y="69994"/>
                </a:cubicBezTo>
                <a:close/>
                <a:moveTo>
                  <a:pt x="12985" y="71859"/>
                </a:moveTo>
                <a:lnTo>
                  <a:pt x="12985" y="72177"/>
                </a:lnTo>
                <a:cubicBezTo>
                  <a:pt x="12780" y="71904"/>
                  <a:pt x="12826" y="72336"/>
                  <a:pt x="12530" y="72291"/>
                </a:cubicBezTo>
                <a:cubicBezTo>
                  <a:pt x="12530" y="71927"/>
                  <a:pt x="12780" y="71904"/>
                  <a:pt x="12985" y="71859"/>
                </a:cubicBezTo>
                <a:close/>
                <a:moveTo>
                  <a:pt x="11803" y="71950"/>
                </a:moveTo>
                <a:cubicBezTo>
                  <a:pt x="11803" y="72473"/>
                  <a:pt x="12007" y="72564"/>
                  <a:pt x="12144" y="73041"/>
                </a:cubicBezTo>
                <a:cubicBezTo>
                  <a:pt x="12007" y="73337"/>
                  <a:pt x="11803" y="73564"/>
                  <a:pt x="11598" y="73792"/>
                </a:cubicBezTo>
                <a:cubicBezTo>
                  <a:pt x="11257" y="73564"/>
                  <a:pt x="11189" y="73041"/>
                  <a:pt x="11052" y="72586"/>
                </a:cubicBezTo>
                <a:cubicBezTo>
                  <a:pt x="11234" y="72768"/>
                  <a:pt x="11416" y="72950"/>
                  <a:pt x="11416" y="73360"/>
                </a:cubicBezTo>
                <a:cubicBezTo>
                  <a:pt x="11666" y="73382"/>
                  <a:pt x="11712" y="73200"/>
                  <a:pt x="11689" y="72928"/>
                </a:cubicBezTo>
                <a:cubicBezTo>
                  <a:pt x="11234" y="72837"/>
                  <a:pt x="10711" y="71540"/>
                  <a:pt x="11439" y="71381"/>
                </a:cubicBezTo>
                <a:cubicBezTo>
                  <a:pt x="11439" y="71654"/>
                  <a:pt x="11257" y="71722"/>
                  <a:pt x="11439" y="71927"/>
                </a:cubicBezTo>
                <a:cubicBezTo>
                  <a:pt x="11871" y="71472"/>
                  <a:pt x="11280" y="70608"/>
                  <a:pt x="11643" y="70290"/>
                </a:cubicBezTo>
                <a:lnTo>
                  <a:pt x="11280" y="70290"/>
                </a:lnTo>
                <a:cubicBezTo>
                  <a:pt x="11211" y="70699"/>
                  <a:pt x="11371" y="70813"/>
                  <a:pt x="11348" y="71154"/>
                </a:cubicBezTo>
                <a:cubicBezTo>
                  <a:pt x="10825" y="71381"/>
                  <a:pt x="10916" y="70130"/>
                  <a:pt x="11189" y="70062"/>
                </a:cubicBezTo>
                <a:cubicBezTo>
                  <a:pt x="11098" y="69767"/>
                  <a:pt x="11098" y="69494"/>
                  <a:pt x="11211" y="69198"/>
                </a:cubicBezTo>
                <a:cubicBezTo>
                  <a:pt x="11371" y="69289"/>
                  <a:pt x="11348" y="69607"/>
                  <a:pt x="11552" y="69630"/>
                </a:cubicBezTo>
                <a:cubicBezTo>
                  <a:pt x="11552" y="69835"/>
                  <a:pt x="11257" y="69698"/>
                  <a:pt x="11280" y="69949"/>
                </a:cubicBezTo>
                <a:cubicBezTo>
                  <a:pt x="11302" y="70108"/>
                  <a:pt x="11552" y="69994"/>
                  <a:pt x="11552" y="70176"/>
                </a:cubicBezTo>
                <a:cubicBezTo>
                  <a:pt x="11689" y="70153"/>
                  <a:pt x="11643" y="69903"/>
                  <a:pt x="11643" y="69744"/>
                </a:cubicBezTo>
                <a:cubicBezTo>
                  <a:pt x="12030" y="69880"/>
                  <a:pt x="12075" y="70358"/>
                  <a:pt x="12098" y="70744"/>
                </a:cubicBezTo>
                <a:cubicBezTo>
                  <a:pt x="12098" y="71108"/>
                  <a:pt x="11803" y="71540"/>
                  <a:pt x="11803" y="71950"/>
                </a:cubicBezTo>
                <a:close/>
                <a:moveTo>
                  <a:pt x="11985" y="5708"/>
                </a:moveTo>
                <a:cubicBezTo>
                  <a:pt x="11962" y="5822"/>
                  <a:pt x="11871" y="5868"/>
                  <a:pt x="11803" y="5913"/>
                </a:cubicBezTo>
                <a:cubicBezTo>
                  <a:pt x="11803" y="5799"/>
                  <a:pt x="11757" y="5640"/>
                  <a:pt x="11712" y="5799"/>
                </a:cubicBezTo>
                <a:cubicBezTo>
                  <a:pt x="11916" y="6049"/>
                  <a:pt x="11621" y="6186"/>
                  <a:pt x="11689" y="6572"/>
                </a:cubicBezTo>
                <a:cubicBezTo>
                  <a:pt x="12075" y="6618"/>
                  <a:pt x="11939" y="6186"/>
                  <a:pt x="11894" y="5913"/>
                </a:cubicBezTo>
                <a:cubicBezTo>
                  <a:pt x="12030" y="5958"/>
                  <a:pt x="12144" y="5777"/>
                  <a:pt x="11985" y="5708"/>
                </a:cubicBezTo>
                <a:close/>
                <a:moveTo>
                  <a:pt x="12508" y="7232"/>
                </a:moveTo>
                <a:cubicBezTo>
                  <a:pt x="12326" y="7277"/>
                  <a:pt x="12121" y="7277"/>
                  <a:pt x="12144" y="7573"/>
                </a:cubicBezTo>
                <a:cubicBezTo>
                  <a:pt x="12326" y="7755"/>
                  <a:pt x="12394" y="7823"/>
                  <a:pt x="12689" y="7687"/>
                </a:cubicBezTo>
                <a:cubicBezTo>
                  <a:pt x="12758" y="7391"/>
                  <a:pt x="12508" y="7459"/>
                  <a:pt x="12508" y="7232"/>
                </a:cubicBezTo>
                <a:close/>
                <a:moveTo>
                  <a:pt x="15168" y="18443"/>
                </a:moveTo>
                <a:cubicBezTo>
                  <a:pt x="15123" y="18193"/>
                  <a:pt x="15100" y="17897"/>
                  <a:pt x="14827" y="17897"/>
                </a:cubicBezTo>
                <a:cubicBezTo>
                  <a:pt x="14872" y="18170"/>
                  <a:pt x="14895" y="18465"/>
                  <a:pt x="15168" y="18443"/>
                </a:cubicBezTo>
                <a:close/>
                <a:moveTo>
                  <a:pt x="15395" y="16714"/>
                </a:moveTo>
                <a:cubicBezTo>
                  <a:pt x="15509" y="16442"/>
                  <a:pt x="15236" y="16396"/>
                  <a:pt x="15214" y="16146"/>
                </a:cubicBezTo>
                <a:cubicBezTo>
                  <a:pt x="15191" y="16032"/>
                  <a:pt x="15532" y="15577"/>
                  <a:pt x="15123" y="15600"/>
                </a:cubicBezTo>
                <a:cubicBezTo>
                  <a:pt x="14986" y="15805"/>
                  <a:pt x="15032" y="16714"/>
                  <a:pt x="15395" y="16714"/>
                </a:cubicBezTo>
                <a:close/>
                <a:moveTo>
                  <a:pt x="14577" y="15805"/>
                </a:moveTo>
                <a:cubicBezTo>
                  <a:pt x="15032" y="15737"/>
                  <a:pt x="14645" y="15236"/>
                  <a:pt x="14963" y="15054"/>
                </a:cubicBezTo>
                <a:cubicBezTo>
                  <a:pt x="14736" y="15077"/>
                  <a:pt x="14850" y="14736"/>
                  <a:pt x="14691" y="14713"/>
                </a:cubicBezTo>
                <a:cubicBezTo>
                  <a:pt x="14554" y="15145"/>
                  <a:pt x="14713" y="15327"/>
                  <a:pt x="14577" y="15805"/>
                </a:cubicBezTo>
                <a:close/>
                <a:moveTo>
                  <a:pt x="15236" y="14850"/>
                </a:moveTo>
                <a:lnTo>
                  <a:pt x="15214" y="15396"/>
                </a:lnTo>
                <a:cubicBezTo>
                  <a:pt x="15509" y="15555"/>
                  <a:pt x="15509" y="14691"/>
                  <a:pt x="15236" y="14850"/>
                </a:cubicBezTo>
                <a:close/>
                <a:moveTo>
                  <a:pt x="14963" y="14077"/>
                </a:moveTo>
                <a:cubicBezTo>
                  <a:pt x="15145" y="13849"/>
                  <a:pt x="15441" y="13758"/>
                  <a:pt x="15532" y="13440"/>
                </a:cubicBezTo>
                <a:cubicBezTo>
                  <a:pt x="15214" y="13258"/>
                  <a:pt x="15236" y="13736"/>
                  <a:pt x="15145" y="13849"/>
                </a:cubicBezTo>
                <a:cubicBezTo>
                  <a:pt x="15123" y="13895"/>
                  <a:pt x="15009" y="13826"/>
                  <a:pt x="14963" y="13849"/>
                </a:cubicBezTo>
                <a:cubicBezTo>
                  <a:pt x="14986" y="13849"/>
                  <a:pt x="14872" y="14099"/>
                  <a:pt x="14872" y="14077"/>
                </a:cubicBezTo>
                <a:cubicBezTo>
                  <a:pt x="14804" y="14213"/>
                  <a:pt x="14827" y="14349"/>
                  <a:pt x="14782" y="14509"/>
                </a:cubicBezTo>
                <a:cubicBezTo>
                  <a:pt x="15054" y="14622"/>
                  <a:pt x="14941" y="14259"/>
                  <a:pt x="14963" y="14077"/>
                </a:cubicBezTo>
                <a:close/>
                <a:moveTo>
                  <a:pt x="14145" y="19739"/>
                </a:moveTo>
                <a:cubicBezTo>
                  <a:pt x="14122" y="20057"/>
                  <a:pt x="14168" y="20285"/>
                  <a:pt x="14327" y="20398"/>
                </a:cubicBezTo>
                <a:cubicBezTo>
                  <a:pt x="14349" y="20285"/>
                  <a:pt x="14418" y="20239"/>
                  <a:pt x="14509" y="20194"/>
                </a:cubicBezTo>
                <a:cubicBezTo>
                  <a:pt x="14509" y="19898"/>
                  <a:pt x="14372" y="19762"/>
                  <a:pt x="14145" y="19739"/>
                </a:cubicBezTo>
                <a:close/>
                <a:moveTo>
                  <a:pt x="15054" y="20421"/>
                </a:moveTo>
                <a:lnTo>
                  <a:pt x="15054" y="19966"/>
                </a:lnTo>
                <a:cubicBezTo>
                  <a:pt x="14713" y="19875"/>
                  <a:pt x="14691" y="20489"/>
                  <a:pt x="15054" y="20421"/>
                </a:cubicBezTo>
                <a:close/>
                <a:moveTo>
                  <a:pt x="14077" y="23900"/>
                </a:moveTo>
                <a:cubicBezTo>
                  <a:pt x="14190" y="24469"/>
                  <a:pt x="13622" y="24219"/>
                  <a:pt x="13713" y="24764"/>
                </a:cubicBezTo>
                <a:cubicBezTo>
                  <a:pt x="14008" y="24764"/>
                  <a:pt x="14008" y="24378"/>
                  <a:pt x="14168" y="24219"/>
                </a:cubicBezTo>
                <a:cubicBezTo>
                  <a:pt x="14463" y="24082"/>
                  <a:pt x="14236" y="24582"/>
                  <a:pt x="14531" y="24446"/>
                </a:cubicBezTo>
                <a:cubicBezTo>
                  <a:pt x="14554" y="24082"/>
                  <a:pt x="14281" y="24037"/>
                  <a:pt x="14077" y="23900"/>
                </a:cubicBezTo>
                <a:close/>
                <a:moveTo>
                  <a:pt x="14145" y="25538"/>
                </a:moveTo>
                <a:lnTo>
                  <a:pt x="14145" y="25970"/>
                </a:lnTo>
                <a:cubicBezTo>
                  <a:pt x="14577" y="26152"/>
                  <a:pt x="14463" y="25401"/>
                  <a:pt x="14145" y="25538"/>
                </a:cubicBezTo>
                <a:close/>
                <a:moveTo>
                  <a:pt x="11985" y="30176"/>
                </a:moveTo>
                <a:cubicBezTo>
                  <a:pt x="11962" y="29858"/>
                  <a:pt x="12189" y="29858"/>
                  <a:pt x="12166" y="29540"/>
                </a:cubicBezTo>
                <a:cubicBezTo>
                  <a:pt x="11871" y="29381"/>
                  <a:pt x="11780" y="30086"/>
                  <a:pt x="11985" y="30176"/>
                </a:cubicBezTo>
                <a:close/>
                <a:moveTo>
                  <a:pt x="11780" y="30404"/>
                </a:moveTo>
                <a:cubicBezTo>
                  <a:pt x="11621" y="30609"/>
                  <a:pt x="11757" y="31063"/>
                  <a:pt x="12053" y="31063"/>
                </a:cubicBezTo>
                <a:cubicBezTo>
                  <a:pt x="12144" y="30631"/>
                  <a:pt x="11916" y="30586"/>
                  <a:pt x="11780" y="30404"/>
                </a:cubicBezTo>
                <a:close/>
                <a:moveTo>
                  <a:pt x="11939" y="32814"/>
                </a:moveTo>
                <a:cubicBezTo>
                  <a:pt x="12030" y="33224"/>
                  <a:pt x="11530" y="34088"/>
                  <a:pt x="12007" y="34224"/>
                </a:cubicBezTo>
                <a:cubicBezTo>
                  <a:pt x="12121" y="33815"/>
                  <a:pt x="12053" y="34065"/>
                  <a:pt x="11916" y="33906"/>
                </a:cubicBezTo>
                <a:cubicBezTo>
                  <a:pt x="11643" y="33542"/>
                  <a:pt x="12530" y="32860"/>
                  <a:pt x="11939" y="32814"/>
                </a:cubicBezTo>
                <a:close/>
                <a:moveTo>
                  <a:pt x="12758" y="33383"/>
                </a:moveTo>
                <a:cubicBezTo>
                  <a:pt x="12712" y="33724"/>
                  <a:pt x="12849" y="33815"/>
                  <a:pt x="13008" y="33929"/>
                </a:cubicBezTo>
                <a:cubicBezTo>
                  <a:pt x="13008" y="33656"/>
                  <a:pt x="13008" y="33360"/>
                  <a:pt x="12758" y="33383"/>
                </a:cubicBezTo>
                <a:close/>
                <a:moveTo>
                  <a:pt x="13372" y="46617"/>
                </a:moveTo>
                <a:cubicBezTo>
                  <a:pt x="13167" y="46640"/>
                  <a:pt x="13463" y="46913"/>
                  <a:pt x="13554" y="46936"/>
                </a:cubicBezTo>
                <a:lnTo>
                  <a:pt x="13576" y="45958"/>
                </a:lnTo>
                <a:cubicBezTo>
                  <a:pt x="13235" y="45844"/>
                  <a:pt x="13440" y="46390"/>
                  <a:pt x="13372" y="46617"/>
                </a:cubicBezTo>
                <a:close/>
                <a:moveTo>
                  <a:pt x="13508" y="49892"/>
                </a:moveTo>
                <a:cubicBezTo>
                  <a:pt x="13417" y="50188"/>
                  <a:pt x="13394" y="50460"/>
                  <a:pt x="13599" y="50665"/>
                </a:cubicBezTo>
                <a:cubicBezTo>
                  <a:pt x="13645" y="50415"/>
                  <a:pt x="13826" y="49960"/>
                  <a:pt x="13508" y="49892"/>
                </a:cubicBezTo>
                <a:close/>
                <a:moveTo>
                  <a:pt x="11848" y="57282"/>
                </a:moveTo>
                <a:cubicBezTo>
                  <a:pt x="11643" y="57442"/>
                  <a:pt x="11916" y="58260"/>
                  <a:pt x="12007" y="58056"/>
                </a:cubicBezTo>
                <a:cubicBezTo>
                  <a:pt x="11825" y="57965"/>
                  <a:pt x="12053" y="57373"/>
                  <a:pt x="11848" y="57282"/>
                </a:cubicBezTo>
                <a:close/>
                <a:moveTo>
                  <a:pt x="13804" y="60057"/>
                </a:moveTo>
                <a:cubicBezTo>
                  <a:pt x="13758" y="60307"/>
                  <a:pt x="13554" y="60989"/>
                  <a:pt x="13895" y="61057"/>
                </a:cubicBezTo>
                <a:cubicBezTo>
                  <a:pt x="13735" y="60671"/>
                  <a:pt x="14054" y="60398"/>
                  <a:pt x="13804" y="60057"/>
                </a:cubicBezTo>
                <a:close/>
                <a:moveTo>
                  <a:pt x="14031" y="63786"/>
                </a:moveTo>
                <a:cubicBezTo>
                  <a:pt x="13781" y="63786"/>
                  <a:pt x="13667" y="64514"/>
                  <a:pt x="13826" y="64650"/>
                </a:cubicBezTo>
                <a:cubicBezTo>
                  <a:pt x="13940" y="64423"/>
                  <a:pt x="14077" y="64218"/>
                  <a:pt x="14031" y="63786"/>
                </a:cubicBezTo>
                <a:close/>
                <a:moveTo>
                  <a:pt x="13008" y="64855"/>
                </a:moveTo>
                <a:cubicBezTo>
                  <a:pt x="12894" y="65059"/>
                  <a:pt x="12894" y="65378"/>
                  <a:pt x="12803" y="65628"/>
                </a:cubicBezTo>
                <a:cubicBezTo>
                  <a:pt x="13144" y="65696"/>
                  <a:pt x="13372" y="65059"/>
                  <a:pt x="13281" y="64969"/>
                </a:cubicBezTo>
                <a:cubicBezTo>
                  <a:pt x="13235" y="65287"/>
                  <a:pt x="13144" y="64809"/>
                  <a:pt x="13008" y="64855"/>
                </a:cubicBezTo>
                <a:close/>
                <a:moveTo>
                  <a:pt x="11712" y="60239"/>
                </a:moveTo>
                <a:cubicBezTo>
                  <a:pt x="11712" y="60466"/>
                  <a:pt x="11280" y="60671"/>
                  <a:pt x="11598" y="60898"/>
                </a:cubicBezTo>
                <a:cubicBezTo>
                  <a:pt x="11575" y="60671"/>
                  <a:pt x="12007" y="60466"/>
                  <a:pt x="11712" y="60239"/>
                </a:cubicBezTo>
                <a:close/>
                <a:moveTo>
                  <a:pt x="12485" y="3298"/>
                </a:moveTo>
                <a:cubicBezTo>
                  <a:pt x="12644" y="3343"/>
                  <a:pt x="12689" y="3503"/>
                  <a:pt x="12644" y="3753"/>
                </a:cubicBezTo>
                <a:cubicBezTo>
                  <a:pt x="12894" y="3753"/>
                  <a:pt x="12849" y="3571"/>
                  <a:pt x="13008" y="3753"/>
                </a:cubicBezTo>
                <a:cubicBezTo>
                  <a:pt x="13167" y="4162"/>
                  <a:pt x="13121" y="4617"/>
                  <a:pt x="13190" y="5072"/>
                </a:cubicBezTo>
                <a:cubicBezTo>
                  <a:pt x="13258" y="5777"/>
                  <a:pt x="13394" y="6504"/>
                  <a:pt x="13417" y="7255"/>
                </a:cubicBezTo>
                <a:cubicBezTo>
                  <a:pt x="13417" y="7437"/>
                  <a:pt x="13326" y="7550"/>
                  <a:pt x="13326" y="7596"/>
                </a:cubicBezTo>
                <a:cubicBezTo>
                  <a:pt x="13303" y="8687"/>
                  <a:pt x="13576" y="9779"/>
                  <a:pt x="13645" y="10870"/>
                </a:cubicBezTo>
                <a:cubicBezTo>
                  <a:pt x="13645" y="11075"/>
                  <a:pt x="13531" y="11325"/>
                  <a:pt x="13531" y="11530"/>
                </a:cubicBezTo>
                <a:cubicBezTo>
                  <a:pt x="13554" y="11643"/>
                  <a:pt x="13713" y="11825"/>
                  <a:pt x="13713" y="11962"/>
                </a:cubicBezTo>
                <a:cubicBezTo>
                  <a:pt x="13713" y="12144"/>
                  <a:pt x="13622" y="12348"/>
                  <a:pt x="13622" y="12508"/>
                </a:cubicBezTo>
                <a:cubicBezTo>
                  <a:pt x="13645" y="13258"/>
                  <a:pt x="13758" y="14213"/>
                  <a:pt x="13667" y="15032"/>
                </a:cubicBezTo>
                <a:cubicBezTo>
                  <a:pt x="13417" y="14941"/>
                  <a:pt x="13440" y="15168"/>
                  <a:pt x="13212" y="15123"/>
                </a:cubicBezTo>
                <a:cubicBezTo>
                  <a:pt x="13326" y="15577"/>
                  <a:pt x="13394" y="15100"/>
                  <a:pt x="13667" y="15145"/>
                </a:cubicBezTo>
                <a:cubicBezTo>
                  <a:pt x="13735" y="15941"/>
                  <a:pt x="13645" y="16328"/>
                  <a:pt x="13917" y="16669"/>
                </a:cubicBezTo>
                <a:cubicBezTo>
                  <a:pt x="14122" y="16919"/>
                  <a:pt x="13826" y="16987"/>
                  <a:pt x="13826" y="17101"/>
                </a:cubicBezTo>
                <a:cubicBezTo>
                  <a:pt x="13804" y="17351"/>
                  <a:pt x="14099" y="17579"/>
                  <a:pt x="13804" y="17874"/>
                </a:cubicBezTo>
                <a:cubicBezTo>
                  <a:pt x="14395" y="17760"/>
                  <a:pt x="13963" y="18193"/>
                  <a:pt x="14168" y="18420"/>
                </a:cubicBezTo>
                <a:cubicBezTo>
                  <a:pt x="14258" y="18215"/>
                  <a:pt x="14463" y="18124"/>
                  <a:pt x="14622" y="18011"/>
                </a:cubicBezTo>
                <a:cubicBezTo>
                  <a:pt x="14486" y="17829"/>
                  <a:pt x="14281" y="18033"/>
                  <a:pt x="14077" y="17760"/>
                </a:cubicBezTo>
                <a:cubicBezTo>
                  <a:pt x="14054" y="17419"/>
                  <a:pt x="14258" y="17397"/>
                  <a:pt x="14190" y="17010"/>
                </a:cubicBezTo>
                <a:lnTo>
                  <a:pt x="14554" y="17010"/>
                </a:lnTo>
                <a:cubicBezTo>
                  <a:pt x="14600" y="16646"/>
                  <a:pt x="14077" y="16942"/>
                  <a:pt x="14008" y="16464"/>
                </a:cubicBezTo>
                <a:cubicBezTo>
                  <a:pt x="14190" y="16442"/>
                  <a:pt x="14213" y="16601"/>
                  <a:pt x="14372" y="16578"/>
                </a:cubicBezTo>
                <a:cubicBezTo>
                  <a:pt x="14463" y="16146"/>
                  <a:pt x="14054" y="16010"/>
                  <a:pt x="14304" y="15691"/>
                </a:cubicBezTo>
                <a:cubicBezTo>
                  <a:pt x="14099" y="15396"/>
                  <a:pt x="13895" y="15100"/>
                  <a:pt x="13963" y="14486"/>
                </a:cubicBezTo>
                <a:cubicBezTo>
                  <a:pt x="14099" y="14645"/>
                  <a:pt x="14190" y="14873"/>
                  <a:pt x="14213" y="15145"/>
                </a:cubicBezTo>
                <a:cubicBezTo>
                  <a:pt x="14349" y="15054"/>
                  <a:pt x="14395" y="14873"/>
                  <a:pt x="14509" y="14713"/>
                </a:cubicBezTo>
                <a:cubicBezTo>
                  <a:pt x="14486" y="14486"/>
                  <a:pt x="14304" y="14827"/>
                  <a:pt x="14304" y="14827"/>
                </a:cubicBezTo>
                <a:cubicBezTo>
                  <a:pt x="14168" y="14759"/>
                  <a:pt x="14304" y="14622"/>
                  <a:pt x="14236" y="14486"/>
                </a:cubicBezTo>
                <a:cubicBezTo>
                  <a:pt x="14145" y="14327"/>
                  <a:pt x="13758" y="14304"/>
                  <a:pt x="14054" y="13940"/>
                </a:cubicBezTo>
                <a:cubicBezTo>
                  <a:pt x="14304" y="13826"/>
                  <a:pt x="14168" y="14190"/>
                  <a:pt x="14236" y="14281"/>
                </a:cubicBezTo>
                <a:cubicBezTo>
                  <a:pt x="14304" y="14372"/>
                  <a:pt x="14577" y="14259"/>
                  <a:pt x="14600" y="14509"/>
                </a:cubicBezTo>
                <a:cubicBezTo>
                  <a:pt x="14963" y="14099"/>
                  <a:pt x="14713" y="13849"/>
                  <a:pt x="14804" y="13417"/>
                </a:cubicBezTo>
                <a:cubicBezTo>
                  <a:pt x="14372" y="13394"/>
                  <a:pt x="14713" y="13849"/>
                  <a:pt x="14509" y="13963"/>
                </a:cubicBezTo>
                <a:cubicBezTo>
                  <a:pt x="14122" y="14077"/>
                  <a:pt x="14281" y="13576"/>
                  <a:pt x="14054" y="13508"/>
                </a:cubicBezTo>
                <a:cubicBezTo>
                  <a:pt x="14145" y="13144"/>
                  <a:pt x="14236" y="13463"/>
                  <a:pt x="14509" y="13417"/>
                </a:cubicBezTo>
                <a:cubicBezTo>
                  <a:pt x="14691" y="13213"/>
                  <a:pt x="14941" y="13122"/>
                  <a:pt x="14895" y="12644"/>
                </a:cubicBezTo>
                <a:cubicBezTo>
                  <a:pt x="15214" y="12667"/>
                  <a:pt x="15486" y="13053"/>
                  <a:pt x="15168" y="13213"/>
                </a:cubicBezTo>
                <a:cubicBezTo>
                  <a:pt x="15236" y="13508"/>
                  <a:pt x="15327" y="12917"/>
                  <a:pt x="15623" y="13099"/>
                </a:cubicBezTo>
                <a:cubicBezTo>
                  <a:pt x="15850" y="13326"/>
                  <a:pt x="15623" y="13622"/>
                  <a:pt x="15600" y="13872"/>
                </a:cubicBezTo>
                <a:cubicBezTo>
                  <a:pt x="15600" y="13963"/>
                  <a:pt x="15714" y="14099"/>
                  <a:pt x="15691" y="14304"/>
                </a:cubicBezTo>
                <a:cubicBezTo>
                  <a:pt x="15668" y="14804"/>
                  <a:pt x="15486" y="15396"/>
                  <a:pt x="15486" y="15941"/>
                </a:cubicBezTo>
                <a:cubicBezTo>
                  <a:pt x="15486" y="16169"/>
                  <a:pt x="15577" y="16237"/>
                  <a:pt x="15577" y="16373"/>
                </a:cubicBezTo>
                <a:cubicBezTo>
                  <a:pt x="15532" y="17169"/>
                  <a:pt x="15395" y="18124"/>
                  <a:pt x="15441" y="18897"/>
                </a:cubicBezTo>
                <a:cubicBezTo>
                  <a:pt x="15464" y="19216"/>
                  <a:pt x="15373" y="19466"/>
                  <a:pt x="15350" y="19762"/>
                </a:cubicBezTo>
                <a:cubicBezTo>
                  <a:pt x="15145" y="21604"/>
                  <a:pt x="15100" y="23536"/>
                  <a:pt x="14804" y="25333"/>
                </a:cubicBezTo>
                <a:cubicBezTo>
                  <a:pt x="14759" y="25515"/>
                  <a:pt x="14645" y="25606"/>
                  <a:pt x="14600" y="25765"/>
                </a:cubicBezTo>
                <a:cubicBezTo>
                  <a:pt x="14509" y="26129"/>
                  <a:pt x="14600" y="26515"/>
                  <a:pt x="14600" y="26970"/>
                </a:cubicBezTo>
                <a:cubicBezTo>
                  <a:pt x="14577" y="27311"/>
                  <a:pt x="14418" y="27448"/>
                  <a:pt x="14577" y="27834"/>
                </a:cubicBezTo>
                <a:cubicBezTo>
                  <a:pt x="14622" y="28175"/>
                  <a:pt x="14327" y="28130"/>
                  <a:pt x="14304" y="28380"/>
                </a:cubicBezTo>
                <a:cubicBezTo>
                  <a:pt x="14463" y="28926"/>
                  <a:pt x="14168" y="29517"/>
                  <a:pt x="14349" y="30131"/>
                </a:cubicBezTo>
                <a:cubicBezTo>
                  <a:pt x="14372" y="30313"/>
                  <a:pt x="14008" y="30131"/>
                  <a:pt x="14077" y="29904"/>
                </a:cubicBezTo>
                <a:cubicBezTo>
                  <a:pt x="13758" y="30290"/>
                  <a:pt x="14190" y="30881"/>
                  <a:pt x="14349" y="30790"/>
                </a:cubicBezTo>
                <a:cubicBezTo>
                  <a:pt x="14258" y="31177"/>
                  <a:pt x="14236" y="31700"/>
                  <a:pt x="13872" y="31768"/>
                </a:cubicBezTo>
                <a:cubicBezTo>
                  <a:pt x="14281" y="32291"/>
                  <a:pt x="13554" y="33155"/>
                  <a:pt x="14031" y="33610"/>
                </a:cubicBezTo>
                <a:cubicBezTo>
                  <a:pt x="14122" y="33815"/>
                  <a:pt x="13849" y="33883"/>
                  <a:pt x="13849" y="33951"/>
                </a:cubicBezTo>
                <a:cubicBezTo>
                  <a:pt x="13826" y="34020"/>
                  <a:pt x="13963" y="34133"/>
                  <a:pt x="13940" y="34270"/>
                </a:cubicBezTo>
                <a:cubicBezTo>
                  <a:pt x="13849" y="34747"/>
                  <a:pt x="13622" y="35566"/>
                  <a:pt x="13622" y="36225"/>
                </a:cubicBezTo>
                <a:cubicBezTo>
                  <a:pt x="13622" y="36384"/>
                  <a:pt x="13645" y="36771"/>
                  <a:pt x="13804" y="36794"/>
                </a:cubicBezTo>
                <a:cubicBezTo>
                  <a:pt x="13781" y="36907"/>
                  <a:pt x="13622" y="36862"/>
                  <a:pt x="13531" y="36885"/>
                </a:cubicBezTo>
                <a:cubicBezTo>
                  <a:pt x="13599" y="37499"/>
                  <a:pt x="13622" y="37976"/>
                  <a:pt x="13508" y="38408"/>
                </a:cubicBezTo>
                <a:cubicBezTo>
                  <a:pt x="13508" y="38522"/>
                  <a:pt x="13622" y="38499"/>
                  <a:pt x="13690" y="38522"/>
                </a:cubicBezTo>
                <a:cubicBezTo>
                  <a:pt x="13508" y="38931"/>
                  <a:pt x="13735" y="39159"/>
                  <a:pt x="13485" y="39409"/>
                </a:cubicBezTo>
                <a:cubicBezTo>
                  <a:pt x="13440" y="39636"/>
                  <a:pt x="13667" y="39568"/>
                  <a:pt x="13667" y="39727"/>
                </a:cubicBezTo>
                <a:cubicBezTo>
                  <a:pt x="13554" y="39977"/>
                  <a:pt x="13485" y="40455"/>
                  <a:pt x="13463" y="40932"/>
                </a:cubicBezTo>
                <a:cubicBezTo>
                  <a:pt x="13463" y="41205"/>
                  <a:pt x="13508" y="41751"/>
                  <a:pt x="13531" y="41910"/>
                </a:cubicBezTo>
                <a:cubicBezTo>
                  <a:pt x="13576" y="42138"/>
                  <a:pt x="13690" y="42365"/>
                  <a:pt x="13713" y="42570"/>
                </a:cubicBezTo>
                <a:cubicBezTo>
                  <a:pt x="13781" y="43366"/>
                  <a:pt x="13713" y="44184"/>
                  <a:pt x="13667" y="44866"/>
                </a:cubicBezTo>
                <a:cubicBezTo>
                  <a:pt x="13645" y="45503"/>
                  <a:pt x="13986" y="46185"/>
                  <a:pt x="13645" y="46617"/>
                </a:cubicBezTo>
                <a:cubicBezTo>
                  <a:pt x="13667" y="46799"/>
                  <a:pt x="13826" y="46868"/>
                  <a:pt x="13826" y="47049"/>
                </a:cubicBezTo>
                <a:cubicBezTo>
                  <a:pt x="13826" y="47231"/>
                  <a:pt x="13713" y="47254"/>
                  <a:pt x="13735" y="47391"/>
                </a:cubicBezTo>
                <a:cubicBezTo>
                  <a:pt x="13758" y="47641"/>
                  <a:pt x="13895" y="47982"/>
                  <a:pt x="13895" y="48255"/>
                </a:cubicBezTo>
                <a:cubicBezTo>
                  <a:pt x="13917" y="48891"/>
                  <a:pt x="13735" y="49460"/>
                  <a:pt x="13781" y="50119"/>
                </a:cubicBezTo>
                <a:cubicBezTo>
                  <a:pt x="13804" y="50279"/>
                  <a:pt x="13872" y="50324"/>
                  <a:pt x="13872" y="50438"/>
                </a:cubicBezTo>
                <a:cubicBezTo>
                  <a:pt x="13872" y="50642"/>
                  <a:pt x="13758" y="50802"/>
                  <a:pt x="13758" y="50983"/>
                </a:cubicBezTo>
                <a:cubicBezTo>
                  <a:pt x="13758" y="51143"/>
                  <a:pt x="13940" y="51302"/>
                  <a:pt x="13940" y="51438"/>
                </a:cubicBezTo>
                <a:cubicBezTo>
                  <a:pt x="13940" y="51484"/>
                  <a:pt x="13849" y="51643"/>
                  <a:pt x="13849" y="51757"/>
                </a:cubicBezTo>
                <a:cubicBezTo>
                  <a:pt x="13849" y="51961"/>
                  <a:pt x="13940" y="51984"/>
                  <a:pt x="13940" y="52189"/>
                </a:cubicBezTo>
                <a:cubicBezTo>
                  <a:pt x="13917" y="53053"/>
                  <a:pt x="13804" y="53962"/>
                  <a:pt x="13895" y="54713"/>
                </a:cubicBezTo>
                <a:cubicBezTo>
                  <a:pt x="13917" y="54895"/>
                  <a:pt x="13781" y="54895"/>
                  <a:pt x="13804" y="55031"/>
                </a:cubicBezTo>
                <a:cubicBezTo>
                  <a:pt x="13826" y="55441"/>
                  <a:pt x="14168" y="55941"/>
                  <a:pt x="13872" y="56578"/>
                </a:cubicBezTo>
                <a:cubicBezTo>
                  <a:pt x="14145" y="57010"/>
                  <a:pt x="13872" y="57624"/>
                  <a:pt x="13940" y="58419"/>
                </a:cubicBezTo>
                <a:cubicBezTo>
                  <a:pt x="13758" y="58419"/>
                  <a:pt x="13872" y="58078"/>
                  <a:pt x="13667" y="58101"/>
                </a:cubicBezTo>
                <a:cubicBezTo>
                  <a:pt x="13645" y="58374"/>
                  <a:pt x="13804" y="58442"/>
                  <a:pt x="13940" y="58533"/>
                </a:cubicBezTo>
                <a:cubicBezTo>
                  <a:pt x="13758" y="58738"/>
                  <a:pt x="13849" y="59261"/>
                  <a:pt x="13826" y="59625"/>
                </a:cubicBezTo>
                <a:cubicBezTo>
                  <a:pt x="13781" y="59875"/>
                  <a:pt x="14077" y="59761"/>
                  <a:pt x="14099" y="59966"/>
                </a:cubicBezTo>
                <a:cubicBezTo>
                  <a:pt x="14145" y="61080"/>
                  <a:pt x="13940" y="62081"/>
                  <a:pt x="14054" y="63013"/>
                </a:cubicBezTo>
                <a:cubicBezTo>
                  <a:pt x="14077" y="63286"/>
                  <a:pt x="14213" y="63445"/>
                  <a:pt x="14213" y="63672"/>
                </a:cubicBezTo>
                <a:cubicBezTo>
                  <a:pt x="14258" y="64377"/>
                  <a:pt x="14099" y="65059"/>
                  <a:pt x="14099" y="65764"/>
                </a:cubicBezTo>
                <a:cubicBezTo>
                  <a:pt x="14099" y="65969"/>
                  <a:pt x="14190" y="66219"/>
                  <a:pt x="14168" y="66424"/>
                </a:cubicBezTo>
                <a:cubicBezTo>
                  <a:pt x="14168" y="66606"/>
                  <a:pt x="14031" y="66742"/>
                  <a:pt x="13986" y="66947"/>
                </a:cubicBezTo>
                <a:cubicBezTo>
                  <a:pt x="13963" y="67152"/>
                  <a:pt x="14077" y="67288"/>
                  <a:pt x="14077" y="67515"/>
                </a:cubicBezTo>
                <a:cubicBezTo>
                  <a:pt x="14054" y="68311"/>
                  <a:pt x="13940" y="69266"/>
                  <a:pt x="13849" y="70130"/>
                </a:cubicBezTo>
                <a:cubicBezTo>
                  <a:pt x="13576" y="70176"/>
                  <a:pt x="13804" y="69698"/>
                  <a:pt x="13758" y="69357"/>
                </a:cubicBezTo>
                <a:cubicBezTo>
                  <a:pt x="13735" y="69153"/>
                  <a:pt x="13349" y="68652"/>
                  <a:pt x="13781" y="68584"/>
                </a:cubicBezTo>
                <a:cubicBezTo>
                  <a:pt x="13826" y="68198"/>
                  <a:pt x="13463" y="68311"/>
                  <a:pt x="13508" y="67925"/>
                </a:cubicBezTo>
                <a:cubicBezTo>
                  <a:pt x="13667" y="67947"/>
                  <a:pt x="13758" y="67857"/>
                  <a:pt x="13781" y="67720"/>
                </a:cubicBezTo>
                <a:cubicBezTo>
                  <a:pt x="13576" y="67766"/>
                  <a:pt x="13394" y="67333"/>
                  <a:pt x="13713" y="67061"/>
                </a:cubicBezTo>
                <a:cubicBezTo>
                  <a:pt x="13372" y="66947"/>
                  <a:pt x="13554" y="67470"/>
                  <a:pt x="13235" y="67379"/>
                </a:cubicBezTo>
                <a:cubicBezTo>
                  <a:pt x="13190" y="66629"/>
                  <a:pt x="13235" y="66333"/>
                  <a:pt x="13167" y="65742"/>
                </a:cubicBezTo>
                <a:cubicBezTo>
                  <a:pt x="12826" y="65628"/>
                  <a:pt x="13031" y="66219"/>
                  <a:pt x="12621" y="66060"/>
                </a:cubicBezTo>
                <a:cubicBezTo>
                  <a:pt x="12849" y="65287"/>
                  <a:pt x="12303" y="64764"/>
                  <a:pt x="12735" y="64195"/>
                </a:cubicBezTo>
                <a:cubicBezTo>
                  <a:pt x="12689" y="63968"/>
                  <a:pt x="12598" y="63968"/>
                  <a:pt x="12462" y="64082"/>
                </a:cubicBezTo>
                <a:cubicBezTo>
                  <a:pt x="12348" y="63832"/>
                  <a:pt x="12712" y="63672"/>
                  <a:pt x="12485" y="63650"/>
                </a:cubicBezTo>
                <a:cubicBezTo>
                  <a:pt x="12508" y="63377"/>
                  <a:pt x="12712" y="63786"/>
                  <a:pt x="12849" y="63763"/>
                </a:cubicBezTo>
                <a:cubicBezTo>
                  <a:pt x="12644" y="62990"/>
                  <a:pt x="12530" y="62513"/>
                  <a:pt x="12689" y="61671"/>
                </a:cubicBezTo>
                <a:cubicBezTo>
                  <a:pt x="12598" y="61694"/>
                  <a:pt x="12621" y="61808"/>
                  <a:pt x="12598" y="61899"/>
                </a:cubicBezTo>
                <a:cubicBezTo>
                  <a:pt x="12598" y="61512"/>
                  <a:pt x="12394" y="60489"/>
                  <a:pt x="12621" y="59943"/>
                </a:cubicBezTo>
                <a:cubicBezTo>
                  <a:pt x="12689" y="59556"/>
                  <a:pt x="12303" y="59647"/>
                  <a:pt x="12371" y="59261"/>
                </a:cubicBezTo>
                <a:cubicBezTo>
                  <a:pt x="12485" y="59147"/>
                  <a:pt x="12530" y="58897"/>
                  <a:pt x="12553" y="58624"/>
                </a:cubicBezTo>
                <a:cubicBezTo>
                  <a:pt x="12598" y="58442"/>
                  <a:pt x="12485" y="58419"/>
                  <a:pt x="12371" y="58397"/>
                </a:cubicBezTo>
                <a:cubicBezTo>
                  <a:pt x="12417" y="58147"/>
                  <a:pt x="12598" y="57805"/>
                  <a:pt x="12303" y="57737"/>
                </a:cubicBezTo>
                <a:cubicBezTo>
                  <a:pt x="12075" y="57805"/>
                  <a:pt x="12257" y="58351"/>
                  <a:pt x="12189" y="58601"/>
                </a:cubicBezTo>
                <a:cubicBezTo>
                  <a:pt x="11939" y="58579"/>
                  <a:pt x="11803" y="58647"/>
                  <a:pt x="11825" y="58920"/>
                </a:cubicBezTo>
                <a:cubicBezTo>
                  <a:pt x="11825" y="59011"/>
                  <a:pt x="11916" y="59033"/>
                  <a:pt x="11894" y="59147"/>
                </a:cubicBezTo>
                <a:cubicBezTo>
                  <a:pt x="12007" y="59079"/>
                  <a:pt x="12007" y="58897"/>
                  <a:pt x="12189" y="58942"/>
                </a:cubicBezTo>
                <a:cubicBezTo>
                  <a:pt x="11939" y="61649"/>
                  <a:pt x="12212" y="62831"/>
                  <a:pt x="11985" y="65378"/>
                </a:cubicBezTo>
                <a:cubicBezTo>
                  <a:pt x="11871" y="65514"/>
                  <a:pt x="11848" y="65423"/>
                  <a:pt x="11712" y="65378"/>
                </a:cubicBezTo>
                <a:cubicBezTo>
                  <a:pt x="11712" y="66083"/>
                  <a:pt x="11780" y="66674"/>
                  <a:pt x="11689" y="67243"/>
                </a:cubicBezTo>
                <a:cubicBezTo>
                  <a:pt x="11712" y="67356"/>
                  <a:pt x="11871" y="67311"/>
                  <a:pt x="11871" y="67447"/>
                </a:cubicBezTo>
                <a:cubicBezTo>
                  <a:pt x="11803" y="67766"/>
                  <a:pt x="11757" y="68061"/>
                  <a:pt x="11393" y="67993"/>
                </a:cubicBezTo>
                <a:cubicBezTo>
                  <a:pt x="11507" y="68289"/>
                  <a:pt x="11484" y="68334"/>
                  <a:pt x="11757" y="68220"/>
                </a:cubicBezTo>
                <a:cubicBezTo>
                  <a:pt x="11712" y="68334"/>
                  <a:pt x="11552" y="68334"/>
                  <a:pt x="11575" y="68539"/>
                </a:cubicBezTo>
                <a:cubicBezTo>
                  <a:pt x="11257" y="68493"/>
                  <a:pt x="11234" y="68084"/>
                  <a:pt x="11029" y="67879"/>
                </a:cubicBezTo>
                <a:cubicBezTo>
                  <a:pt x="11211" y="67470"/>
                  <a:pt x="11166" y="67493"/>
                  <a:pt x="11143" y="66901"/>
                </a:cubicBezTo>
                <a:cubicBezTo>
                  <a:pt x="11484" y="66742"/>
                  <a:pt x="11189" y="67265"/>
                  <a:pt x="11416" y="67220"/>
                </a:cubicBezTo>
                <a:cubicBezTo>
                  <a:pt x="11643" y="67015"/>
                  <a:pt x="11439" y="66378"/>
                  <a:pt x="11143" y="66674"/>
                </a:cubicBezTo>
                <a:cubicBezTo>
                  <a:pt x="11257" y="66242"/>
                  <a:pt x="10961" y="66037"/>
                  <a:pt x="11166" y="65810"/>
                </a:cubicBezTo>
                <a:cubicBezTo>
                  <a:pt x="11348" y="65764"/>
                  <a:pt x="11325" y="65969"/>
                  <a:pt x="11348" y="66128"/>
                </a:cubicBezTo>
                <a:cubicBezTo>
                  <a:pt x="11575" y="65992"/>
                  <a:pt x="11393" y="65423"/>
                  <a:pt x="11166" y="65469"/>
                </a:cubicBezTo>
                <a:cubicBezTo>
                  <a:pt x="11257" y="64923"/>
                  <a:pt x="11280" y="64286"/>
                  <a:pt x="11189" y="63627"/>
                </a:cubicBezTo>
                <a:cubicBezTo>
                  <a:pt x="11257" y="63309"/>
                  <a:pt x="11416" y="63149"/>
                  <a:pt x="11484" y="62854"/>
                </a:cubicBezTo>
                <a:cubicBezTo>
                  <a:pt x="11461" y="62740"/>
                  <a:pt x="11302" y="62786"/>
                  <a:pt x="11302" y="62626"/>
                </a:cubicBezTo>
                <a:cubicBezTo>
                  <a:pt x="11371" y="61626"/>
                  <a:pt x="11211" y="60307"/>
                  <a:pt x="11439" y="59465"/>
                </a:cubicBezTo>
                <a:cubicBezTo>
                  <a:pt x="11757" y="59375"/>
                  <a:pt x="11575" y="59807"/>
                  <a:pt x="11621" y="60011"/>
                </a:cubicBezTo>
                <a:cubicBezTo>
                  <a:pt x="11939" y="59647"/>
                  <a:pt x="11507" y="59215"/>
                  <a:pt x="11348" y="59033"/>
                </a:cubicBezTo>
                <a:cubicBezTo>
                  <a:pt x="11598" y="57669"/>
                  <a:pt x="11552" y="56646"/>
                  <a:pt x="11507" y="55327"/>
                </a:cubicBezTo>
                <a:cubicBezTo>
                  <a:pt x="11689" y="55236"/>
                  <a:pt x="11575" y="54986"/>
                  <a:pt x="11780" y="55213"/>
                </a:cubicBezTo>
                <a:cubicBezTo>
                  <a:pt x="11894" y="54872"/>
                  <a:pt x="11643" y="54940"/>
                  <a:pt x="11598" y="54781"/>
                </a:cubicBezTo>
                <a:cubicBezTo>
                  <a:pt x="11757" y="53917"/>
                  <a:pt x="11803" y="52939"/>
                  <a:pt x="11734" y="52143"/>
                </a:cubicBezTo>
                <a:cubicBezTo>
                  <a:pt x="11712" y="51734"/>
                  <a:pt x="11666" y="51234"/>
                  <a:pt x="11666" y="50847"/>
                </a:cubicBezTo>
                <a:cubicBezTo>
                  <a:pt x="11666" y="50506"/>
                  <a:pt x="11780" y="50279"/>
                  <a:pt x="11757" y="49960"/>
                </a:cubicBezTo>
                <a:cubicBezTo>
                  <a:pt x="11757" y="49801"/>
                  <a:pt x="11689" y="49596"/>
                  <a:pt x="11689" y="49414"/>
                </a:cubicBezTo>
                <a:cubicBezTo>
                  <a:pt x="11689" y="49255"/>
                  <a:pt x="11871" y="49164"/>
                  <a:pt x="11871" y="48982"/>
                </a:cubicBezTo>
                <a:cubicBezTo>
                  <a:pt x="11894" y="48846"/>
                  <a:pt x="11780" y="47936"/>
                  <a:pt x="11712" y="47663"/>
                </a:cubicBezTo>
                <a:cubicBezTo>
                  <a:pt x="11689" y="47550"/>
                  <a:pt x="11530" y="47595"/>
                  <a:pt x="11530" y="47436"/>
                </a:cubicBezTo>
                <a:cubicBezTo>
                  <a:pt x="11666" y="47186"/>
                  <a:pt x="11643" y="47072"/>
                  <a:pt x="11643" y="46686"/>
                </a:cubicBezTo>
                <a:cubicBezTo>
                  <a:pt x="11621" y="46322"/>
                  <a:pt x="11848" y="46231"/>
                  <a:pt x="11552" y="46026"/>
                </a:cubicBezTo>
                <a:cubicBezTo>
                  <a:pt x="11552" y="45685"/>
                  <a:pt x="11803" y="45662"/>
                  <a:pt x="11757" y="45276"/>
                </a:cubicBezTo>
                <a:cubicBezTo>
                  <a:pt x="11643" y="45276"/>
                  <a:pt x="11666" y="45458"/>
                  <a:pt x="11643" y="45594"/>
                </a:cubicBezTo>
                <a:cubicBezTo>
                  <a:pt x="11302" y="45458"/>
                  <a:pt x="11575" y="45185"/>
                  <a:pt x="11575" y="44935"/>
                </a:cubicBezTo>
                <a:cubicBezTo>
                  <a:pt x="11598" y="43570"/>
                  <a:pt x="11484" y="42342"/>
                  <a:pt x="11643" y="40682"/>
                </a:cubicBezTo>
                <a:cubicBezTo>
                  <a:pt x="11689" y="40159"/>
                  <a:pt x="11666" y="39227"/>
                  <a:pt x="11666" y="38477"/>
                </a:cubicBezTo>
                <a:cubicBezTo>
                  <a:pt x="11666" y="38295"/>
                  <a:pt x="11780" y="38249"/>
                  <a:pt x="11757" y="38044"/>
                </a:cubicBezTo>
                <a:cubicBezTo>
                  <a:pt x="11757" y="37612"/>
                  <a:pt x="11507" y="37067"/>
                  <a:pt x="11871" y="36862"/>
                </a:cubicBezTo>
                <a:cubicBezTo>
                  <a:pt x="11666" y="36748"/>
                  <a:pt x="11575" y="35748"/>
                  <a:pt x="11712" y="35543"/>
                </a:cubicBezTo>
                <a:cubicBezTo>
                  <a:pt x="11734" y="35498"/>
                  <a:pt x="11848" y="35793"/>
                  <a:pt x="11803" y="35861"/>
                </a:cubicBezTo>
                <a:cubicBezTo>
                  <a:pt x="11962" y="35907"/>
                  <a:pt x="11962" y="35247"/>
                  <a:pt x="11712" y="35429"/>
                </a:cubicBezTo>
                <a:cubicBezTo>
                  <a:pt x="11871" y="35247"/>
                  <a:pt x="11939" y="34975"/>
                  <a:pt x="11916" y="34565"/>
                </a:cubicBezTo>
                <a:cubicBezTo>
                  <a:pt x="11825" y="34565"/>
                  <a:pt x="11825" y="34679"/>
                  <a:pt x="11825" y="34770"/>
                </a:cubicBezTo>
                <a:cubicBezTo>
                  <a:pt x="11598" y="34338"/>
                  <a:pt x="11803" y="33428"/>
                  <a:pt x="11757" y="32814"/>
                </a:cubicBezTo>
                <a:cubicBezTo>
                  <a:pt x="12007" y="32405"/>
                  <a:pt x="12212" y="31950"/>
                  <a:pt x="12144" y="31177"/>
                </a:cubicBezTo>
                <a:cubicBezTo>
                  <a:pt x="11962" y="31245"/>
                  <a:pt x="12121" y="31723"/>
                  <a:pt x="11780" y="31609"/>
                </a:cubicBezTo>
                <a:cubicBezTo>
                  <a:pt x="11871" y="30972"/>
                  <a:pt x="11530" y="30881"/>
                  <a:pt x="11598" y="30176"/>
                </a:cubicBezTo>
                <a:cubicBezTo>
                  <a:pt x="11643" y="29767"/>
                  <a:pt x="11803" y="29335"/>
                  <a:pt x="11803" y="28880"/>
                </a:cubicBezTo>
                <a:cubicBezTo>
                  <a:pt x="11916" y="28880"/>
                  <a:pt x="11894" y="29062"/>
                  <a:pt x="11894" y="29199"/>
                </a:cubicBezTo>
                <a:cubicBezTo>
                  <a:pt x="12144" y="28971"/>
                  <a:pt x="11916" y="28471"/>
                  <a:pt x="11621" y="28767"/>
                </a:cubicBezTo>
                <a:cubicBezTo>
                  <a:pt x="11598" y="28516"/>
                  <a:pt x="11666" y="28357"/>
                  <a:pt x="11825" y="28335"/>
                </a:cubicBezTo>
                <a:cubicBezTo>
                  <a:pt x="11552" y="27675"/>
                  <a:pt x="11803" y="26629"/>
                  <a:pt x="11666" y="25810"/>
                </a:cubicBezTo>
                <a:cubicBezTo>
                  <a:pt x="11939" y="26174"/>
                  <a:pt x="12053" y="25356"/>
                  <a:pt x="11871" y="25151"/>
                </a:cubicBezTo>
                <a:cubicBezTo>
                  <a:pt x="11530" y="25219"/>
                  <a:pt x="12098" y="25719"/>
                  <a:pt x="11689" y="25583"/>
                </a:cubicBezTo>
                <a:cubicBezTo>
                  <a:pt x="11666" y="24537"/>
                  <a:pt x="11757" y="23264"/>
                  <a:pt x="11734" y="22536"/>
                </a:cubicBezTo>
                <a:cubicBezTo>
                  <a:pt x="11871" y="22559"/>
                  <a:pt x="11894" y="22422"/>
                  <a:pt x="12007" y="22422"/>
                </a:cubicBezTo>
                <a:cubicBezTo>
                  <a:pt x="11916" y="22308"/>
                  <a:pt x="11825" y="22195"/>
                  <a:pt x="11734" y="22104"/>
                </a:cubicBezTo>
                <a:cubicBezTo>
                  <a:pt x="11734" y="21626"/>
                  <a:pt x="11780" y="21126"/>
                  <a:pt x="11757" y="20671"/>
                </a:cubicBezTo>
                <a:cubicBezTo>
                  <a:pt x="11689" y="19875"/>
                  <a:pt x="11871" y="19034"/>
                  <a:pt x="11894" y="18170"/>
                </a:cubicBezTo>
                <a:cubicBezTo>
                  <a:pt x="11894" y="17965"/>
                  <a:pt x="11803" y="17715"/>
                  <a:pt x="11803" y="17510"/>
                </a:cubicBezTo>
                <a:cubicBezTo>
                  <a:pt x="11803" y="16578"/>
                  <a:pt x="11916" y="14963"/>
                  <a:pt x="11848" y="13781"/>
                </a:cubicBezTo>
                <a:cubicBezTo>
                  <a:pt x="11848" y="13440"/>
                  <a:pt x="11712" y="13122"/>
                  <a:pt x="11689" y="12803"/>
                </a:cubicBezTo>
                <a:cubicBezTo>
                  <a:pt x="11643" y="12098"/>
                  <a:pt x="11734" y="11416"/>
                  <a:pt x="11712" y="10734"/>
                </a:cubicBezTo>
                <a:cubicBezTo>
                  <a:pt x="11689" y="9847"/>
                  <a:pt x="11575" y="9006"/>
                  <a:pt x="11575" y="8210"/>
                </a:cubicBezTo>
                <a:cubicBezTo>
                  <a:pt x="11575" y="8005"/>
                  <a:pt x="11689" y="7982"/>
                  <a:pt x="11666" y="7778"/>
                </a:cubicBezTo>
                <a:cubicBezTo>
                  <a:pt x="11666" y="7550"/>
                  <a:pt x="11575" y="7459"/>
                  <a:pt x="11598" y="7323"/>
                </a:cubicBezTo>
                <a:cubicBezTo>
                  <a:pt x="11598" y="7050"/>
                  <a:pt x="11825" y="6732"/>
                  <a:pt x="11507" y="6459"/>
                </a:cubicBezTo>
                <a:cubicBezTo>
                  <a:pt x="11575" y="5117"/>
                  <a:pt x="11507" y="4958"/>
                  <a:pt x="11552" y="3616"/>
                </a:cubicBezTo>
                <a:cubicBezTo>
                  <a:pt x="11712" y="3594"/>
                  <a:pt x="11734" y="3753"/>
                  <a:pt x="11916" y="3730"/>
                </a:cubicBezTo>
                <a:lnTo>
                  <a:pt x="11894" y="4617"/>
                </a:lnTo>
                <a:cubicBezTo>
                  <a:pt x="11894" y="4844"/>
                  <a:pt x="12235" y="4662"/>
                  <a:pt x="12371" y="4731"/>
                </a:cubicBezTo>
                <a:cubicBezTo>
                  <a:pt x="12417" y="4480"/>
                  <a:pt x="12189" y="4571"/>
                  <a:pt x="12189" y="4389"/>
                </a:cubicBezTo>
                <a:cubicBezTo>
                  <a:pt x="12166" y="4117"/>
                  <a:pt x="12326" y="4298"/>
                  <a:pt x="12371" y="4185"/>
                </a:cubicBezTo>
                <a:cubicBezTo>
                  <a:pt x="12439" y="4003"/>
                  <a:pt x="12280" y="3889"/>
                  <a:pt x="12280" y="3844"/>
                </a:cubicBezTo>
                <a:cubicBezTo>
                  <a:pt x="12303" y="3571"/>
                  <a:pt x="12644" y="3548"/>
                  <a:pt x="12485" y="3298"/>
                </a:cubicBezTo>
                <a:close/>
                <a:moveTo>
                  <a:pt x="12553" y="70312"/>
                </a:moveTo>
                <a:cubicBezTo>
                  <a:pt x="12689" y="70540"/>
                  <a:pt x="12735" y="70835"/>
                  <a:pt x="13008" y="70881"/>
                </a:cubicBezTo>
                <a:cubicBezTo>
                  <a:pt x="12985" y="71245"/>
                  <a:pt x="13031" y="71722"/>
                  <a:pt x="12712" y="71745"/>
                </a:cubicBezTo>
                <a:cubicBezTo>
                  <a:pt x="12894" y="71518"/>
                  <a:pt x="12803" y="71017"/>
                  <a:pt x="12735" y="70744"/>
                </a:cubicBezTo>
                <a:cubicBezTo>
                  <a:pt x="12644" y="70767"/>
                  <a:pt x="12667" y="70881"/>
                  <a:pt x="12644" y="70972"/>
                </a:cubicBezTo>
                <a:cubicBezTo>
                  <a:pt x="12462" y="70881"/>
                  <a:pt x="12394" y="70494"/>
                  <a:pt x="12553" y="70312"/>
                </a:cubicBezTo>
                <a:close/>
                <a:moveTo>
                  <a:pt x="7869" y="4958"/>
                </a:moveTo>
                <a:cubicBezTo>
                  <a:pt x="7664" y="4685"/>
                  <a:pt x="7846" y="3980"/>
                  <a:pt x="7800" y="3525"/>
                </a:cubicBezTo>
                <a:cubicBezTo>
                  <a:pt x="8005" y="3798"/>
                  <a:pt x="7823" y="4526"/>
                  <a:pt x="7869" y="4958"/>
                </a:cubicBezTo>
                <a:close/>
                <a:moveTo>
                  <a:pt x="12735" y="70426"/>
                </a:moveTo>
                <a:cubicBezTo>
                  <a:pt x="12780" y="70040"/>
                  <a:pt x="13008" y="70176"/>
                  <a:pt x="12849" y="69767"/>
                </a:cubicBezTo>
                <a:cubicBezTo>
                  <a:pt x="13190" y="69721"/>
                  <a:pt x="12962" y="70494"/>
                  <a:pt x="12735" y="70426"/>
                </a:cubicBezTo>
                <a:close/>
                <a:moveTo>
                  <a:pt x="12985" y="85298"/>
                </a:moveTo>
                <a:cubicBezTo>
                  <a:pt x="13372" y="85730"/>
                  <a:pt x="12780" y="85844"/>
                  <a:pt x="12871" y="86503"/>
                </a:cubicBezTo>
                <a:cubicBezTo>
                  <a:pt x="12985" y="86026"/>
                  <a:pt x="13190" y="86276"/>
                  <a:pt x="13235" y="86731"/>
                </a:cubicBezTo>
                <a:cubicBezTo>
                  <a:pt x="12803" y="86662"/>
                  <a:pt x="13099" y="87140"/>
                  <a:pt x="12758" y="87367"/>
                </a:cubicBezTo>
                <a:cubicBezTo>
                  <a:pt x="12689" y="87299"/>
                  <a:pt x="12485" y="86913"/>
                  <a:pt x="12485" y="87367"/>
                </a:cubicBezTo>
                <a:cubicBezTo>
                  <a:pt x="12121" y="87254"/>
                  <a:pt x="12417" y="86822"/>
                  <a:pt x="12417" y="86480"/>
                </a:cubicBezTo>
                <a:cubicBezTo>
                  <a:pt x="12621" y="86571"/>
                  <a:pt x="12462" y="87072"/>
                  <a:pt x="12849" y="86935"/>
                </a:cubicBezTo>
                <a:cubicBezTo>
                  <a:pt x="12849" y="86822"/>
                  <a:pt x="12758" y="86844"/>
                  <a:pt x="12667" y="86822"/>
                </a:cubicBezTo>
                <a:lnTo>
                  <a:pt x="12689" y="86048"/>
                </a:lnTo>
                <a:cubicBezTo>
                  <a:pt x="12667" y="85889"/>
                  <a:pt x="12257" y="86230"/>
                  <a:pt x="12326" y="85730"/>
                </a:cubicBezTo>
                <a:cubicBezTo>
                  <a:pt x="12598" y="85503"/>
                  <a:pt x="12985" y="86162"/>
                  <a:pt x="12985" y="85298"/>
                </a:cubicBezTo>
                <a:close/>
                <a:moveTo>
                  <a:pt x="11871" y="73678"/>
                </a:moveTo>
                <a:cubicBezTo>
                  <a:pt x="12007" y="73723"/>
                  <a:pt x="11894" y="74019"/>
                  <a:pt x="12053" y="74019"/>
                </a:cubicBezTo>
                <a:cubicBezTo>
                  <a:pt x="12030" y="74315"/>
                  <a:pt x="12053" y="74656"/>
                  <a:pt x="12030" y="74883"/>
                </a:cubicBezTo>
                <a:cubicBezTo>
                  <a:pt x="12007" y="75270"/>
                  <a:pt x="12030" y="75747"/>
                  <a:pt x="11734" y="75770"/>
                </a:cubicBezTo>
                <a:cubicBezTo>
                  <a:pt x="11712" y="75497"/>
                  <a:pt x="11916" y="75520"/>
                  <a:pt x="11848" y="75224"/>
                </a:cubicBezTo>
                <a:lnTo>
                  <a:pt x="11575" y="75201"/>
                </a:lnTo>
                <a:cubicBezTo>
                  <a:pt x="11257" y="75520"/>
                  <a:pt x="11530" y="75838"/>
                  <a:pt x="11461" y="76407"/>
                </a:cubicBezTo>
                <a:cubicBezTo>
                  <a:pt x="11120" y="76520"/>
                  <a:pt x="11325" y="76066"/>
                  <a:pt x="11280" y="75861"/>
                </a:cubicBezTo>
                <a:cubicBezTo>
                  <a:pt x="11257" y="75702"/>
                  <a:pt x="11120" y="75474"/>
                  <a:pt x="11120" y="75315"/>
                </a:cubicBezTo>
                <a:cubicBezTo>
                  <a:pt x="11052" y="74769"/>
                  <a:pt x="11143" y="74178"/>
                  <a:pt x="11052" y="73769"/>
                </a:cubicBezTo>
                <a:cubicBezTo>
                  <a:pt x="11257" y="73519"/>
                  <a:pt x="11211" y="73951"/>
                  <a:pt x="11507" y="73905"/>
                </a:cubicBezTo>
                <a:cubicBezTo>
                  <a:pt x="11120" y="73996"/>
                  <a:pt x="11166" y="74815"/>
                  <a:pt x="11302" y="75201"/>
                </a:cubicBezTo>
                <a:cubicBezTo>
                  <a:pt x="11552" y="75111"/>
                  <a:pt x="11712" y="74906"/>
                  <a:pt x="11757" y="74565"/>
                </a:cubicBezTo>
                <a:cubicBezTo>
                  <a:pt x="11530" y="74497"/>
                  <a:pt x="11439" y="74588"/>
                  <a:pt x="11484" y="74883"/>
                </a:cubicBezTo>
                <a:cubicBezTo>
                  <a:pt x="11234" y="74474"/>
                  <a:pt x="11825" y="74110"/>
                  <a:pt x="11871" y="73678"/>
                </a:cubicBezTo>
                <a:close/>
                <a:moveTo>
                  <a:pt x="13008" y="82683"/>
                </a:moveTo>
                <a:cubicBezTo>
                  <a:pt x="12917" y="82637"/>
                  <a:pt x="12962" y="82456"/>
                  <a:pt x="12826" y="82456"/>
                </a:cubicBezTo>
                <a:cubicBezTo>
                  <a:pt x="12621" y="82456"/>
                  <a:pt x="12780" y="82910"/>
                  <a:pt x="12735" y="83115"/>
                </a:cubicBezTo>
                <a:cubicBezTo>
                  <a:pt x="12826" y="83115"/>
                  <a:pt x="12803" y="82979"/>
                  <a:pt x="12826" y="82888"/>
                </a:cubicBezTo>
                <a:cubicBezTo>
                  <a:pt x="13121" y="82842"/>
                  <a:pt x="13235" y="83206"/>
                  <a:pt x="13190" y="82683"/>
                </a:cubicBezTo>
                <a:cubicBezTo>
                  <a:pt x="13440" y="82933"/>
                  <a:pt x="13349" y="83001"/>
                  <a:pt x="13281" y="83342"/>
                </a:cubicBezTo>
                <a:cubicBezTo>
                  <a:pt x="13258" y="83411"/>
                  <a:pt x="13167" y="83092"/>
                  <a:pt x="13190" y="83115"/>
                </a:cubicBezTo>
                <a:cubicBezTo>
                  <a:pt x="13099" y="83070"/>
                  <a:pt x="13212" y="83752"/>
                  <a:pt x="13190" y="83888"/>
                </a:cubicBezTo>
                <a:cubicBezTo>
                  <a:pt x="12985" y="83934"/>
                  <a:pt x="13008" y="83729"/>
                  <a:pt x="13008" y="83547"/>
                </a:cubicBezTo>
                <a:cubicBezTo>
                  <a:pt x="12644" y="83229"/>
                  <a:pt x="12439" y="82751"/>
                  <a:pt x="12485" y="82001"/>
                </a:cubicBezTo>
                <a:cubicBezTo>
                  <a:pt x="12553" y="82069"/>
                  <a:pt x="12621" y="82137"/>
                  <a:pt x="12758" y="82114"/>
                </a:cubicBezTo>
                <a:cubicBezTo>
                  <a:pt x="12621" y="81910"/>
                  <a:pt x="12303" y="81910"/>
                  <a:pt x="12394" y="81455"/>
                </a:cubicBezTo>
                <a:cubicBezTo>
                  <a:pt x="12621" y="81500"/>
                  <a:pt x="12780" y="81432"/>
                  <a:pt x="12758" y="81137"/>
                </a:cubicBezTo>
                <a:cubicBezTo>
                  <a:pt x="13303" y="81250"/>
                  <a:pt x="13076" y="81819"/>
                  <a:pt x="13212" y="82251"/>
                </a:cubicBezTo>
                <a:cubicBezTo>
                  <a:pt x="12962" y="82251"/>
                  <a:pt x="13031" y="82046"/>
                  <a:pt x="12826" y="82228"/>
                </a:cubicBezTo>
                <a:cubicBezTo>
                  <a:pt x="12871" y="82410"/>
                  <a:pt x="13121" y="82342"/>
                  <a:pt x="13008" y="82683"/>
                </a:cubicBezTo>
                <a:close/>
                <a:moveTo>
                  <a:pt x="14349" y="79636"/>
                </a:moveTo>
                <a:cubicBezTo>
                  <a:pt x="14213" y="79681"/>
                  <a:pt x="14236" y="79886"/>
                  <a:pt x="14145" y="79977"/>
                </a:cubicBezTo>
                <a:cubicBezTo>
                  <a:pt x="14509" y="80045"/>
                  <a:pt x="14418" y="79568"/>
                  <a:pt x="14440" y="79204"/>
                </a:cubicBezTo>
                <a:cubicBezTo>
                  <a:pt x="14418" y="78476"/>
                  <a:pt x="14281" y="79340"/>
                  <a:pt x="14349" y="79636"/>
                </a:cubicBezTo>
                <a:close/>
                <a:moveTo>
                  <a:pt x="14190" y="77566"/>
                </a:moveTo>
                <a:cubicBezTo>
                  <a:pt x="14236" y="77999"/>
                  <a:pt x="14531" y="78385"/>
                  <a:pt x="14622" y="78772"/>
                </a:cubicBezTo>
                <a:cubicBezTo>
                  <a:pt x="14713" y="79067"/>
                  <a:pt x="14463" y="78931"/>
                  <a:pt x="14622" y="79204"/>
                </a:cubicBezTo>
                <a:cubicBezTo>
                  <a:pt x="14918" y="79772"/>
                  <a:pt x="14963" y="80750"/>
                  <a:pt x="15032" y="81955"/>
                </a:cubicBezTo>
                <a:cubicBezTo>
                  <a:pt x="14918" y="82069"/>
                  <a:pt x="14918" y="82319"/>
                  <a:pt x="14759" y="82387"/>
                </a:cubicBezTo>
                <a:cubicBezTo>
                  <a:pt x="14349" y="82410"/>
                  <a:pt x="14531" y="81751"/>
                  <a:pt x="14122" y="82046"/>
                </a:cubicBezTo>
                <a:cubicBezTo>
                  <a:pt x="13986" y="81660"/>
                  <a:pt x="14190" y="81546"/>
                  <a:pt x="14054" y="81159"/>
                </a:cubicBezTo>
                <a:cubicBezTo>
                  <a:pt x="13645" y="81159"/>
                  <a:pt x="13781" y="81819"/>
                  <a:pt x="13758" y="82251"/>
                </a:cubicBezTo>
                <a:cubicBezTo>
                  <a:pt x="13599" y="82274"/>
                  <a:pt x="13554" y="82114"/>
                  <a:pt x="13394" y="82137"/>
                </a:cubicBezTo>
                <a:cubicBezTo>
                  <a:pt x="13735" y="81591"/>
                  <a:pt x="13463" y="80864"/>
                  <a:pt x="13508" y="80068"/>
                </a:cubicBezTo>
                <a:cubicBezTo>
                  <a:pt x="13713" y="80022"/>
                  <a:pt x="13690" y="80227"/>
                  <a:pt x="13690" y="80386"/>
                </a:cubicBezTo>
                <a:cubicBezTo>
                  <a:pt x="13758" y="80636"/>
                  <a:pt x="13963" y="80727"/>
                  <a:pt x="14145" y="80841"/>
                </a:cubicBezTo>
                <a:cubicBezTo>
                  <a:pt x="14418" y="80454"/>
                  <a:pt x="14077" y="80500"/>
                  <a:pt x="13963" y="80295"/>
                </a:cubicBezTo>
                <a:cubicBezTo>
                  <a:pt x="14008" y="79431"/>
                  <a:pt x="14281" y="78681"/>
                  <a:pt x="14008" y="77999"/>
                </a:cubicBezTo>
                <a:cubicBezTo>
                  <a:pt x="14122" y="77930"/>
                  <a:pt x="14168" y="77771"/>
                  <a:pt x="14190" y="77566"/>
                </a:cubicBezTo>
                <a:close/>
                <a:moveTo>
                  <a:pt x="12826" y="83661"/>
                </a:moveTo>
                <a:cubicBezTo>
                  <a:pt x="12780" y="84207"/>
                  <a:pt x="13121" y="84320"/>
                  <a:pt x="12985" y="84980"/>
                </a:cubicBezTo>
                <a:cubicBezTo>
                  <a:pt x="12780" y="84911"/>
                  <a:pt x="12803" y="85116"/>
                  <a:pt x="12780" y="85298"/>
                </a:cubicBezTo>
                <a:cubicBezTo>
                  <a:pt x="12394" y="85025"/>
                  <a:pt x="12417" y="84366"/>
                  <a:pt x="12712" y="83979"/>
                </a:cubicBezTo>
                <a:cubicBezTo>
                  <a:pt x="12485" y="83979"/>
                  <a:pt x="12439" y="84184"/>
                  <a:pt x="12257" y="83979"/>
                </a:cubicBezTo>
                <a:cubicBezTo>
                  <a:pt x="12326" y="84457"/>
                  <a:pt x="12303" y="85707"/>
                  <a:pt x="11780" y="85821"/>
                </a:cubicBezTo>
                <a:cubicBezTo>
                  <a:pt x="11803" y="85366"/>
                  <a:pt x="12030" y="85184"/>
                  <a:pt x="12075" y="84730"/>
                </a:cubicBezTo>
                <a:cubicBezTo>
                  <a:pt x="12098" y="84593"/>
                  <a:pt x="11803" y="84343"/>
                  <a:pt x="11803" y="84616"/>
                </a:cubicBezTo>
                <a:cubicBezTo>
                  <a:pt x="11507" y="83911"/>
                  <a:pt x="11939" y="82706"/>
                  <a:pt x="11734" y="82092"/>
                </a:cubicBezTo>
                <a:cubicBezTo>
                  <a:pt x="12075" y="82296"/>
                  <a:pt x="12007" y="82865"/>
                  <a:pt x="12098" y="83092"/>
                </a:cubicBezTo>
                <a:cubicBezTo>
                  <a:pt x="12303" y="83183"/>
                  <a:pt x="12485" y="82706"/>
                  <a:pt x="12280" y="82660"/>
                </a:cubicBezTo>
                <a:cubicBezTo>
                  <a:pt x="12508" y="82251"/>
                  <a:pt x="12462" y="83070"/>
                  <a:pt x="12462" y="83320"/>
                </a:cubicBezTo>
                <a:cubicBezTo>
                  <a:pt x="12280" y="83524"/>
                  <a:pt x="12189" y="83274"/>
                  <a:pt x="12007" y="83206"/>
                </a:cubicBezTo>
                <a:cubicBezTo>
                  <a:pt x="12053" y="83638"/>
                  <a:pt x="11894" y="83820"/>
                  <a:pt x="11894" y="84184"/>
                </a:cubicBezTo>
                <a:cubicBezTo>
                  <a:pt x="12235" y="84275"/>
                  <a:pt x="12098" y="83843"/>
                  <a:pt x="12166" y="83752"/>
                </a:cubicBezTo>
                <a:cubicBezTo>
                  <a:pt x="12189" y="83729"/>
                  <a:pt x="12326" y="83911"/>
                  <a:pt x="12348" y="83865"/>
                </a:cubicBezTo>
                <a:cubicBezTo>
                  <a:pt x="12417" y="83797"/>
                  <a:pt x="12348" y="83456"/>
                  <a:pt x="12644" y="83547"/>
                </a:cubicBezTo>
                <a:cubicBezTo>
                  <a:pt x="12644" y="83638"/>
                  <a:pt x="12735" y="83638"/>
                  <a:pt x="12826" y="83661"/>
                </a:cubicBezTo>
                <a:close/>
                <a:moveTo>
                  <a:pt x="12826" y="77544"/>
                </a:moveTo>
                <a:cubicBezTo>
                  <a:pt x="13031" y="77635"/>
                  <a:pt x="12826" y="77885"/>
                  <a:pt x="12894" y="78089"/>
                </a:cubicBezTo>
                <a:cubicBezTo>
                  <a:pt x="12917" y="78158"/>
                  <a:pt x="13076" y="78180"/>
                  <a:pt x="13076" y="78203"/>
                </a:cubicBezTo>
                <a:cubicBezTo>
                  <a:pt x="13121" y="78362"/>
                  <a:pt x="12962" y="78385"/>
                  <a:pt x="12985" y="78522"/>
                </a:cubicBezTo>
                <a:cubicBezTo>
                  <a:pt x="13008" y="78612"/>
                  <a:pt x="13372" y="78840"/>
                  <a:pt x="13258" y="79181"/>
                </a:cubicBezTo>
                <a:cubicBezTo>
                  <a:pt x="12962" y="79295"/>
                  <a:pt x="13099" y="78931"/>
                  <a:pt x="13076" y="78749"/>
                </a:cubicBezTo>
                <a:cubicBezTo>
                  <a:pt x="12780" y="78794"/>
                  <a:pt x="12712" y="78476"/>
                  <a:pt x="12621" y="78840"/>
                </a:cubicBezTo>
                <a:cubicBezTo>
                  <a:pt x="12303" y="78703"/>
                  <a:pt x="12712" y="78612"/>
                  <a:pt x="12712" y="78522"/>
                </a:cubicBezTo>
                <a:cubicBezTo>
                  <a:pt x="12712" y="78362"/>
                  <a:pt x="12553" y="78476"/>
                  <a:pt x="12530" y="78408"/>
                </a:cubicBezTo>
                <a:cubicBezTo>
                  <a:pt x="12462" y="78226"/>
                  <a:pt x="12758" y="77953"/>
                  <a:pt x="12621" y="77635"/>
                </a:cubicBezTo>
                <a:cubicBezTo>
                  <a:pt x="12735" y="77657"/>
                  <a:pt x="12803" y="77612"/>
                  <a:pt x="12826" y="77544"/>
                </a:cubicBezTo>
                <a:close/>
                <a:moveTo>
                  <a:pt x="13303" y="75133"/>
                </a:moveTo>
                <a:cubicBezTo>
                  <a:pt x="13554" y="75315"/>
                  <a:pt x="13303" y="75793"/>
                  <a:pt x="13212" y="75906"/>
                </a:cubicBezTo>
                <a:cubicBezTo>
                  <a:pt x="13212" y="76179"/>
                  <a:pt x="13372" y="76248"/>
                  <a:pt x="13190" y="76452"/>
                </a:cubicBezTo>
                <a:cubicBezTo>
                  <a:pt x="12940" y="76088"/>
                  <a:pt x="13235" y="75452"/>
                  <a:pt x="13303" y="75133"/>
                </a:cubicBezTo>
                <a:close/>
                <a:moveTo>
                  <a:pt x="13554" y="77657"/>
                </a:moveTo>
                <a:cubicBezTo>
                  <a:pt x="13531" y="77976"/>
                  <a:pt x="13554" y="78317"/>
                  <a:pt x="13258" y="78317"/>
                </a:cubicBezTo>
                <a:cubicBezTo>
                  <a:pt x="13463" y="78226"/>
                  <a:pt x="13190" y="77544"/>
                  <a:pt x="13554" y="77657"/>
                </a:cubicBezTo>
                <a:close/>
                <a:moveTo>
                  <a:pt x="12508" y="74019"/>
                </a:moveTo>
                <a:cubicBezTo>
                  <a:pt x="12962" y="74133"/>
                  <a:pt x="12644" y="74565"/>
                  <a:pt x="12576" y="74906"/>
                </a:cubicBezTo>
                <a:cubicBezTo>
                  <a:pt x="12371" y="74815"/>
                  <a:pt x="12553" y="74292"/>
                  <a:pt x="12508" y="74019"/>
                </a:cubicBezTo>
                <a:close/>
                <a:moveTo>
                  <a:pt x="12280" y="76657"/>
                </a:moveTo>
                <a:cubicBezTo>
                  <a:pt x="12439" y="76793"/>
                  <a:pt x="12417" y="77134"/>
                  <a:pt x="12553" y="77316"/>
                </a:cubicBezTo>
                <a:cubicBezTo>
                  <a:pt x="12621" y="77271"/>
                  <a:pt x="12712" y="77225"/>
                  <a:pt x="12735" y="77089"/>
                </a:cubicBezTo>
                <a:cubicBezTo>
                  <a:pt x="13053" y="77271"/>
                  <a:pt x="12508" y="77248"/>
                  <a:pt x="12644" y="77521"/>
                </a:cubicBezTo>
                <a:cubicBezTo>
                  <a:pt x="12439" y="77316"/>
                  <a:pt x="12144" y="76884"/>
                  <a:pt x="12280" y="76657"/>
                </a:cubicBezTo>
                <a:close/>
                <a:moveTo>
                  <a:pt x="33337" y="82774"/>
                </a:moveTo>
                <a:cubicBezTo>
                  <a:pt x="33315" y="82501"/>
                  <a:pt x="33838" y="82137"/>
                  <a:pt x="34042" y="81842"/>
                </a:cubicBezTo>
                <a:cubicBezTo>
                  <a:pt x="34065" y="82114"/>
                  <a:pt x="33542" y="82478"/>
                  <a:pt x="33337" y="82774"/>
                </a:cubicBezTo>
                <a:close/>
                <a:moveTo>
                  <a:pt x="44207" y="21694"/>
                </a:moveTo>
                <a:cubicBezTo>
                  <a:pt x="44412" y="21581"/>
                  <a:pt x="44685" y="22058"/>
                  <a:pt x="44639" y="22240"/>
                </a:cubicBezTo>
                <a:cubicBezTo>
                  <a:pt x="44457" y="22331"/>
                  <a:pt x="44343" y="21854"/>
                  <a:pt x="44207" y="21694"/>
                </a:cubicBezTo>
                <a:close/>
                <a:moveTo>
                  <a:pt x="47254" y="26629"/>
                </a:moveTo>
                <a:cubicBezTo>
                  <a:pt x="47595" y="26629"/>
                  <a:pt x="48096" y="27789"/>
                  <a:pt x="47823" y="27766"/>
                </a:cubicBezTo>
                <a:cubicBezTo>
                  <a:pt x="47777" y="27425"/>
                  <a:pt x="47459" y="27175"/>
                  <a:pt x="47254" y="26629"/>
                </a:cubicBezTo>
                <a:close/>
                <a:moveTo>
                  <a:pt x="37430" y="13622"/>
                </a:moveTo>
                <a:cubicBezTo>
                  <a:pt x="37726" y="13508"/>
                  <a:pt x="37749" y="13872"/>
                  <a:pt x="37954" y="14077"/>
                </a:cubicBezTo>
                <a:cubicBezTo>
                  <a:pt x="38317" y="14395"/>
                  <a:pt x="38727" y="14827"/>
                  <a:pt x="39136" y="15259"/>
                </a:cubicBezTo>
                <a:cubicBezTo>
                  <a:pt x="39545" y="15691"/>
                  <a:pt x="39955" y="16100"/>
                  <a:pt x="40250" y="16487"/>
                </a:cubicBezTo>
                <a:cubicBezTo>
                  <a:pt x="39750" y="16669"/>
                  <a:pt x="39659" y="16010"/>
                  <a:pt x="39454" y="15805"/>
                </a:cubicBezTo>
                <a:cubicBezTo>
                  <a:pt x="38886" y="15191"/>
                  <a:pt x="38317" y="14577"/>
                  <a:pt x="37430" y="13622"/>
                </a:cubicBezTo>
                <a:close/>
                <a:moveTo>
                  <a:pt x="43457" y="20535"/>
                </a:moveTo>
                <a:cubicBezTo>
                  <a:pt x="43866" y="20694"/>
                  <a:pt x="43889" y="21012"/>
                  <a:pt x="44162" y="21467"/>
                </a:cubicBezTo>
                <a:cubicBezTo>
                  <a:pt x="43889" y="21444"/>
                  <a:pt x="43707" y="20785"/>
                  <a:pt x="43457" y="20535"/>
                </a:cubicBezTo>
                <a:close/>
                <a:moveTo>
                  <a:pt x="51711" y="38772"/>
                </a:moveTo>
                <a:cubicBezTo>
                  <a:pt x="52052" y="38658"/>
                  <a:pt x="52143" y="39955"/>
                  <a:pt x="52098" y="40205"/>
                </a:cubicBezTo>
                <a:cubicBezTo>
                  <a:pt x="51848" y="39977"/>
                  <a:pt x="51848" y="39204"/>
                  <a:pt x="51711" y="38772"/>
                </a:cubicBezTo>
                <a:close/>
                <a:moveTo>
                  <a:pt x="52621" y="43980"/>
                </a:moveTo>
                <a:cubicBezTo>
                  <a:pt x="52780" y="44139"/>
                  <a:pt x="52825" y="44480"/>
                  <a:pt x="52894" y="44775"/>
                </a:cubicBezTo>
                <a:cubicBezTo>
                  <a:pt x="52553" y="44889"/>
                  <a:pt x="52712" y="44252"/>
                  <a:pt x="52621" y="43980"/>
                </a:cubicBezTo>
                <a:close/>
                <a:moveTo>
                  <a:pt x="51484" y="37385"/>
                </a:moveTo>
                <a:cubicBezTo>
                  <a:pt x="51552" y="37590"/>
                  <a:pt x="51802" y="38204"/>
                  <a:pt x="51734" y="38522"/>
                </a:cubicBezTo>
                <a:cubicBezTo>
                  <a:pt x="51575" y="38408"/>
                  <a:pt x="51507" y="38226"/>
                  <a:pt x="51484" y="38022"/>
                </a:cubicBezTo>
                <a:cubicBezTo>
                  <a:pt x="51461" y="37817"/>
                  <a:pt x="51461" y="37590"/>
                  <a:pt x="51484" y="37385"/>
                </a:cubicBezTo>
                <a:close/>
                <a:moveTo>
                  <a:pt x="47914" y="27971"/>
                </a:moveTo>
                <a:cubicBezTo>
                  <a:pt x="48277" y="28039"/>
                  <a:pt x="48414" y="28721"/>
                  <a:pt x="48573" y="29085"/>
                </a:cubicBezTo>
                <a:cubicBezTo>
                  <a:pt x="49051" y="30063"/>
                  <a:pt x="49323" y="30881"/>
                  <a:pt x="49642" y="31768"/>
                </a:cubicBezTo>
                <a:cubicBezTo>
                  <a:pt x="49801" y="32223"/>
                  <a:pt x="50370" y="32701"/>
                  <a:pt x="50006" y="32996"/>
                </a:cubicBezTo>
                <a:cubicBezTo>
                  <a:pt x="49892" y="32064"/>
                  <a:pt x="49255" y="31245"/>
                  <a:pt x="48914" y="30313"/>
                </a:cubicBezTo>
                <a:cubicBezTo>
                  <a:pt x="48619" y="29631"/>
                  <a:pt x="48346" y="28812"/>
                  <a:pt x="47914" y="27971"/>
                </a:cubicBezTo>
                <a:close/>
                <a:moveTo>
                  <a:pt x="42274" y="71040"/>
                </a:moveTo>
                <a:cubicBezTo>
                  <a:pt x="42024" y="70835"/>
                  <a:pt x="42001" y="71358"/>
                  <a:pt x="41728" y="71131"/>
                </a:cubicBezTo>
                <a:cubicBezTo>
                  <a:pt x="41865" y="70813"/>
                  <a:pt x="42138" y="70926"/>
                  <a:pt x="42274" y="70585"/>
                </a:cubicBezTo>
                <a:cubicBezTo>
                  <a:pt x="42411" y="70676"/>
                  <a:pt x="42388" y="70835"/>
                  <a:pt x="42274" y="71040"/>
                </a:cubicBezTo>
                <a:close/>
                <a:moveTo>
                  <a:pt x="41478" y="72109"/>
                </a:moveTo>
                <a:cubicBezTo>
                  <a:pt x="41615" y="71813"/>
                  <a:pt x="41751" y="71449"/>
                  <a:pt x="42024" y="71586"/>
                </a:cubicBezTo>
                <a:cubicBezTo>
                  <a:pt x="41819" y="71677"/>
                  <a:pt x="41751" y="72268"/>
                  <a:pt x="41478" y="72109"/>
                </a:cubicBezTo>
                <a:close/>
                <a:moveTo>
                  <a:pt x="39523" y="75020"/>
                </a:moveTo>
                <a:cubicBezTo>
                  <a:pt x="39704" y="74610"/>
                  <a:pt x="40000" y="74656"/>
                  <a:pt x="40205" y="74383"/>
                </a:cubicBezTo>
                <a:cubicBezTo>
                  <a:pt x="40205" y="74406"/>
                  <a:pt x="39818" y="75338"/>
                  <a:pt x="39523" y="75020"/>
                </a:cubicBezTo>
                <a:close/>
                <a:moveTo>
                  <a:pt x="41023" y="72223"/>
                </a:moveTo>
                <a:cubicBezTo>
                  <a:pt x="40773" y="72132"/>
                  <a:pt x="41319" y="71768"/>
                  <a:pt x="41069" y="71677"/>
                </a:cubicBezTo>
                <a:cubicBezTo>
                  <a:pt x="41296" y="71700"/>
                  <a:pt x="41296" y="70949"/>
                  <a:pt x="41615" y="71177"/>
                </a:cubicBezTo>
                <a:cubicBezTo>
                  <a:pt x="41433" y="71563"/>
                  <a:pt x="41183" y="71745"/>
                  <a:pt x="41023" y="72223"/>
                </a:cubicBezTo>
                <a:close/>
                <a:moveTo>
                  <a:pt x="43661" y="65878"/>
                </a:moveTo>
                <a:cubicBezTo>
                  <a:pt x="43752" y="65628"/>
                  <a:pt x="43820" y="65378"/>
                  <a:pt x="44071" y="65469"/>
                </a:cubicBezTo>
                <a:cubicBezTo>
                  <a:pt x="44002" y="65764"/>
                  <a:pt x="43911" y="65992"/>
                  <a:pt x="43661" y="65878"/>
                </a:cubicBezTo>
                <a:close/>
                <a:moveTo>
                  <a:pt x="44957" y="47322"/>
                </a:moveTo>
                <a:cubicBezTo>
                  <a:pt x="44821" y="47504"/>
                  <a:pt x="44775" y="47322"/>
                  <a:pt x="44753" y="47072"/>
                </a:cubicBezTo>
                <a:cubicBezTo>
                  <a:pt x="44730" y="46845"/>
                  <a:pt x="44707" y="46526"/>
                  <a:pt x="44616" y="46458"/>
                </a:cubicBezTo>
                <a:cubicBezTo>
                  <a:pt x="44707" y="46436"/>
                  <a:pt x="44662" y="46276"/>
                  <a:pt x="44662" y="46163"/>
                </a:cubicBezTo>
                <a:cubicBezTo>
                  <a:pt x="45071" y="46254"/>
                  <a:pt x="44821" y="47209"/>
                  <a:pt x="44957" y="47322"/>
                </a:cubicBezTo>
                <a:close/>
                <a:moveTo>
                  <a:pt x="40569" y="71245"/>
                </a:moveTo>
                <a:cubicBezTo>
                  <a:pt x="40819" y="71108"/>
                  <a:pt x="40932" y="70654"/>
                  <a:pt x="41092" y="70290"/>
                </a:cubicBezTo>
                <a:cubicBezTo>
                  <a:pt x="41274" y="69926"/>
                  <a:pt x="41319" y="69380"/>
                  <a:pt x="41660" y="69471"/>
                </a:cubicBezTo>
                <a:cubicBezTo>
                  <a:pt x="41274" y="69994"/>
                  <a:pt x="41183" y="71336"/>
                  <a:pt x="40569" y="71245"/>
                </a:cubicBezTo>
                <a:close/>
                <a:moveTo>
                  <a:pt x="32951" y="21035"/>
                </a:moveTo>
                <a:cubicBezTo>
                  <a:pt x="32837" y="21103"/>
                  <a:pt x="32473" y="20899"/>
                  <a:pt x="32359" y="20762"/>
                </a:cubicBezTo>
                <a:cubicBezTo>
                  <a:pt x="32269" y="20648"/>
                  <a:pt x="32064" y="20285"/>
                  <a:pt x="32269" y="20194"/>
                </a:cubicBezTo>
                <a:cubicBezTo>
                  <a:pt x="32450" y="20603"/>
                  <a:pt x="32632" y="20603"/>
                  <a:pt x="32951" y="21035"/>
                </a:cubicBezTo>
                <a:close/>
                <a:moveTo>
                  <a:pt x="38408" y="75497"/>
                </a:moveTo>
                <a:lnTo>
                  <a:pt x="38749" y="74906"/>
                </a:lnTo>
                <a:cubicBezTo>
                  <a:pt x="38863" y="74997"/>
                  <a:pt x="38704" y="75725"/>
                  <a:pt x="38408" y="75497"/>
                </a:cubicBezTo>
                <a:close/>
                <a:moveTo>
                  <a:pt x="50233" y="33155"/>
                </a:moveTo>
                <a:cubicBezTo>
                  <a:pt x="50574" y="33860"/>
                  <a:pt x="50779" y="34588"/>
                  <a:pt x="50961" y="35498"/>
                </a:cubicBezTo>
                <a:cubicBezTo>
                  <a:pt x="50642" y="34929"/>
                  <a:pt x="50370" y="34224"/>
                  <a:pt x="50142" y="33451"/>
                </a:cubicBezTo>
                <a:cubicBezTo>
                  <a:pt x="50051" y="33269"/>
                  <a:pt x="50142" y="33224"/>
                  <a:pt x="50233" y="33155"/>
                </a:cubicBezTo>
                <a:close/>
                <a:moveTo>
                  <a:pt x="6618" y="45708"/>
                </a:moveTo>
                <a:cubicBezTo>
                  <a:pt x="6504" y="46163"/>
                  <a:pt x="6800" y="46140"/>
                  <a:pt x="6777" y="46481"/>
                </a:cubicBezTo>
                <a:cubicBezTo>
                  <a:pt x="6231" y="46731"/>
                  <a:pt x="6823" y="47186"/>
                  <a:pt x="6686" y="47459"/>
                </a:cubicBezTo>
                <a:cubicBezTo>
                  <a:pt x="6595" y="47391"/>
                  <a:pt x="6527" y="47345"/>
                  <a:pt x="6413" y="47345"/>
                </a:cubicBezTo>
                <a:cubicBezTo>
                  <a:pt x="6459" y="47118"/>
                  <a:pt x="6300" y="46617"/>
                  <a:pt x="6504" y="46572"/>
                </a:cubicBezTo>
                <a:cubicBezTo>
                  <a:pt x="6436" y="46322"/>
                  <a:pt x="6118" y="45685"/>
                  <a:pt x="6618" y="45708"/>
                </a:cubicBezTo>
                <a:close/>
                <a:moveTo>
                  <a:pt x="8778" y="35361"/>
                </a:moveTo>
                <a:cubicBezTo>
                  <a:pt x="8960" y="35793"/>
                  <a:pt x="8801" y="36043"/>
                  <a:pt x="8664" y="36453"/>
                </a:cubicBezTo>
                <a:cubicBezTo>
                  <a:pt x="8528" y="36271"/>
                  <a:pt x="8483" y="35952"/>
                  <a:pt x="8505" y="35566"/>
                </a:cubicBezTo>
                <a:cubicBezTo>
                  <a:pt x="8664" y="35589"/>
                  <a:pt x="8733" y="35498"/>
                  <a:pt x="8778" y="35361"/>
                </a:cubicBezTo>
                <a:close/>
                <a:moveTo>
                  <a:pt x="8619" y="33610"/>
                </a:moveTo>
                <a:cubicBezTo>
                  <a:pt x="8846" y="33769"/>
                  <a:pt x="8778" y="33997"/>
                  <a:pt x="8710" y="34270"/>
                </a:cubicBezTo>
                <a:cubicBezTo>
                  <a:pt x="8483" y="34110"/>
                  <a:pt x="8551" y="33883"/>
                  <a:pt x="8619" y="33610"/>
                </a:cubicBezTo>
                <a:close/>
                <a:moveTo>
                  <a:pt x="8846" y="36680"/>
                </a:moveTo>
                <a:lnTo>
                  <a:pt x="8846" y="37772"/>
                </a:lnTo>
                <a:cubicBezTo>
                  <a:pt x="8778" y="37567"/>
                  <a:pt x="8460" y="36726"/>
                  <a:pt x="8846" y="36680"/>
                </a:cubicBezTo>
                <a:close/>
                <a:moveTo>
                  <a:pt x="11007" y="57919"/>
                </a:moveTo>
                <a:cubicBezTo>
                  <a:pt x="11007" y="57305"/>
                  <a:pt x="11029" y="56578"/>
                  <a:pt x="11029" y="56077"/>
                </a:cubicBezTo>
                <a:cubicBezTo>
                  <a:pt x="11439" y="57101"/>
                  <a:pt x="10938" y="58010"/>
                  <a:pt x="11075" y="59465"/>
                </a:cubicBezTo>
                <a:cubicBezTo>
                  <a:pt x="10916" y="59670"/>
                  <a:pt x="11007" y="58397"/>
                  <a:pt x="11007" y="57919"/>
                </a:cubicBezTo>
                <a:close/>
                <a:moveTo>
                  <a:pt x="11530" y="48209"/>
                </a:moveTo>
                <a:cubicBezTo>
                  <a:pt x="11734" y="48482"/>
                  <a:pt x="11530" y="49187"/>
                  <a:pt x="11598" y="49642"/>
                </a:cubicBezTo>
                <a:cubicBezTo>
                  <a:pt x="11348" y="49301"/>
                  <a:pt x="11530" y="48619"/>
                  <a:pt x="11530" y="48209"/>
                </a:cubicBezTo>
                <a:close/>
                <a:moveTo>
                  <a:pt x="8392" y="37317"/>
                </a:moveTo>
                <a:cubicBezTo>
                  <a:pt x="8369" y="37521"/>
                  <a:pt x="8505" y="37567"/>
                  <a:pt x="8483" y="37772"/>
                </a:cubicBezTo>
                <a:cubicBezTo>
                  <a:pt x="8255" y="37863"/>
                  <a:pt x="8028" y="37954"/>
                  <a:pt x="7732" y="37976"/>
                </a:cubicBezTo>
                <a:cubicBezTo>
                  <a:pt x="7846" y="37635"/>
                  <a:pt x="8028" y="37362"/>
                  <a:pt x="8392" y="37317"/>
                </a:cubicBezTo>
                <a:close/>
                <a:moveTo>
                  <a:pt x="11211" y="50392"/>
                </a:moveTo>
                <a:cubicBezTo>
                  <a:pt x="11712" y="50551"/>
                  <a:pt x="11416" y="51370"/>
                  <a:pt x="11371" y="51825"/>
                </a:cubicBezTo>
                <a:cubicBezTo>
                  <a:pt x="11348" y="52120"/>
                  <a:pt x="11530" y="52621"/>
                  <a:pt x="11189" y="52689"/>
                </a:cubicBezTo>
                <a:cubicBezTo>
                  <a:pt x="11371" y="51916"/>
                  <a:pt x="11257" y="50961"/>
                  <a:pt x="11211" y="50392"/>
                </a:cubicBezTo>
                <a:close/>
                <a:moveTo>
                  <a:pt x="23400" y="98487"/>
                </a:moveTo>
                <a:cubicBezTo>
                  <a:pt x="23150" y="98737"/>
                  <a:pt x="22718" y="98874"/>
                  <a:pt x="22127" y="99169"/>
                </a:cubicBezTo>
                <a:cubicBezTo>
                  <a:pt x="22445" y="98896"/>
                  <a:pt x="23036" y="98555"/>
                  <a:pt x="23400" y="98487"/>
                </a:cubicBezTo>
                <a:close/>
                <a:moveTo>
                  <a:pt x="36225" y="89391"/>
                </a:moveTo>
                <a:cubicBezTo>
                  <a:pt x="36180" y="89550"/>
                  <a:pt x="36021" y="89823"/>
                  <a:pt x="35816" y="90051"/>
                </a:cubicBezTo>
                <a:cubicBezTo>
                  <a:pt x="35589" y="90278"/>
                  <a:pt x="35338" y="90483"/>
                  <a:pt x="35134" y="90528"/>
                </a:cubicBezTo>
                <a:cubicBezTo>
                  <a:pt x="34861" y="90255"/>
                  <a:pt x="35270" y="90414"/>
                  <a:pt x="35384" y="90301"/>
                </a:cubicBezTo>
                <a:cubicBezTo>
                  <a:pt x="35475" y="89960"/>
                  <a:pt x="35975" y="89619"/>
                  <a:pt x="36225" y="89391"/>
                </a:cubicBezTo>
                <a:close/>
                <a:moveTo>
                  <a:pt x="6231" y="40660"/>
                </a:moveTo>
                <a:cubicBezTo>
                  <a:pt x="6527" y="40728"/>
                  <a:pt x="6345" y="41092"/>
                  <a:pt x="6322" y="41319"/>
                </a:cubicBezTo>
                <a:cubicBezTo>
                  <a:pt x="6049" y="41205"/>
                  <a:pt x="6209" y="40887"/>
                  <a:pt x="6231" y="40660"/>
                </a:cubicBezTo>
                <a:close/>
                <a:moveTo>
                  <a:pt x="51052" y="52757"/>
                </a:moveTo>
                <a:cubicBezTo>
                  <a:pt x="50802" y="52689"/>
                  <a:pt x="50688" y="52462"/>
                  <a:pt x="50688" y="52098"/>
                </a:cubicBezTo>
                <a:cubicBezTo>
                  <a:pt x="50802" y="52143"/>
                  <a:pt x="50893" y="52234"/>
                  <a:pt x="50870" y="52439"/>
                </a:cubicBezTo>
                <a:cubicBezTo>
                  <a:pt x="50938" y="52462"/>
                  <a:pt x="50961" y="52393"/>
                  <a:pt x="50961" y="52325"/>
                </a:cubicBezTo>
                <a:cubicBezTo>
                  <a:pt x="51097" y="52348"/>
                  <a:pt x="51029" y="52598"/>
                  <a:pt x="51052" y="52757"/>
                </a:cubicBezTo>
                <a:close/>
                <a:moveTo>
                  <a:pt x="12303" y="92870"/>
                </a:moveTo>
                <a:cubicBezTo>
                  <a:pt x="11916" y="92961"/>
                  <a:pt x="12189" y="93325"/>
                  <a:pt x="12098" y="93530"/>
                </a:cubicBezTo>
                <a:cubicBezTo>
                  <a:pt x="12257" y="93462"/>
                  <a:pt x="12144" y="93666"/>
                  <a:pt x="12371" y="93575"/>
                </a:cubicBezTo>
                <a:cubicBezTo>
                  <a:pt x="12348" y="93257"/>
                  <a:pt x="12144" y="93257"/>
                  <a:pt x="12303" y="92870"/>
                </a:cubicBezTo>
                <a:close/>
                <a:moveTo>
                  <a:pt x="12394" y="92870"/>
                </a:moveTo>
                <a:cubicBezTo>
                  <a:pt x="12462" y="92961"/>
                  <a:pt x="12189" y="93325"/>
                  <a:pt x="12553" y="93189"/>
                </a:cubicBezTo>
                <a:cubicBezTo>
                  <a:pt x="12485" y="93098"/>
                  <a:pt x="12758" y="92779"/>
                  <a:pt x="12394" y="92870"/>
                </a:cubicBezTo>
                <a:close/>
                <a:moveTo>
                  <a:pt x="12098" y="93735"/>
                </a:moveTo>
                <a:cubicBezTo>
                  <a:pt x="12053" y="93871"/>
                  <a:pt x="12098" y="93916"/>
                  <a:pt x="12166" y="93939"/>
                </a:cubicBezTo>
                <a:cubicBezTo>
                  <a:pt x="12371" y="93871"/>
                  <a:pt x="12780" y="93598"/>
                  <a:pt x="12530" y="93689"/>
                </a:cubicBezTo>
                <a:cubicBezTo>
                  <a:pt x="12439" y="93825"/>
                  <a:pt x="12189" y="93757"/>
                  <a:pt x="12098" y="93735"/>
                </a:cubicBezTo>
                <a:close/>
                <a:moveTo>
                  <a:pt x="11552" y="93644"/>
                </a:moveTo>
                <a:cubicBezTo>
                  <a:pt x="11439" y="93575"/>
                  <a:pt x="11416" y="93416"/>
                  <a:pt x="11189" y="93462"/>
                </a:cubicBezTo>
                <a:cubicBezTo>
                  <a:pt x="11257" y="93621"/>
                  <a:pt x="11052" y="93666"/>
                  <a:pt x="11098" y="93803"/>
                </a:cubicBezTo>
                <a:close/>
                <a:moveTo>
                  <a:pt x="10757" y="96281"/>
                </a:moveTo>
                <a:cubicBezTo>
                  <a:pt x="10893" y="96418"/>
                  <a:pt x="10711" y="97077"/>
                  <a:pt x="11098" y="96782"/>
                </a:cubicBezTo>
                <a:cubicBezTo>
                  <a:pt x="11234" y="96532"/>
                  <a:pt x="11052" y="96759"/>
                  <a:pt x="11007" y="96668"/>
                </a:cubicBezTo>
                <a:cubicBezTo>
                  <a:pt x="10961" y="96509"/>
                  <a:pt x="11166" y="95940"/>
                  <a:pt x="10757" y="96281"/>
                </a:cubicBezTo>
                <a:close/>
                <a:moveTo>
                  <a:pt x="12598" y="94803"/>
                </a:moveTo>
                <a:cubicBezTo>
                  <a:pt x="12371" y="95008"/>
                  <a:pt x="12212" y="95190"/>
                  <a:pt x="12030" y="95395"/>
                </a:cubicBezTo>
                <a:cubicBezTo>
                  <a:pt x="12280" y="95167"/>
                  <a:pt x="12712" y="94894"/>
                  <a:pt x="12598" y="94803"/>
                </a:cubicBezTo>
                <a:close/>
                <a:moveTo>
                  <a:pt x="12121" y="95645"/>
                </a:moveTo>
                <a:cubicBezTo>
                  <a:pt x="12235" y="95554"/>
                  <a:pt x="12303" y="95531"/>
                  <a:pt x="12303" y="95622"/>
                </a:cubicBezTo>
                <a:cubicBezTo>
                  <a:pt x="12576" y="95349"/>
                  <a:pt x="12667" y="95190"/>
                  <a:pt x="12758" y="95031"/>
                </a:cubicBezTo>
                <a:cubicBezTo>
                  <a:pt x="12598" y="95190"/>
                  <a:pt x="12553" y="95190"/>
                  <a:pt x="12576" y="95076"/>
                </a:cubicBezTo>
                <a:cubicBezTo>
                  <a:pt x="12303" y="95304"/>
                  <a:pt x="12212" y="95463"/>
                  <a:pt x="12121" y="95645"/>
                </a:cubicBezTo>
                <a:close/>
                <a:moveTo>
                  <a:pt x="12917" y="96645"/>
                </a:moveTo>
                <a:cubicBezTo>
                  <a:pt x="12871" y="96782"/>
                  <a:pt x="13121" y="96804"/>
                  <a:pt x="13303" y="96486"/>
                </a:cubicBezTo>
                <a:cubicBezTo>
                  <a:pt x="13031" y="96759"/>
                  <a:pt x="13167" y="96350"/>
                  <a:pt x="12917" y="96645"/>
                </a:cubicBezTo>
                <a:close/>
                <a:moveTo>
                  <a:pt x="14622" y="97941"/>
                </a:moveTo>
                <a:cubicBezTo>
                  <a:pt x="14645" y="97987"/>
                  <a:pt x="14759" y="98283"/>
                  <a:pt x="14872" y="97964"/>
                </a:cubicBezTo>
                <a:cubicBezTo>
                  <a:pt x="14782" y="97555"/>
                  <a:pt x="15077" y="97873"/>
                  <a:pt x="15191" y="97691"/>
                </a:cubicBezTo>
                <a:cubicBezTo>
                  <a:pt x="15236" y="97100"/>
                  <a:pt x="14759" y="97691"/>
                  <a:pt x="14622" y="97941"/>
                </a:cubicBezTo>
                <a:close/>
                <a:moveTo>
                  <a:pt x="15009" y="98032"/>
                </a:moveTo>
                <a:cubicBezTo>
                  <a:pt x="15191" y="98010"/>
                  <a:pt x="15350" y="97964"/>
                  <a:pt x="15441" y="97828"/>
                </a:cubicBezTo>
                <a:cubicBezTo>
                  <a:pt x="15441" y="97646"/>
                  <a:pt x="15418" y="97509"/>
                  <a:pt x="15350" y="97464"/>
                </a:cubicBezTo>
                <a:cubicBezTo>
                  <a:pt x="15395" y="97873"/>
                  <a:pt x="15123" y="97828"/>
                  <a:pt x="15009" y="98032"/>
                </a:cubicBezTo>
                <a:close/>
                <a:moveTo>
                  <a:pt x="19557" y="93598"/>
                </a:moveTo>
                <a:cubicBezTo>
                  <a:pt x="19898" y="93507"/>
                  <a:pt x="20012" y="93530"/>
                  <a:pt x="20012" y="93212"/>
                </a:cubicBezTo>
                <a:cubicBezTo>
                  <a:pt x="19739" y="93121"/>
                  <a:pt x="19511" y="93393"/>
                  <a:pt x="19557" y="93598"/>
                </a:cubicBezTo>
                <a:close/>
                <a:moveTo>
                  <a:pt x="21285" y="96236"/>
                </a:moveTo>
                <a:cubicBezTo>
                  <a:pt x="21513" y="96077"/>
                  <a:pt x="21785" y="95918"/>
                  <a:pt x="21831" y="95690"/>
                </a:cubicBezTo>
                <a:cubicBezTo>
                  <a:pt x="21399" y="95781"/>
                  <a:pt x="21353" y="95895"/>
                  <a:pt x="21285" y="96236"/>
                </a:cubicBezTo>
                <a:close/>
                <a:moveTo>
                  <a:pt x="21603" y="92529"/>
                </a:moveTo>
                <a:cubicBezTo>
                  <a:pt x="21785" y="92575"/>
                  <a:pt x="22172" y="92325"/>
                  <a:pt x="22036" y="92075"/>
                </a:cubicBezTo>
                <a:cubicBezTo>
                  <a:pt x="21876" y="92347"/>
                  <a:pt x="21581" y="92165"/>
                  <a:pt x="21603" y="92529"/>
                </a:cubicBezTo>
                <a:close/>
                <a:moveTo>
                  <a:pt x="22900" y="92029"/>
                </a:moveTo>
                <a:cubicBezTo>
                  <a:pt x="22945" y="92097"/>
                  <a:pt x="23104" y="92052"/>
                  <a:pt x="23059" y="91938"/>
                </a:cubicBezTo>
                <a:cubicBezTo>
                  <a:pt x="22854" y="91961"/>
                  <a:pt x="22718" y="91711"/>
                  <a:pt x="22468" y="91847"/>
                </a:cubicBezTo>
                <a:cubicBezTo>
                  <a:pt x="22536" y="92143"/>
                  <a:pt x="22763" y="91893"/>
                  <a:pt x="22900" y="92029"/>
                </a:cubicBezTo>
                <a:close/>
                <a:moveTo>
                  <a:pt x="22968" y="91779"/>
                </a:moveTo>
                <a:cubicBezTo>
                  <a:pt x="23332" y="91574"/>
                  <a:pt x="23514" y="91642"/>
                  <a:pt x="23605" y="91301"/>
                </a:cubicBezTo>
                <a:cubicBezTo>
                  <a:pt x="23491" y="91347"/>
                  <a:pt x="23491" y="91233"/>
                  <a:pt x="23514" y="91142"/>
                </a:cubicBezTo>
                <a:cubicBezTo>
                  <a:pt x="23309" y="91438"/>
                  <a:pt x="22809" y="91210"/>
                  <a:pt x="22968" y="91779"/>
                </a:cubicBezTo>
                <a:close/>
                <a:moveTo>
                  <a:pt x="37294" y="87777"/>
                </a:moveTo>
                <a:cubicBezTo>
                  <a:pt x="37521" y="87640"/>
                  <a:pt x="37817" y="87686"/>
                  <a:pt x="37885" y="87413"/>
                </a:cubicBezTo>
                <a:cubicBezTo>
                  <a:pt x="37794" y="87322"/>
                  <a:pt x="37703" y="87322"/>
                  <a:pt x="37612" y="87322"/>
                </a:cubicBezTo>
                <a:cubicBezTo>
                  <a:pt x="37658" y="86844"/>
                  <a:pt x="38226" y="86958"/>
                  <a:pt x="38204" y="86662"/>
                </a:cubicBezTo>
                <a:cubicBezTo>
                  <a:pt x="37931" y="86571"/>
                  <a:pt x="37612" y="87094"/>
                  <a:pt x="37340" y="87208"/>
                </a:cubicBezTo>
                <a:cubicBezTo>
                  <a:pt x="37408" y="87322"/>
                  <a:pt x="37612" y="87413"/>
                  <a:pt x="37521" y="87527"/>
                </a:cubicBezTo>
                <a:cubicBezTo>
                  <a:pt x="37385" y="87436"/>
                  <a:pt x="37226" y="87777"/>
                  <a:pt x="37089" y="87731"/>
                </a:cubicBezTo>
                <a:cubicBezTo>
                  <a:pt x="36794" y="88436"/>
                  <a:pt x="36953" y="87981"/>
                  <a:pt x="37294" y="87777"/>
                </a:cubicBezTo>
                <a:close/>
                <a:moveTo>
                  <a:pt x="38363" y="86640"/>
                </a:moveTo>
                <a:cubicBezTo>
                  <a:pt x="38477" y="86458"/>
                  <a:pt x="38590" y="86526"/>
                  <a:pt x="38704" y="86367"/>
                </a:cubicBezTo>
                <a:cubicBezTo>
                  <a:pt x="38454" y="86253"/>
                  <a:pt x="38636" y="86094"/>
                  <a:pt x="38454" y="85980"/>
                </a:cubicBezTo>
                <a:cubicBezTo>
                  <a:pt x="38226" y="86230"/>
                  <a:pt x="38340" y="86435"/>
                  <a:pt x="38363" y="86640"/>
                </a:cubicBezTo>
                <a:close/>
                <a:moveTo>
                  <a:pt x="41865" y="80955"/>
                </a:moveTo>
                <a:cubicBezTo>
                  <a:pt x="41933" y="80886"/>
                  <a:pt x="42001" y="80886"/>
                  <a:pt x="42069" y="80955"/>
                </a:cubicBezTo>
                <a:cubicBezTo>
                  <a:pt x="42320" y="80750"/>
                  <a:pt x="42365" y="80250"/>
                  <a:pt x="42501" y="80318"/>
                </a:cubicBezTo>
                <a:cubicBezTo>
                  <a:pt x="42638" y="80454"/>
                  <a:pt x="42251" y="80750"/>
                  <a:pt x="42479" y="80841"/>
                </a:cubicBezTo>
                <a:cubicBezTo>
                  <a:pt x="42843" y="80614"/>
                  <a:pt x="42683" y="80500"/>
                  <a:pt x="42843" y="80159"/>
                </a:cubicBezTo>
                <a:cubicBezTo>
                  <a:pt x="42524" y="80136"/>
                  <a:pt x="42570" y="79931"/>
                  <a:pt x="42320" y="79931"/>
                </a:cubicBezTo>
                <a:cubicBezTo>
                  <a:pt x="42206" y="80363"/>
                  <a:pt x="41978" y="80705"/>
                  <a:pt x="41865" y="80955"/>
                </a:cubicBezTo>
                <a:close/>
                <a:moveTo>
                  <a:pt x="45048" y="75815"/>
                </a:moveTo>
                <a:cubicBezTo>
                  <a:pt x="45208" y="75565"/>
                  <a:pt x="45094" y="75429"/>
                  <a:pt x="44866" y="75338"/>
                </a:cubicBezTo>
                <a:cubicBezTo>
                  <a:pt x="44753" y="75611"/>
                  <a:pt x="44821" y="75906"/>
                  <a:pt x="45048" y="75815"/>
                </a:cubicBezTo>
                <a:close/>
                <a:moveTo>
                  <a:pt x="46117" y="75111"/>
                </a:moveTo>
                <a:cubicBezTo>
                  <a:pt x="46163" y="74519"/>
                  <a:pt x="46731" y="74406"/>
                  <a:pt x="46526" y="74065"/>
                </a:cubicBezTo>
                <a:cubicBezTo>
                  <a:pt x="46299" y="74337"/>
                  <a:pt x="45981" y="74178"/>
                  <a:pt x="45776" y="74565"/>
                </a:cubicBezTo>
                <a:cubicBezTo>
                  <a:pt x="45844" y="74747"/>
                  <a:pt x="45935" y="74792"/>
                  <a:pt x="46094" y="74724"/>
                </a:cubicBezTo>
                <a:cubicBezTo>
                  <a:pt x="46026" y="74906"/>
                  <a:pt x="46049" y="75020"/>
                  <a:pt x="46117" y="75111"/>
                </a:cubicBezTo>
                <a:close/>
                <a:moveTo>
                  <a:pt x="43093" y="70290"/>
                </a:moveTo>
                <a:cubicBezTo>
                  <a:pt x="43138" y="69994"/>
                  <a:pt x="43320" y="70108"/>
                  <a:pt x="43388" y="69858"/>
                </a:cubicBezTo>
                <a:cubicBezTo>
                  <a:pt x="43229" y="69789"/>
                  <a:pt x="43115" y="69767"/>
                  <a:pt x="43002" y="69812"/>
                </a:cubicBezTo>
                <a:cubicBezTo>
                  <a:pt x="42888" y="70040"/>
                  <a:pt x="43002" y="70153"/>
                  <a:pt x="43093" y="70290"/>
                </a:cubicBezTo>
                <a:close/>
                <a:moveTo>
                  <a:pt x="47300" y="71859"/>
                </a:moveTo>
                <a:cubicBezTo>
                  <a:pt x="47595" y="71518"/>
                  <a:pt x="47163" y="71563"/>
                  <a:pt x="47345" y="71267"/>
                </a:cubicBezTo>
                <a:cubicBezTo>
                  <a:pt x="47504" y="71108"/>
                  <a:pt x="48141" y="70381"/>
                  <a:pt x="47800" y="70130"/>
                </a:cubicBezTo>
                <a:cubicBezTo>
                  <a:pt x="47573" y="70472"/>
                  <a:pt x="47618" y="70972"/>
                  <a:pt x="47345" y="71040"/>
                </a:cubicBezTo>
                <a:cubicBezTo>
                  <a:pt x="47391" y="71017"/>
                  <a:pt x="47413" y="70676"/>
                  <a:pt x="47300" y="70904"/>
                </a:cubicBezTo>
                <a:cubicBezTo>
                  <a:pt x="47436" y="71154"/>
                  <a:pt x="46845" y="71768"/>
                  <a:pt x="47300" y="71859"/>
                </a:cubicBezTo>
                <a:close/>
                <a:moveTo>
                  <a:pt x="43593" y="69062"/>
                </a:moveTo>
                <a:cubicBezTo>
                  <a:pt x="43707" y="68834"/>
                  <a:pt x="43798" y="68607"/>
                  <a:pt x="43616" y="68516"/>
                </a:cubicBezTo>
                <a:cubicBezTo>
                  <a:pt x="43411" y="68607"/>
                  <a:pt x="43275" y="69016"/>
                  <a:pt x="43593" y="69062"/>
                </a:cubicBezTo>
                <a:close/>
                <a:moveTo>
                  <a:pt x="43570" y="67538"/>
                </a:moveTo>
                <a:cubicBezTo>
                  <a:pt x="43320" y="67402"/>
                  <a:pt x="43229" y="67652"/>
                  <a:pt x="43161" y="67925"/>
                </a:cubicBezTo>
                <a:cubicBezTo>
                  <a:pt x="43411" y="68061"/>
                  <a:pt x="43502" y="67811"/>
                  <a:pt x="43570" y="67538"/>
                </a:cubicBezTo>
                <a:close/>
                <a:moveTo>
                  <a:pt x="44162" y="67538"/>
                </a:moveTo>
                <a:cubicBezTo>
                  <a:pt x="44480" y="67333"/>
                  <a:pt x="44162" y="67015"/>
                  <a:pt x="44139" y="66765"/>
                </a:cubicBezTo>
                <a:cubicBezTo>
                  <a:pt x="44002" y="67106"/>
                  <a:pt x="44002" y="67356"/>
                  <a:pt x="44162" y="67538"/>
                </a:cubicBezTo>
                <a:close/>
                <a:moveTo>
                  <a:pt x="49187" y="68993"/>
                </a:moveTo>
                <a:cubicBezTo>
                  <a:pt x="49528" y="69130"/>
                  <a:pt x="49505" y="68789"/>
                  <a:pt x="49551" y="68516"/>
                </a:cubicBezTo>
                <a:cubicBezTo>
                  <a:pt x="49301" y="68311"/>
                  <a:pt x="49301" y="68789"/>
                  <a:pt x="49187" y="68993"/>
                </a:cubicBezTo>
                <a:close/>
                <a:moveTo>
                  <a:pt x="49733" y="68812"/>
                </a:moveTo>
                <a:cubicBezTo>
                  <a:pt x="49937" y="68698"/>
                  <a:pt x="50006" y="68289"/>
                  <a:pt x="49869" y="68129"/>
                </a:cubicBezTo>
                <a:cubicBezTo>
                  <a:pt x="49665" y="68266"/>
                  <a:pt x="49596" y="68675"/>
                  <a:pt x="49733" y="68812"/>
                </a:cubicBezTo>
                <a:close/>
                <a:moveTo>
                  <a:pt x="50847" y="68357"/>
                </a:moveTo>
                <a:cubicBezTo>
                  <a:pt x="50961" y="68038"/>
                  <a:pt x="51029" y="67606"/>
                  <a:pt x="51211" y="67493"/>
                </a:cubicBezTo>
                <a:cubicBezTo>
                  <a:pt x="51029" y="67515"/>
                  <a:pt x="50551" y="67720"/>
                  <a:pt x="50688" y="67925"/>
                </a:cubicBezTo>
                <a:cubicBezTo>
                  <a:pt x="50711" y="67857"/>
                  <a:pt x="50756" y="67811"/>
                  <a:pt x="50824" y="67857"/>
                </a:cubicBezTo>
                <a:cubicBezTo>
                  <a:pt x="50756" y="68061"/>
                  <a:pt x="50756" y="68243"/>
                  <a:pt x="50847" y="68357"/>
                </a:cubicBezTo>
                <a:close/>
                <a:moveTo>
                  <a:pt x="49960" y="64514"/>
                </a:moveTo>
                <a:cubicBezTo>
                  <a:pt x="49665" y="64355"/>
                  <a:pt x="49528" y="64809"/>
                  <a:pt x="49642" y="65014"/>
                </a:cubicBezTo>
                <a:cubicBezTo>
                  <a:pt x="49915" y="65173"/>
                  <a:pt x="50051" y="64718"/>
                  <a:pt x="49960" y="64514"/>
                </a:cubicBezTo>
                <a:close/>
                <a:moveTo>
                  <a:pt x="50551" y="59306"/>
                </a:moveTo>
                <a:cubicBezTo>
                  <a:pt x="50779" y="58942"/>
                  <a:pt x="50574" y="58806"/>
                  <a:pt x="50574" y="58397"/>
                </a:cubicBezTo>
                <a:cubicBezTo>
                  <a:pt x="50938" y="58556"/>
                  <a:pt x="50733" y="57987"/>
                  <a:pt x="50733" y="57965"/>
                </a:cubicBezTo>
                <a:cubicBezTo>
                  <a:pt x="50779" y="57737"/>
                  <a:pt x="51029" y="57715"/>
                  <a:pt x="51074" y="57464"/>
                </a:cubicBezTo>
                <a:cubicBezTo>
                  <a:pt x="50665" y="57487"/>
                  <a:pt x="50983" y="56828"/>
                  <a:pt x="50711" y="56737"/>
                </a:cubicBezTo>
                <a:cubicBezTo>
                  <a:pt x="50733" y="56555"/>
                  <a:pt x="50665" y="56191"/>
                  <a:pt x="50915" y="56327"/>
                </a:cubicBezTo>
                <a:cubicBezTo>
                  <a:pt x="50938" y="56668"/>
                  <a:pt x="50665" y="56737"/>
                  <a:pt x="50961" y="56873"/>
                </a:cubicBezTo>
                <a:cubicBezTo>
                  <a:pt x="51074" y="56714"/>
                  <a:pt x="51120" y="56532"/>
                  <a:pt x="51097" y="56327"/>
                </a:cubicBezTo>
                <a:cubicBezTo>
                  <a:pt x="51074" y="56123"/>
                  <a:pt x="50529" y="55350"/>
                  <a:pt x="51006" y="55327"/>
                </a:cubicBezTo>
                <a:cubicBezTo>
                  <a:pt x="51006" y="55395"/>
                  <a:pt x="51074" y="55463"/>
                  <a:pt x="51097" y="55327"/>
                </a:cubicBezTo>
                <a:cubicBezTo>
                  <a:pt x="50847" y="55168"/>
                  <a:pt x="51552" y="54713"/>
                  <a:pt x="51074" y="54554"/>
                </a:cubicBezTo>
                <a:cubicBezTo>
                  <a:pt x="50938" y="54599"/>
                  <a:pt x="51006" y="54963"/>
                  <a:pt x="50847" y="54986"/>
                </a:cubicBezTo>
                <a:cubicBezTo>
                  <a:pt x="50847" y="54713"/>
                  <a:pt x="50938" y="54485"/>
                  <a:pt x="50961" y="54281"/>
                </a:cubicBezTo>
                <a:cubicBezTo>
                  <a:pt x="51006" y="54076"/>
                  <a:pt x="50983" y="53917"/>
                  <a:pt x="50824" y="53758"/>
                </a:cubicBezTo>
                <a:cubicBezTo>
                  <a:pt x="50824" y="53667"/>
                  <a:pt x="51097" y="53599"/>
                  <a:pt x="51120" y="53553"/>
                </a:cubicBezTo>
                <a:cubicBezTo>
                  <a:pt x="51143" y="53462"/>
                  <a:pt x="51097" y="52825"/>
                  <a:pt x="51143" y="52780"/>
                </a:cubicBezTo>
                <a:cubicBezTo>
                  <a:pt x="51143" y="52757"/>
                  <a:pt x="51325" y="52803"/>
                  <a:pt x="51325" y="52780"/>
                </a:cubicBezTo>
                <a:cubicBezTo>
                  <a:pt x="51347" y="52553"/>
                  <a:pt x="51143" y="52325"/>
                  <a:pt x="51256" y="52098"/>
                </a:cubicBezTo>
                <a:cubicBezTo>
                  <a:pt x="51347" y="52098"/>
                  <a:pt x="51507" y="52120"/>
                  <a:pt x="51529" y="52007"/>
                </a:cubicBezTo>
                <a:cubicBezTo>
                  <a:pt x="51347" y="51757"/>
                  <a:pt x="51234" y="52007"/>
                  <a:pt x="51074" y="52098"/>
                </a:cubicBezTo>
                <a:cubicBezTo>
                  <a:pt x="50983" y="51643"/>
                  <a:pt x="50711" y="51961"/>
                  <a:pt x="50620" y="51438"/>
                </a:cubicBezTo>
                <a:cubicBezTo>
                  <a:pt x="50620" y="51211"/>
                  <a:pt x="50870" y="51302"/>
                  <a:pt x="50802" y="50983"/>
                </a:cubicBezTo>
                <a:cubicBezTo>
                  <a:pt x="50642" y="50915"/>
                  <a:pt x="50620" y="50688"/>
                  <a:pt x="50597" y="50551"/>
                </a:cubicBezTo>
                <a:cubicBezTo>
                  <a:pt x="50483" y="49892"/>
                  <a:pt x="50483" y="49096"/>
                  <a:pt x="50529" y="48346"/>
                </a:cubicBezTo>
                <a:cubicBezTo>
                  <a:pt x="50392" y="48255"/>
                  <a:pt x="50233" y="48186"/>
                  <a:pt x="50233" y="47914"/>
                </a:cubicBezTo>
                <a:cubicBezTo>
                  <a:pt x="50142" y="47345"/>
                  <a:pt x="50097" y="46913"/>
                  <a:pt x="50028" y="46481"/>
                </a:cubicBezTo>
                <a:cubicBezTo>
                  <a:pt x="49960" y="46049"/>
                  <a:pt x="49869" y="45594"/>
                  <a:pt x="49801" y="45003"/>
                </a:cubicBezTo>
                <a:cubicBezTo>
                  <a:pt x="49142" y="44980"/>
                  <a:pt x="49710" y="45822"/>
                  <a:pt x="49733" y="46208"/>
                </a:cubicBezTo>
                <a:cubicBezTo>
                  <a:pt x="49801" y="46868"/>
                  <a:pt x="49687" y="47482"/>
                  <a:pt x="49687" y="48050"/>
                </a:cubicBezTo>
                <a:cubicBezTo>
                  <a:pt x="49846" y="48050"/>
                  <a:pt x="49937" y="48141"/>
                  <a:pt x="49983" y="48255"/>
                </a:cubicBezTo>
                <a:cubicBezTo>
                  <a:pt x="49892" y="49210"/>
                  <a:pt x="50119" y="49687"/>
                  <a:pt x="50233" y="50551"/>
                </a:cubicBezTo>
                <a:cubicBezTo>
                  <a:pt x="50028" y="50620"/>
                  <a:pt x="49937" y="50233"/>
                  <a:pt x="49960" y="50665"/>
                </a:cubicBezTo>
                <a:cubicBezTo>
                  <a:pt x="50142" y="50779"/>
                  <a:pt x="50165" y="51074"/>
                  <a:pt x="50347" y="51211"/>
                </a:cubicBezTo>
                <a:cubicBezTo>
                  <a:pt x="50279" y="52007"/>
                  <a:pt x="50460" y="52780"/>
                  <a:pt x="50210" y="53167"/>
                </a:cubicBezTo>
                <a:cubicBezTo>
                  <a:pt x="50370" y="53599"/>
                  <a:pt x="50347" y="54076"/>
                  <a:pt x="50165" y="54372"/>
                </a:cubicBezTo>
                <a:cubicBezTo>
                  <a:pt x="50620" y="54281"/>
                  <a:pt x="50324" y="54940"/>
                  <a:pt x="50460" y="55168"/>
                </a:cubicBezTo>
                <a:cubicBezTo>
                  <a:pt x="50279" y="55122"/>
                  <a:pt x="50301" y="54849"/>
                  <a:pt x="50119" y="54804"/>
                </a:cubicBezTo>
                <a:cubicBezTo>
                  <a:pt x="50256" y="55190"/>
                  <a:pt x="50074" y="55327"/>
                  <a:pt x="50051" y="55782"/>
                </a:cubicBezTo>
                <a:cubicBezTo>
                  <a:pt x="50392" y="56009"/>
                  <a:pt x="50119" y="55327"/>
                  <a:pt x="50347" y="55372"/>
                </a:cubicBezTo>
                <a:cubicBezTo>
                  <a:pt x="50688" y="55486"/>
                  <a:pt x="50279" y="55895"/>
                  <a:pt x="50370" y="56373"/>
                </a:cubicBezTo>
                <a:cubicBezTo>
                  <a:pt x="50483" y="56396"/>
                  <a:pt x="50574" y="56418"/>
                  <a:pt x="50529" y="56623"/>
                </a:cubicBezTo>
                <a:cubicBezTo>
                  <a:pt x="50256" y="56373"/>
                  <a:pt x="50460" y="56646"/>
                  <a:pt x="50415" y="56941"/>
                </a:cubicBezTo>
                <a:cubicBezTo>
                  <a:pt x="50301" y="57396"/>
                  <a:pt x="50233" y="57737"/>
                  <a:pt x="50460" y="57942"/>
                </a:cubicBezTo>
                <a:cubicBezTo>
                  <a:pt x="50301" y="57919"/>
                  <a:pt x="50188" y="57874"/>
                  <a:pt x="50119" y="57783"/>
                </a:cubicBezTo>
                <a:cubicBezTo>
                  <a:pt x="49960" y="58169"/>
                  <a:pt x="50256" y="58169"/>
                  <a:pt x="50301" y="58374"/>
                </a:cubicBezTo>
                <a:cubicBezTo>
                  <a:pt x="50233" y="58715"/>
                  <a:pt x="50165" y="59056"/>
                  <a:pt x="50119" y="59306"/>
                </a:cubicBezTo>
                <a:cubicBezTo>
                  <a:pt x="50028" y="59579"/>
                  <a:pt x="49937" y="59784"/>
                  <a:pt x="49824" y="59852"/>
                </a:cubicBezTo>
                <a:cubicBezTo>
                  <a:pt x="49710" y="59807"/>
                  <a:pt x="49642" y="59625"/>
                  <a:pt x="49551" y="59807"/>
                </a:cubicBezTo>
                <a:cubicBezTo>
                  <a:pt x="49619" y="59966"/>
                  <a:pt x="49846" y="60034"/>
                  <a:pt x="49937" y="60193"/>
                </a:cubicBezTo>
                <a:cubicBezTo>
                  <a:pt x="49892" y="60489"/>
                  <a:pt x="49460" y="60625"/>
                  <a:pt x="49824" y="60853"/>
                </a:cubicBezTo>
                <a:cubicBezTo>
                  <a:pt x="50028" y="60398"/>
                  <a:pt x="49892" y="60011"/>
                  <a:pt x="50188" y="59898"/>
                </a:cubicBezTo>
                <a:cubicBezTo>
                  <a:pt x="50233" y="60102"/>
                  <a:pt x="50210" y="60421"/>
                  <a:pt x="50210" y="60693"/>
                </a:cubicBezTo>
                <a:cubicBezTo>
                  <a:pt x="50233" y="61194"/>
                  <a:pt x="50142" y="60853"/>
                  <a:pt x="50028" y="61239"/>
                </a:cubicBezTo>
                <a:cubicBezTo>
                  <a:pt x="50529" y="61899"/>
                  <a:pt x="50824" y="59284"/>
                  <a:pt x="50551" y="59306"/>
                </a:cubicBezTo>
                <a:close/>
                <a:moveTo>
                  <a:pt x="45685" y="59033"/>
                </a:moveTo>
                <a:cubicBezTo>
                  <a:pt x="45844" y="58942"/>
                  <a:pt x="45912" y="58579"/>
                  <a:pt x="45662" y="58533"/>
                </a:cubicBezTo>
                <a:cubicBezTo>
                  <a:pt x="45526" y="58624"/>
                  <a:pt x="45458" y="58988"/>
                  <a:pt x="45685" y="59033"/>
                </a:cubicBezTo>
                <a:close/>
                <a:moveTo>
                  <a:pt x="45981" y="53303"/>
                </a:moveTo>
                <a:cubicBezTo>
                  <a:pt x="45799" y="52916"/>
                  <a:pt x="46117" y="52939"/>
                  <a:pt x="46185" y="52598"/>
                </a:cubicBezTo>
                <a:cubicBezTo>
                  <a:pt x="45958" y="52575"/>
                  <a:pt x="45912" y="52416"/>
                  <a:pt x="45731" y="52598"/>
                </a:cubicBezTo>
                <a:cubicBezTo>
                  <a:pt x="45890" y="52757"/>
                  <a:pt x="45662" y="53326"/>
                  <a:pt x="45981" y="53303"/>
                </a:cubicBezTo>
                <a:close/>
                <a:moveTo>
                  <a:pt x="45844" y="50574"/>
                </a:moveTo>
                <a:cubicBezTo>
                  <a:pt x="46003" y="50392"/>
                  <a:pt x="45867" y="49960"/>
                  <a:pt x="45731" y="49778"/>
                </a:cubicBezTo>
                <a:cubicBezTo>
                  <a:pt x="45776" y="50188"/>
                  <a:pt x="45526" y="50392"/>
                  <a:pt x="45844" y="50574"/>
                </a:cubicBezTo>
                <a:close/>
                <a:moveTo>
                  <a:pt x="49710" y="44343"/>
                </a:moveTo>
                <a:cubicBezTo>
                  <a:pt x="49437" y="44343"/>
                  <a:pt x="49460" y="44616"/>
                  <a:pt x="49187" y="44616"/>
                </a:cubicBezTo>
                <a:cubicBezTo>
                  <a:pt x="49164" y="44548"/>
                  <a:pt x="49164" y="44412"/>
                  <a:pt x="49073" y="44412"/>
                </a:cubicBezTo>
                <a:cubicBezTo>
                  <a:pt x="49187" y="45003"/>
                  <a:pt x="49778" y="45003"/>
                  <a:pt x="49710" y="44343"/>
                </a:cubicBezTo>
                <a:close/>
                <a:moveTo>
                  <a:pt x="52007" y="58147"/>
                </a:moveTo>
                <a:cubicBezTo>
                  <a:pt x="52075" y="57874"/>
                  <a:pt x="52348" y="57987"/>
                  <a:pt x="52348" y="57624"/>
                </a:cubicBezTo>
                <a:cubicBezTo>
                  <a:pt x="52189" y="56987"/>
                  <a:pt x="51575" y="57896"/>
                  <a:pt x="52007" y="58147"/>
                </a:cubicBezTo>
                <a:close/>
                <a:moveTo>
                  <a:pt x="52530" y="57646"/>
                </a:moveTo>
                <a:cubicBezTo>
                  <a:pt x="52280" y="58056"/>
                  <a:pt x="52894" y="58147"/>
                  <a:pt x="52962" y="57919"/>
                </a:cubicBezTo>
                <a:cubicBezTo>
                  <a:pt x="52666" y="57965"/>
                  <a:pt x="52894" y="57510"/>
                  <a:pt x="52530" y="57646"/>
                </a:cubicBezTo>
                <a:close/>
                <a:moveTo>
                  <a:pt x="52894" y="59784"/>
                </a:moveTo>
                <a:cubicBezTo>
                  <a:pt x="52962" y="59534"/>
                  <a:pt x="53144" y="59352"/>
                  <a:pt x="52985" y="59102"/>
                </a:cubicBezTo>
                <a:cubicBezTo>
                  <a:pt x="52666" y="58942"/>
                  <a:pt x="52689" y="59829"/>
                  <a:pt x="52894" y="59784"/>
                </a:cubicBezTo>
                <a:close/>
                <a:moveTo>
                  <a:pt x="49323" y="44162"/>
                </a:moveTo>
                <a:cubicBezTo>
                  <a:pt x="49346" y="43911"/>
                  <a:pt x="49505" y="43638"/>
                  <a:pt x="49483" y="43388"/>
                </a:cubicBezTo>
                <a:cubicBezTo>
                  <a:pt x="49460" y="43093"/>
                  <a:pt x="49278" y="43070"/>
                  <a:pt x="49233" y="42865"/>
                </a:cubicBezTo>
                <a:cubicBezTo>
                  <a:pt x="49187" y="42752"/>
                  <a:pt x="49301" y="42774"/>
                  <a:pt x="49301" y="42752"/>
                </a:cubicBezTo>
                <a:cubicBezTo>
                  <a:pt x="49301" y="42638"/>
                  <a:pt x="49187" y="42661"/>
                  <a:pt x="49187" y="42661"/>
                </a:cubicBezTo>
                <a:cubicBezTo>
                  <a:pt x="49073" y="42115"/>
                  <a:pt x="48960" y="41819"/>
                  <a:pt x="48664" y="41751"/>
                </a:cubicBezTo>
                <a:cubicBezTo>
                  <a:pt x="48641" y="42160"/>
                  <a:pt x="48982" y="42729"/>
                  <a:pt x="49119" y="43320"/>
                </a:cubicBezTo>
                <a:cubicBezTo>
                  <a:pt x="49187" y="43616"/>
                  <a:pt x="48937" y="44093"/>
                  <a:pt x="49323" y="44162"/>
                </a:cubicBezTo>
                <a:close/>
                <a:moveTo>
                  <a:pt x="45662" y="31586"/>
                </a:moveTo>
                <a:cubicBezTo>
                  <a:pt x="45503" y="31336"/>
                  <a:pt x="45776" y="31336"/>
                  <a:pt x="45799" y="31177"/>
                </a:cubicBezTo>
                <a:cubicBezTo>
                  <a:pt x="45662" y="30768"/>
                  <a:pt x="45480" y="30449"/>
                  <a:pt x="45253" y="30358"/>
                </a:cubicBezTo>
                <a:cubicBezTo>
                  <a:pt x="45344" y="30290"/>
                  <a:pt x="45253" y="30108"/>
                  <a:pt x="45276" y="29995"/>
                </a:cubicBezTo>
                <a:cubicBezTo>
                  <a:pt x="45026" y="29790"/>
                  <a:pt x="44844" y="29472"/>
                  <a:pt x="44707" y="29130"/>
                </a:cubicBezTo>
                <a:cubicBezTo>
                  <a:pt x="44548" y="28812"/>
                  <a:pt x="44434" y="28448"/>
                  <a:pt x="44321" y="28153"/>
                </a:cubicBezTo>
                <a:cubicBezTo>
                  <a:pt x="44230" y="28312"/>
                  <a:pt x="44002" y="27607"/>
                  <a:pt x="44071" y="28039"/>
                </a:cubicBezTo>
                <a:cubicBezTo>
                  <a:pt x="44139" y="28221"/>
                  <a:pt x="44275" y="28198"/>
                  <a:pt x="44343" y="28380"/>
                </a:cubicBezTo>
                <a:cubicBezTo>
                  <a:pt x="44162" y="28516"/>
                  <a:pt x="44230" y="28903"/>
                  <a:pt x="44298" y="29130"/>
                </a:cubicBezTo>
                <a:cubicBezTo>
                  <a:pt x="44343" y="29312"/>
                  <a:pt x="44503" y="29335"/>
                  <a:pt x="44616" y="29562"/>
                </a:cubicBezTo>
                <a:cubicBezTo>
                  <a:pt x="44707" y="29813"/>
                  <a:pt x="44685" y="30199"/>
                  <a:pt x="44775" y="30427"/>
                </a:cubicBezTo>
                <a:cubicBezTo>
                  <a:pt x="44821" y="30563"/>
                  <a:pt x="44935" y="30518"/>
                  <a:pt x="44980" y="30699"/>
                </a:cubicBezTo>
                <a:cubicBezTo>
                  <a:pt x="45071" y="30972"/>
                  <a:pt x="45299" y="31723"/>
                  <a:pt x="45662" y="31586"/>
                </a:cubicBezTo>
                <a:close/>
                <a:moveTo>
                  <a:pt x="44844" y="27539"/>
                </a:moveTo>
                <a:cubicBezTo>
                  <a:pt x="44503" y="27675"/>
                  <a:pt x="45071" y="28130"/>
                  <a:pt x="45185" y="28221"/>
                </a:cubicBezTo>
                <a:cubicBezTo>
                  <a:pt x="45117" y="27993"/>
                  <a:pt x="45094" y="27652"/>
                  <a:pt x="44844" y="27539"/>
                </a:cubicBezTo>
                <a:close/>
                <a:moveTo>
                  <a:pt x="43275" y="27220"/>
                </a:moveTo>
                <a:cubicBezTo>
                  <a:pt x="43206" y="26970"/>
                  <a:pt x="43479" y="26856"/>
                  <a:pt x="43206" y="26538"/>
                </a:cubicBezTo>
                <a:cubicBezTo>
                  <a:pt x="43025" y="26629"/>
                  <a:pt x="43002" y="27175"/>
                  <a:pt x="43275" y="27220"/>
                </a:cubicBezTo>
                <a:close/>
                <a:moveTo>
                  <a:pt x="43161" y="25697"/>
                </a:moveTo>
                <a:cubicBezTo>
                  <a:pt x="43025" y="25401"/>
                  <a:pt x="42570" y="24810"/>
                  <a:pt x="42570" y="25015"/>
                </a:cubicBezTo>
                <a:cubicBezTo>
                  <a:pt x="42752" y="25174"/>
                  <a:pt x="43161" y="25924"/>
                  <a:pt x="43161" y="25697"/>
                </a:cubicBezTo>
                <a:close/>
                <a:moveTo>
                  <a:pt x="34656" y="14963"/>
                </a:moveTo>
                <a:lnTo>
                  <a:pt x="34406" y="15214"/>
                </a:lnTo>
                <a:lnTo>
                  <a:pt x="34611" y="15441"/>
                </a:lnTo>
                <a:cubicBezTo>
                  <a:pt x="34815" y="15305"/>
                  <a:pt x="34884" y="15145"/>
                  <a:pt x="34656" y="14963"/>
                </a:cubicBezTo>
                <a:close/>
                <a:moveTo>
                  <a:pt x="30108" y="7573"/>
                </a:moveTo>
                <a:cubicBezTo>
                  <a:pt x="30313" y="7755"/>
                  <a:pt x="30085" y="7937"/>
                  <a:pt x="30381" y="8142"/>
                </a:cubicBezTo>
                <a:cubicBezTo>
                  <a:pt x="30586" y="7982"/>
                  <a:pt x="30313" y="7482"/>
                  <a:pt x="30108" y="7573"/>
                </a:cubicBezTo>
                <a:close/>
                <a:moveTo>
                  <a:pt x="20739" y="10143"/>
                </a:moveTo>
                <a:cubicBezTo>
                  <a:pt x="20512" y="10256"/>
                  <a:pt x="20216" y="10097"/>
                  <a:pt x="20057" y="10393"/>
                </a:cubicBezTo>
                <a:cubicBezTo>
                  <a:pt x="20376" y="10688"/>
                  <a:pt x="21035" y="10484"/>
                  <a:pt x="20739" y="10143"/>
                </a:cubicBezTo>
                <a:close/>
                <a:moveTo>
                  <a:pt x="19489" y="9983"/>
                </a:moveTo>
                <a:cubicBezTo>
                  <a:pt x="19284" y="9892"/>
                  <a:pt x="18875" y="9892"/>
                  <a:pt x="18852" y="10165"/>
                </a:cubicBezTo>
                <a:cubicBezTo>
                  <a:pt x="19193" y="10302"/>
                  <a:pt x="19625" y="9915"/>
                  <a:pt x="19830" y="10370"/>
                </a:cubicBezTo>
                <a:cubicBezTo>
                  <a:pt x="20034" y="10165"/>
                  <a:pt x="19648" y="10052"/>
                  <a:pt x="19489" y="9983"/>
                </a:cubicBezTo>
                <a:close/>
                <a:moveTo>
                  <a:pt x="22559" y="2820"/>
                </a:moveTo>
                <a:cubicBezTo>
                  <a:pt x="22240" y="2752"/>
                  <a:pt x="21694" y="2161"/>
                  <a:pt x="21558" y="2502"/>
                </a:cubicBezTo>
                <a:cubicBezTo>
                  <a:pt x="21535" y="2798"/>
                  <a:pt x="21808" y="2388"/>
                  <a:pt x="22013" y="2638"/>
                </a:cubicBezTo>
                <a:cubicBezTo>
                  <a:pt x="21967" y="2729"/>
                  <a:pt x="21945" y="2843"/>
                  <a:pt x="22127" y="2911"/>
                </a:cubicBezTo>
                <a:cubicBezTo>
                  <a:pt x="22127" y="2525"/>
                  <a:pt x="22513" y="3025"/>
                  <a:pt x="22559" y="2820"/>
                </a:cubicBezTo>
                <a:close/>
                <a:moveTo>
                  <a:pt x="18397" y="10256"/>
                </a:moveTo>
                <a:cubicBezTo>
                  <a:pt x="18488" y="10097"/>
                  <a:pt x="18352" y="10029"/>
                  <a:pt x="18352" y="9915"/>
                </a:cubicBezTo>
                <a:cubicBezTo>
                  <a:pt x="18511" y="9733"/>
                  <a:pt x="18738" y="9574"/>
                  <a:pt x="18374" y="9415"/>
                </a:cubicBezTo>
                <a:cubicBezTo>
                  <a:pt x="18329" y="9529"/>
                  <a:pt x="18329" y="9620"/>
                  <a:pt x="18352" y="9711"/>
                </a:cubicBezTo>
                <a:cubicBezTo>
                  <a:pt x="18170" y="9597"/>
                  <a:pt x="18033" y="9642"/>
                  <a:pt x="17965" y="9824"/>
                </a:cubicBezTo>
                <a:cubicBezTo>
                  <a:pt x="18283" y="9915"/>
                  <a:pt x="18283" y="10097"/>
                  <a:pt x="18397" y="10256"/>
                </a:cubicBezTo>
                <a:close/>
                <a:moveTo>
                  <a:pt x="16237" y="9028"/>
                </a:moveTo>
                <a:cubicBezTo>
                  <a:pt x="16169" y="8846"/>
                  <a:pt x="16487" y="8505"/>
                  <a:pt x="16191" y="8414"/>
                </a:cubicBezTo>
                <a:cubicBezTo>
                  <a:pt x="16078" y="8483"/>
                  <a:pt x="15964" y="8596"/>
                  <a:pt x="15919" y="8801"/>
                </a:cubicBezTo>
                <a:cubicBezTo>
                  <a:pt x="16100" y="8846"/>
                  <a:pt x="16078" y="8983"/>
                  <a:pt x="16237" y="9028"/>
                </a:cubicBezTo>
                <a:close/>
                <a:moveTo>
                  <a:pt x="17760" y="2138"/>
                </a:moveTo>
                <a:cubicBezTo>
                  <a:pt x="17874" y="1865"/>
                  <a:pt x="17556" y="1752"/>
                  <a:pt x="17237" y="1638"/>
                </a:cubicBezTo>
                <a:cubicBezTo>
                  <a:pt x="17056" y="1934"/>
                  <a:pt x="17442" y="2024"/>
                  <a:pt x="17760" y="2138"/>
                </a:cubicBezTo>
                <a:close/>
                <a:moveTo>
                  <a:pt x="14850" y="1297"/>
                </a:moveTo>
                <a:cubicBezTo>
                  <a:pt x="14463" y="1092"/>
                  <a:pt x="14304" y="1592"/>
                  <a:pt x="14736" y="1638"/>
                </a:cubicBezTo>
                <a:close/>
                <a:moveTo>
                  <a:pt x="41183" y="20148"/>
                </a:moveTo>
                <a:cubicBezTo>
                  <a:pt x="40955" y="20262"/>
                  <a:pt x="41228" y="20853"/>
                  <a:pt x="41410" y="20808"/>
                </a:cubicBezTo>
                <a:cubicBezTo>
                  <a:pt x="41365" y="20603"/>
                  <a:pt x="41319" y="20398"/>
                  <a:pt x="41183" y="20148"/>
                </a:cubicBezTo>
                <a:close/>
                <a:moveTo>
                  <a:pt x="42729" y="21422"/>
                </a:moveTo>
                <a:cubicBezTo>
                  <a:pt x="42843" y="21581"/>
                  <a:pt x="42797" y="21694"/>
                  <a:pt x="42615" y="21763"/>
                </a:cubicBezTo>
                <a:cubicBezTo>
                  <a:pt x="42774" y="22081"/>
                  <a:pt x="42956" y="22013"/>
                  <a:pt x="43115" y="22377"/>
                </a:cubicBezTo>
                <a:cubicBezTo>
                  <a:pt x="43275" y="22331"/>
                  <a:pt x="43161" y="21694"/>
                  <a:pt x="43070" y="21604"/>
                </a:cubicBezTo>
                <a:cubicBezTo>
                  <a:pt x="43025" y="21581"/>
                  <a:pt x="42888" y="21740"/>
                  <a:pt x="42843" y="21604"/>
                </a:cubicBezTo>
                <a:cubicBezTo>
                  <a:pt x="42956" y="21535"/>
                  <a:pt x="42934" y="21194"/>
                  <a:pt x="42729" y="21422"/>
                </a:cubicBezTo>
                <a:close/>
                <a:moveTo>
                  <a:pt x="43070" y="23195"/>
                </a:moveTo>
                <a:cubicBezTo>
                  <a:pt x="43275" y="23400"/>
                  <a:pt x="42979" y="23787"/>
                  <a:pt x="43366" y="23809"/>
                </a:cubicBezTo>
                <a:cubicBezTo>
                  <a:pt x="43343" y="23673"/>
                  <a:pt x="43388" y="23195"/>
                  <a:pt x="43070" y="23195"/>
                </a:cubicBezTo>
                <a:close/>
                <a:moveTo>
                  <a:pt x="46640" y="76520"/>
                </a:moveTo>
                <a:cubicBezTo>
                  <a:pt x="46572" y="76589"/>
                  <a:pt x="46504" y="76611"/>
                  <a:pt x="46413" y="76543"/>
                </a:cubicBezTo>
                <a:cubicBezTo>
                  <a:pt x="46185" y="76839"/>
                  <a:pt x="46413" y="76952"/>
                  <a:pt x="46390" y="77180"/>
                </a:cubicBezTo>
                <a:cubicBezTo>
                  <a:pt x="46436" y="76975"/>
                  <a:pt x="46799" y="76634"/>
                  <a:pt x="46640" y="76520"/>
                </a:cubicBezTo>
                <a:close/>
                <a:moveTo>
                  <a:pt x="45594" y="78817"/>
                </a:moveTo>
                <a:cubicBezTo>
                  <a:pt x="45753" y="78863"/>
                  <a:pt x="45685" y="79158"/>
                  <a:pt x="45617" y="79499"/>
                </a:cubicBezTo>
                <a:cubicBezTo>
                  <a:pt x="45731" y="79295"/>
                  <a:pt x="45912" y="79499"/>
                  <a:pt x="46003" y="79181"/>
                </a:cubicBezTo>
                <a:cubicBezTo>
                  <a:pt x="45935" y="79067"/>
                  <a:pt x="45799" y="78385"/>
                  <a:pt x="45594" y="78817"/>
                </a:cubicBezTo>
                <a:close/>
                <a:moveTo>
                  <a:pt x="11052" y="102330"/>
                </a:moveTo>
                <a:cubicBezTo>
                  <a:pt x="10734" y="102376"/>
                  <a:pt x="10438" y="102467"/>
                  <a:pt x="10234" y="102649"/>
                </a:cubicBezTo>
                <a:cubicBezTo>
                  <a:pt x="10597" y="102580"/>
                  <a:pt x="10484" y="102808"/>
                  <a:pt x="10848" y="102740"/>
                </a:cubicBezTo>
                <a:close/>
                <a:moveTo>
                  <a:pt x="6754" y="99169"/>
                </a:moveTo>
                <a:cubicBezTo>
                  <a:pt x="7004" y="98828"/>
                  <a:pt x="7323" y="98555"/>
                  <a:pt x="7300" y="98055"/>
                </a:cubicBezTo>
                <a:cubicBezTo>
                  <a:pt x="6959" y="98146"/>
                  <a:pt x="7118" y="98328"/>
                  <a:pt x="6936" y="98533"/>
                </a:cubicBezTo>
                <a:cubicBezTo>
                  <a:pt x="6959" y="98510"/>
                  <a:pt x="6800" y="98442"/>
                  <a:pt x="6754" y="98669"/>
                </a:cubicBezTo>
                <a:close/>
                <a:moveTo>
                  <a:pt x="6845" y="98237"/>
                </a:moveTo>
                <a:cubicBezTo>
                  <a:pt x="6868" y="97941"/>
                  <a:pt x="6823" y="97805"/>
                  <a:pt x="6663" y="97850"/>
                </a:cubicBezTo>
                <a:cubicBezTo>
                  <a:pt x="6618" y="98055"/>
                  <a:pt x="6527" y="98169"/>
                  <a:pt x="6572" y="98419"/>
                </a:cubicBezTo>
                <a:close/>
                <a:moveTo>
                  <a:pt x="6686" y="95940"/>
                </a:moveTo>
                <a:cubicBezTo>
                  <a:pt x="6709" y="95827"/>
                  <a:pt x="6754" y="95758"/>
                  <a:pt x="6868" y="95758"/>
                </a:cubicBezTo>
                <a:cubicBezTo>
                  <a:pt x="6800" y="95395"/>
                  <a:pt x="6800" y="95531"/>
                  <a:pt x="6868" y="95122"/>
                </a:cubicBezTo>
                <a:cubicBezTo>
                  <a:pt x="6595" y="95099"/>
                  <a:pt x="6618" y="96054"/>
                  <a:pt x="6686" y="95940"/>
                </a:cubicBezTo>
                <a:close/>
                <a:moveTo>
                  <a:pt x="6868" y="89641"/>
                </a:moveTo>
                <a:cubicBezTo>
                  <a:pt x="7232" y="89732"/>
                  <a:pt x="6982" y="89050"/>
                  <a:pt x="7050" y="88777"/>
                </a:cubicBezTo>
                <a:cubicBezTo>
                  <a:pt x="7027" y="88641"/>
                  <a:pt x="6936" y="88573"/>
                  <a:pt x="6982" y="88345"/>
                </a:cubicBezTo>
                <a:cubicBezTo>
                  <a:pt x="7209" y="88413"/>
                  <a:pt x="7300" y="88300"/>
                  <a:pt x="7255" y="88027"/>
                </a:cubicBezTo>
                <a:cubicBezTo>
                  <a:pt x="6982" y="87936"/>
                  <a:pt x="7073" y="88322"/>
                  <a:pt x="6800" y="88231"/>
                </a:cubicBezTo>
                <a:cubicBezTo>
                  <a:pt x="6868" y="87799"/>
                  <a:pt x="6641" y="87754"/>
                  <a:pt x="6527" y="87572"/>
                </a:cubicBezTo>
                <a:cubicBezTo>
                  <a:pt x="6618" y="88231"/>
                  <a:pt x="7004" y="89073"/>
                  <a:pt x="6868" y="89641"/>
                </a:cubicBezTo>
                <a:close/>
                <a:moveTo>
                  <a:pt x="6527" y="86913"/>
                </a:moveTo>
                <a:cubicBezTo>
                  <a:pt x="6595" y="87390"/>
                  <a:pt x="6800" y="87663"/>
                  <a:pt x="7073" y="87913"/>
                </a:cubicBezTo>
                <a:cubicBezTo>
                  <a:pt x="7050" y="87595"/>
                  <a:pt x="7346" y="87140"/>
                  <a:pt x="7095" y="86913"/>
                </a:cubicBezTo>
                <a:cubicBezTo>
                  <a:pt x="7050" y="87163"/>
                  <a:pt x="6595" y="87004"/>
                  <a:pt x="6527" y="86913"/>
                </a:cubicBezTo>
                <a:close/>
                <a:moveTo>
                  <a:pt x="3866" y="88595"/>
                </a:moveTo>
                <a:cubicBezTo>
                  <a:pt x="3593" y="88936"/>
                  <a:pt x="3866" y="89323"/>
                  <a:pt x="3571" y="89687"/>
                </a:cubicBezTo>
                <a:cubicBezTo>
                  <a:pt x="3798" y="89755"/>
                  <a:pt x="3684" y="89505"/>
                  <a:pt x="3753" y="89368"/>
                </a:cubicBezTo>
                <a:cubicBezTo>
                  <a:pt x="3889" y="89118"/>
                  <a:pt x="4230" y="88732"/>
                  <a:pt x="3866" y="88595"/>
                </a:cubicBezTo>
                <a:close/>
                <a:moveTo>
                  <a:pt x="5663" y="90710"/>
                </a:moveTo>
                <a:cubicBezTo>
                  <a:pt x="5390" y="90778"/>
                  <a:pt x="5253" y="91051"/>
                  <a:pt x="5276" y="91483"/>
                </a:cubicBezTo>
                <a:cubicBezTo>
                  <a:pt x="5776" y="91665"/>
                  <a:pt x="5640" y="91097"/>
                  <a:pt x="5663" y="90710"/>
                </a:cubicBezTo>
                <a:close/>
                <a:moveTo>
                  <a:pt x="4253" y="93644"/>
                </a:moveTo>
                <a:cubicBezTo>
                  <a:pt x="4185" y="94212"/>
                  <a:pt x="4435" y="94962"/>
                  <a:pt x="4594" y="94553"/>
                </a:cubicBezTo>
                <a:cubicBezTo>
                  <a:pt x="4480" y="94508"/>
                  <a:pt x="4799" y="93325"/>
                  <a:pt x="4253" y="93644"/>
                </a:cubicBezTo>
                <a:close/>
                <a:moveTo>
                  <a:pt x="3935" y="96327"/>
                </a:moveTo>
                <a:cubicBezTo>
                  <a:pt x="3935" y="96759"/>
                  <a:pt x="3889" y="97305"/>
                  <a:pt x="4116" y="97236"/>
                </a:cubicBezTo>
                <a:cubicBezTo>
                  <a:pt x="4071" y="96918"/>
                  <a:pt x="4276" y="96054"/>
                  <a:pt x="3935" y="96327"/>
                </a:cubicBezTo>
                <a:close/>
                <a:moveTo>
                  <a:pt x="5299" y="97055"/>
                </a:moveTo>
                <a:lnTo>
                  <a:pt x="5299" y="97782"/>
                </a:lnTo>
                <a:cubicBezTo>
                  <a:pt x="5663" y="97737"/>
                  <a:pt x="5663" y="96759"/>
                  <a:pt x="5299" y="97055"/>
                </a:cubicBezTo>
                <a:close/>
                <a:moveTo>
                  <a:pt x="3571" y="102148"/>
                </a:moveTo>
                <a:cubicBezTo>
                  <a:pt x="3571" y="102626"/>
                  <a:pt x="3639" y="102944"/>
                  <a:pt x="3798" y="102967"/>
                </a:cubicBezTo>
                <a:cubicBezTo>
                  <a:pt x="3707" y="102421"/>
                  <a:pt x="4003" y="101853"/>
                  <a:pt x="3571" y="102148"/>
                </a:cubicBezTo>
                <a:close/>
                <a:moveTo>
                  <a:pt x="7869" y="106969"/>
                </a:moveTo>
                <a:cubicBezTo>
                  <a:pt x="8437" y="106764"/>
                  <a:pt x="8164" y="107060"/>
                  <a:pt x="8414" y="107060"/>
                </a:cubicBezTo>
                <a:cubicBezTo>
                  <a:pt x="8596" y="106764"/>
                  <a:pt x="8278" y="106764"/>
                  <a:pt x="8187" y="106628"/>
                </a:cubicBezTo>
                <a:cubicBezTo>
                  <a:pt x="8301" y="106446"/>
                  <a:pt x="8687" y="106446"/>
                  <a:pt x="8733" y="106196"/>
                </a:cubicBezTo>
                <a:cubicBezTo>
                  <a:pt x="7823" y="106264"/>
                  <a:pt x="8210" y="106492"/>
                  <a:pt x="7869" y="106969"/>
                </a:cubicBezTo>
                <a:close/>
                <a:moveTo>
                  <a:pt x="11439" y="104104"/>
                </a:moveTo>
                <a:cubicBezTo>
                  <a:pt x="11985" y="103967"/>
                  <a:pt x="11552" y="104513"/>
                  <a:pt x="12326" y="104240"/>
                </a:cubicBezTo>
                <a:cubicBezTo>
                  <a:pt x="12485" y="103922"/>
                  <a:pt x="11916" y="104058"/>
                  <a:pt x="12326" y="103763"/>
                </a:cubicBezTo>
                <a:cubicBezTo>
                  <a:pt x="11939" y="103808"/>
                  <a:pt x="11643" y="103922"/>
                  <a:pt x="11439" y="104104"/>
                </a:cubicBezTo>
                <a:close/>
                <a:moveTo>
                  <a:pt x="18147" y="104513"/>
                </a:moveTo>
                <a:cubicBezTo>
                  <a:pt x="18283" y="104354"/>
                  <a:pt x="18238" y="104127"/>
                  <a:pt x="18374" y="103967"/>
                </a:cubicBezTo>
                <a:cubicBezTo>
                  <a:pt x="18170" y="104036"/>
                  <a:pt x="17965" y="104104"/>
                  <a:pt x="17760" y="104149"/>
                </a:cubicBezTo>
                <a:cubicBezTo>
                  <a:pt x="17760" y="104377"/>
                  <a:pt x="17783" y="104604"/>
                  <a:pt x="18147" y="104513"/>
                </a:cubicBezTo>
                <a:close/>
                <a:moveTo>
                  <a:pt x="29221" y="99465"/>
                </a:moveTo>
                <a:cubicBezTo>
                  <a:pt x="29381" y="99101"/>
                  <a:pt x="29881" y="99238"/>
                  <a:pt x="29995" y="98874"/>
                </a:cubicBezTo>
                <a:cubicBezTo>
                  <a:pt x="29835" y="98874"/>
                  <a:pt x="28971" y="99215"/>
                  <a:pt x="29221" y="99465"/>
                </a:cubicBezTo>
                <a:close/>
                <a:moveTo>
                  <a:pt x="30677" y="98419"/>
                </a:moveTo>
                <a:cubicBezTo>
                  <a:pt x="30950" y="98169"/>
                  <a:pt x="31109" y="98260"/>
                  <a:pt x="31336" y="98101"/>
                </a:cubicBezTo>
                <a:cubicBezTo>
                  <a:pt x="31200" y="97873"/>
                  <a:pt x="30540" y="98169"/>
                  <a:pt x="30677" y="98419"/>
                </a:cubicBezTo>
                <a:close/>
                <a:moveTo>
                  <a:pt x="33724" y="93234"/>
                </a:moveTo>
                <a:cubicBezTo>
                  <a:pt x="34110" y="92916"/>
                  <a:pt x="34406" y="92825"/>
                  <a:pt x="34543" y="92416"/>
                </a:cubicBezTo>
                <a:cubicBezTo>
                  <a:pt x="34406" y="92461"/>
                  <a:pt x="33815" y="92961"/>
                  <a:pt x="33724" y="93234"/>
                </a:cubicBezTo>
                <a:close/>
                <a:moveTo>
                  <a:pt x="39568" y="90983"/>
                </a:moveTo>
                <a:cubicBezTo>
                  <a:pt x="39659" y="90869"/>
                  <a:pt x="39818" y="90756"/>
                  <a:pt x="39750" y="90665"/>
                </a:cubicBezTo>
                <a:cubicBezTo>
                  <a:pt x="39409" y="90938"/>
                  <a:pt x="39636" y="90096"/>
                  <a:pt x="39318" y="90574"/>
                </a:cubicBezTo>
                <a:cubicBezTo>
                  <a:pt x="39295" y="90733"/>
                  <a:pt x="39409" y="90710"/>
                  <a:pt x="39568" y="90983"/>
                </a:cubicBezTo>
                <a:close/>
                <a:moveTo>
                  <a:pt x="7118" y="85616"/>
                </a:moveTo>
                <a:cubicBezTo>
                  <a:pt x="7095" y="85730"/>
                  <a:pt x="7004" y="85685"/>
                  <a:pt x="6913" y="85616"/>
                </a:cubicBezTo>
                <a:cubicBezTo>
                  <a:pt x="6913" y="85889"/>
                  <a:pt x="6641" y="85844"/>
                  <a:pt x="6641" y="86139"/>
                </a:cubicBezTo>
                <a:cubicBezTo>
                  <a:pt x="6777" y="86367"/>
                  <a:pt x="7368" y="85844"/>
                  <a:pt x="7118" y="85616"/>
                </a:cubicBezTo>
                <a:close/>
                <a:moveTo>
                  <a:pt x="6641" y="85480"/>
                </a:moveTo>
                <a:cubicBezTo>
                  <a:pt x="6618" y="84752"/>
                  <a:pt x="6959" y="85594"/>
                  <a:pt x="7118" y="85275"/>
                </a:cubicBezTo>
                <a:cubicBezTo>
                  <a:pt x="7164" y="84798"/>
                  <a:pt x="7073" y="84457"/>
                  <a:pt x="7050" y="84070"/>
                </a:cubicBezTo>
                <a:cubicBezTo>
                  <a:pt x="6913" y="83797"/>
                  <a:pt x="6754" y="84275"/>
                  <a:pt x="6663" y="83956"/>
                </a:cubicBezTo>
                <a:cubicBezTo>
                  <a:pt x="6868" y="83706"/>
                  <a:pt x="7073" y="83502"/>
                  <a:pt x="7141" y="83092"/>
                </a:cubicBezTo>
                <a:cubicBezTo>
                  <a:pt x="7027" y="82910"/>
                  <a:pt x="6845" y="82797"/>
                  <a:pt x="6595" y="82751"/>
                </a:cubicBezTo>
                <a:cubicBezTo>
                  <a:pt x="6595" y="83160"/>
                  <a:pt x="6550" y="83638"/>
                  <a:pt x="6777" y="83206"/>
                </a:cubicBezTo>
                <a:cubicBezTo>
                  <a:pt x="6732" y="83570"/>
                  <a:pt x="6527" y="83774"/>
                  <a:pt x="6481" y="84184"/>
                </a:cubicBezTo>
                <a:cubicBezTo>
                  <a:pt x="6913" y="84434"/>
                  <a:pt x="6390" y="85162"/>
                  <a:pt x="6641" y="85480"/>
                </a:cubicBezTo>
                <a:close/>
                <a:moveTo>
                  <a:pt x="5822" y="85366"/>
                </a:moveTo>
                <a:cubicBezTo>
                  <a:pt x="5936" y="85230"/>
                  <a:pt x="5936" y="84980"/>
                  <a:pt x="5936" y="84707"/>
                </a:cubicBezTo>
                <a:cubicBezTo>
                  <a:pt x="5640" y="84548"/>
                  <a:pt x="5686" y="85366"/>
                  <a:pt x="5822" y="85366"/>
                </a:cubicBezTo>
                <a:close/>
                <a:moveTo>
                  <a:pt x="4094" y="84661"/>
                </a:moveTo>
                <a:cubicBezTo>
                  <a:pt x="3957" y="84343"/>
                  <a:pt x="4207" y="84275"/>
                  <a:pt x="3935" y="84116"/>
                </a:cubicBezTo>
                <a:cubicBezTo>
                  <a:pt x="3798" y="84366"/>
                  <a:pt x="3935" y="84320"/>
                  <a:pt x="3821" y="84661"/>
                </a:cubicBezTo>
                <a:close/>
                <a:moveTo>
                  <a:pt x="6800" y="82433"/>
                </a:moveTo>
                <a:cubicBezTo>
                  <a:pt x="6823" y="82046"/>
                  <a:pt x="6777" y="81728"/>
                  <a:pt x="6709" y="81455"/>
                </a:cubicBezTo>
                <a:cubicBezTo>
                  <a:pt x="6913" y="81409"/>
                  <a:pt x="6800" y="81773"/>
                  <a:pt x="6982" y="81773"/>
                </a:cubicBezTo>
                <a:cubicBezTo>
                  <a:pt x="7004" y="81705"/>
                  <a:pt x="6982" y="81569"/>
                  <a:pt x="7073" y="81569"/>
                </a:cubicBezTo>
                <a:lnTo>
                  <a:pt x="7073" y="81341"/>
                </a:lnTo>
                <a:cubicBezTo>
                  <a:pt x="6936" y="81319"/>
                  <a:pt x="6732" y="81387"/>
                  <a:pt x="6709" y="81228"/>
                </a:cubicBezTo>
                <a:cubicBezTo>
                  <a:pt x="7118" y="81091"/>
                  <a:pt x="6732" y="80659"/>
                  <a:pt x="6732" y="80363"/>
                </a:cubicBezTo>
                <a:lnTo>
                  <a:pt x="7004" y="80363"/>
                </a:lnTo>
                <a:cubicBezTo>
                  <a:pt x="6709" y="79909"/>
                  <a:pt x="7346" y="79226"/>
                  <a:pt x="6936" y="79158"/>
                </a:cubicBezTo>
                <a:cubicBezTo>
                  <a:pt x="7004" y="79613"/>
                  <a:pt x="6709" y="79954"/>
                  <a:pt x="6459" y="79704"/>
                </a:cubicBezTo>
                <a:cubicBezTo>
                  <a:pt x="6459" y="80113"/>
                  <a:pt x="6504" y="80500"/>
                  <a:pt x="6732" y="80682"/>
                </a:cubicBezTo>
                <a:cubicBezTo>
                  <a:pt x="6800" y="81250"/>
                  <a:pt x="6163" y="82228"/>
                  <a:pt x="6800" y="82433"/>
                </a:cubicBezTo>
                <a:close/>
                <a:moveTo>
                  <a:pt x="6459" y="79363"/>
                </a:moveTo>
                <a:cubicBezTo>
                  <a:pt x="6732" y="79317"/>
                  <a:pt x="7232" y="78976"/>
                  <a:pt x="6936" y="78612"/>
                </a:cubicBezTo>
                <a:cubicBezTo>
                  <a:pt x="6913" y="78726"/>
                  <a:pt x="6823" y="78772"/>
                  <a:pt x="6754" y="78817"/>
                </a:cubicBezTo>
                <a:cubicBezTo>
                  <a:pt x="6618" y="78681"/>
                  <a:pt x="6663" y="78340"/>
                  <a:pt x="6663" y="78067"/>
                </a:cubicBezTo>
                <a:cubicBezTo>
                  <a:pt x="6959" y="78180"/>
                  <a:pt x="6891" y="77885"/>
                  <a:pt x="7050" y="77839"/>
                </a:cubicBezTo>
                <a:cubicBezTo>
                  <a:pt x="7118" y="77475"/>
                  <a:pt x="6913" y="77430"/>
                  <a:pt x="6959" y="77089"/>
                </a:cubicBezTo>
                <a:cubicBezTo>
                  <a:pt x="6686" y="77157"/>
                  <a:pt x="6777" y="77157"/>
                  <a:pt x="6504" y="77066"/>
                </a:cubicBezTo>
                <a:close/>
                <a:moveTo>
                  <a:pt x="4389" y="77248"/>
                </a:moveTo>
                <a:cubicBezTo>
                  <a:pt x="4526" y="77225"/>
                  <a:pt x="4730" y="77294"/>
                  <a:pt x="4753" y="77134"/>
                </a:cubicBezTo>
                <a:cubicBezTo>
                  <a:pt x="4571" y="77180"/>
                  <a:pt x="4776" y="76816"/>
                  <a:pt x="4867" y="76816"/>
                </a:cubicBezTo>
                <a:cubicBezTo>
                  <a:pt x="5003" y="76839"/>
                  <a:pt x="4935" y="77089"/>
                  <a:pt x="5140" y="77043"/>
                </a:cubicBezTo>
                <a:cubicBezTo>
                  <a:pt x="5163" y="76566"/>
                  <a:pt x="4981" y="75906"/>
                  <a:pt x="5072" y="75406"/>
                </a:cubicBezTo>
                <a:cubicBezTo>
                  <a:pt x="5117" y="75133"/>
                  <a:pt x="5413" y="75020"/>
                  <a:pt x="5435" y="74747"/>
                </a:cubicBezTo>
                <a:cubicBezTo>
                  <a:pt x="5458" y="75111"/>
                  <a:pt x="5708" y="75725"/>
                  <a:pt x="5890" y="75520"/>
                </a:cubicBezTo>
                <a:cubicBezTo>
                  <a:pt x="5595" y="75292"/>
                  <a:pt x="5617" y="74565"/>
                  <a:pt x="5344" y="74428"/>
                </a:cubicBezTo>
                <a:cubicBezTo>
                  <a:pt x="5390" y="74428"/>
                  <a:pt x="5299" y="74769"/>
                  <a:pt x="5163" y="74633"/>
                </a:cubicBezTo>
                <a:cubicBezTo>
                  <a:pt x="5231" y="74451"/>
                  <a:pt x="4912" y="74178"/>
                  <a:pt x="5185" y="74087"/>
                </a:cubicBezTo>
                <a:cubicBezTo>
                  <a:pt x="5185" y="74224"/>
                  <a:pt x="5163" y="74406"/>
                  <a:pt x="5253" y="74428"/>
                </a:cubicBezTo>
                <a:cubicBezTo>
                  <a:pt x="5367" y="74269"/>
                  <a:pt x="5390" y="73974"/>
                  <a:pt x="5549" y="73883"/>
                </a:cubicBezTo>
                <a:cubicBezTo>
                  <a:pt x="5686" y="73996"/>
                  <a:pt x="5776" y="73996"/>
                  <a:pt x="5822" y="73769"/>
                </a:cubicBezTo>
                <a:cubicBezTo>
                  <a:pt x="5526" y="73860"/>
                  <a:pt x="5708" y="73405"/>
                  <a:pt x="5367" y="73541"/>
                </a:cubicBezTo>
                <a:cubicBezTo>
                  <a:pt x="5367" y="73814"/>
                  <a:pt x="5526" y="73905"/>
                  <a:pt x="5276" y="73974"/>
                </a:cubicBezTo>
                <a:cubicBezTo>
                  <a:pt x="5003" y="73860"/>
                  <a:pt x="4730" y="73746"/>
                  <a:pt x="4458" y="73632"/>
                </a:cubicBezTo>
                <a:lnTo>
                  <a:pt x="4435" y="74065"/>
                </a:lnTo>
                <a:cubicBezTo>
                  <a:pt x="4662" y="74224"/>
                  <a:pt x="4730" y="73655"/>
                  <a:pt x="4799" y="73974"/>
                </a:cubicBezTo>
                <a:cubicBezTo>
                  <a:pt x="4821" y="74087"/>
                  <a:pt x="4821" y="74451"/>
                  <a:pt x="4708" y="74406"/>
                </a:cubicBezTo>
                <a:cubicBezTo>
                  <a:pt x="4730" y="74428"/>
                  <a:pt x="4662" y="74110"/>
                  <a:pt x="4617" y="74178"/>
                </a:cubicBezTo>
                <a:cubicBezTo>
                  <a:pt x="4503" y="74497"/>
                  <a:pt x="4617" y="74815"/>
                  <a:pt x="4617" y="75179"/>
                </a:cubicBezTo>
                <a:cubicBezTo>
                  <a:pt x="4617" y="75406"/>
                  <a:pt x="4367" y="75793"/>
                  <a:pt x="4685" y="75838"/>
                </a:cubicBezTo>
                <a:cubicBezTo>
                  <a:pt x="4685" y="75315"/>
                  <a:pt x="5003" y="75179"/>
                  <a:pt x="5072" y="74747"/>
                </a:cubicBezTo>
                <a:cubicBezTo>
                  <a:pt x="5367" y="75065"/>
                  <a:pt x="4867" y="75383"/>
                  <a:pt x="4776" y="75611"/>
                </a:cubicBezTo>
                <a:cubicBezTo>
                  <a:pt x="4821" y="75838"/>
                  <a:pt x="5003" y="76429"/>
                  <a:pt x="4776" y="76589"/>
                </a:cubicBezTo>
                <a:cubicBezTo>
                  <a:pt x="4503" y="76611"/>
                  <a:pt x="4890" y="75884"/>
                  <a:pt x="4503" y="76043"/>
                </a:cubicBezTo>
                <a:cubicBezTo>
                  <a:pt x="4662" y="76566"/>
                  <a:pt x="4435" y="76702"/>
                  <a:pt x="4389" y="77248"/>
                </a:cubicBezTo>
                <a:close/>
                <a:moveTo>
                  <a:pt x="5595" y="76407"/>
                </a:moveTo>
                <a:cubicBezTo>
                  <a:pt x="5572" y="76520"/>
                  <a:pt x="5458" y="76520"/>
                  <a:pt x="5322" y="76498"/>
                </a:cubicBezTo>
                <a:cubicBezTo>
                  <a:pt x="5322" y="76680"/>
                  <a:pt x="5344" y="76839"/>
                  <a:pt x="5413" y="76930"/>
                </a:cubicBezTo>
                <a:cubicBezTo>
                  <a:pt x="5640" y="77021"/>
                  <a:pt x="5799" y="76475"/>
                  <a:pt x="5595" y="76407"/>
                </a:cubicBezTo>
                <a:close/>
                <a:moveTo>
                  <a:pt x="5276" y="73428"/>
                </a:moveTo>
                <a:cubicBezTo>
                  <a:pt x="5413" y="72837"/>
                  <a:pt x="5822" y="73860"/>
                  <a:pt x="5822" y="73132"/>
                </a:cubicBezTo>
                <a:cubicBezTo>
                  <a:pt x="5549" y="72950"/>
                  <a:pt x="5094" y="73155"/>
                  <a:pt x="5276" y="73428"/>
                </a:cubicBezTo>
                <a:close/>
                <a:moveTo>
                  <a:pt x="4821" y="73109"/>
                </a:moveTo>
                <a:cubicBezTo>
                  <a:pt x="5049" y="72996"/>
                  <a:pt x="5413" y="73087"/>
                  <a:pt x="5390" y="72677"/>
                </a:cubicBezTo>
                <a:cubicBezTo>
                  <a:pt x="5026" y="72609"/>
                  <a:pt x="4958" y="72905"/>
                  <a:pt x="4821" y="73109"/>
                </a:cubicBezTo>
                <a:close/>
                <a:moveTo>
                  <a:pt x="5663" y="71813"/>
                </a:moveTo>
                <a:cubicBezTo>
                  <a:pt x="5549" y="71427"/>
                  <a:pt x="6027" y="71245"/>
                  <a:pt x="5776" y="71040"/>
                </a:cubicBezTo>
                <a:cubicBezTo>
                  <a:pt x="5663" y="71472"/>
                  <a:pt x="5549" y="71290"/>
                  <a:pt x="5413" y="71040"/>
                </a:cubicBezTo>
                <a:cubicBezTo>
                  <a:pt x="5435" y="71358"/>
                  <a:pt x="5458" y="71700"/>
                  <a:pt x="5663" y="71813"/>
                </a:cubicBezTo>
                <a:close/>
                <a:moveTo>
                  <a:pt x="5776" y="70608"/>
                </a:moveTo>
                <a:cubicBezTo>
                  <a:pt x="5776" y="70244"/>
                  <a:pt x="6049" y="70199"/>
                  <a:pt x="5981" y="69744"/>
                </a:cubicBezTo>
                <a:cubicBezTo>
                  <a:pt x="5526" y="69721"/>
                  <a:pt x="5617" y="70267"/>
                  <a:pt x="5776" y="70608"/>
                </a:cubicBezTo>
                <a:close/>
                <a:moveTo>
                  <a:pt x="7800" y="76657"/>
                </a:moveTo>
                <a:cubicBezTo>
                  <a:pt x="7914" y="76520"/>
                  <a:pt x="7960" y="76020"/>
                  <a:pt x="7709" y="75997"/>
                </a:cubicBezTo>
                <a:cubicBezTo>
                  <a:pt x="7755" y="76202"/>
                  <a:pt x="7596" y="76634"/>
                  <a:pt x="7800" y="76657"/>
                </a:cubicBezTo>
                <a:close/>
                <a:moveTo>
                  <a:pt x="6800" y="75770"/>
                </a:moveTo>
                <a:cubicBezTo>
                  <a:pt x="7232" y="75815"/>
                  <a:pt x="6823" y="75315"/>
                  <a:pt x="6800" y="75111"/>
                </a:cubicBezTo>
                <a:cubicBezTo>
                  <a:pt x="6800" y="74838"/>
                  <a:pt x="7073" y="74360"/>
                  <a:pt x="6732" y="74224"/>
                </a:cubicBezTo>
                <a:cubicBezTo>
                  <a:pt x="6754" y="74724"/>
                  <a:pt x="6618" y="75429"/>
                  <a:pt x="6800" y="75770"/>
                </a:cubicBezTo>
                <a:close/>
                <a:moveTo>
                  <a:pt x="7186" y="74246"/>
                </a:moveTo>
                <a:cubicBezTo>
                  <a:pt x="7346" y="73883"/>
                  <a:pt x="7277" y="73428"/>
                  <a:pt x="6823" y="73473"/>
                </a:cubicBezTo>
                <a:cubicBezTo>
                  <a:pt x="6800" y="73541"/>
                  <a:pt x="6595" y="73883"/>
                  <a:pt x="6823" y="73905"/>
                </a:cubicBezTo>
                <a:cubicBezTo>
                  <a:pt x="6823" y="73837"/>
                  <a:pt x="6845" y="73769"/>
                  <a:pt x="6913" y="73792"/>
                </a:cubicBezTo>
                <a:cubicBezTo>
                  <a:pt x="6845" y="74155"/>
                  <a:pt x="7050" y="74155"/>
                  <a:pt x="7186" y="74246"/>
                </a:cubicBezTo>
                <a:close/>
                <a:moveTo>
                  <a:pt x="6845" y="73360"/>
                </a:moveTo>
                <a:cubicBezTo>
                  <a:pt x="6868" y="73200"/>
                  <a:pt x="7118" y="73269"/>
                  <a:pt x="7027" y="72928"/>
                </a:cubicBezTo>
                <a:lnTo>
                  <a:pt x="6754" y="72928"/>
                </a:lnTo>
                <a:cubicBezTo>
                  <a:pt x="6754" y="73087"/>
                  <a:pt x="6709" y="73314"/>
                  <a:pt x="6845" y="73360"/>
                </a:cubicBezTo>
                <a:close/>
                <a:moveTo>
                  <a:pt x="8050" y="71313"/>
                </a:moveTo>
                <a:cubicBezTo>
                  <a:pt x="8141" y="71063"/>
                  <a:pt x="8437" y="70517"/>
                  <a:pt x="8164" y="70221"/>
                </a:cubicBezTo>
                <a:cubicBezTo>
                  <a:pt x="8096" y="70494"/>
                  <a:pt x="7891" y="71131"/>
                  <a:pt x="8050" y="71313"/>
                </a:cubicBezTo>
                <a:close/>
                <a:moveTo>
                  <a:pt x="8983" y="71222"/>
                </a:moveTo>
                <a:cubicBezTo>
                  <a:pt x="9119" y="71017"/>
                  <a:pt x="8960" y="71086"/>
                  <a:pt x="8983" y="70790"/>
                </a:cubicBezTo>
                <a:cubicBezTo>
                  <a:pt x="8619" y="70699"/>
                  <a:pt x="8619" y="71290"/>
                  <a:pt x="8983" y="71222"/>
                </a:cubicBezTo>
                <a:close/>
                <a:moveTo>
                  <a:pt x="8369" y="68812"/>
                </a:moveTo>
                <a:cubicBezTo>
                  <a:pt x="8323" y="68607"/>
                  <a:pt x="8483" y="68175"/>
                  <a:pt x="8278" y="68152"/>
                </a:cubicBezTo>
                <a:cubicBezTo>
                  <a:pt x="8164" y="68289"/>
                  <a:pt x="8119" y="68789"/>
                  <a:pt x="8369" y="68812"/>
                </a:cubicBezTo>
                <a:close/>
                <a:moveTo>
                  <a:pt x="7573" y="67584"/>
                </a:moveTo>
                <a:cubicBezTo>
                  <a:pt x="7687" y="67584"/>
                  <a:pt x="7755" y="67538"/>
                  <a:pt x="7846" y="67470"/>
                </a:cubicBezTo>
                <a:cubicBezTo>
                  <a:pt x="7869" y="67197"/>
                  <a:pt x="7709" y="67129"/>
                  <a:pt x="7573" y="67038"/>
                </a:cubicBezTo>
                <a:cubicBezTo>
                  <a:pt x="7459" y="67174"/>
                  <a:pt x="7437" y="67447"/>
                  <a:pt x="7573" y="67584"/>
                </a:cubicBezTo>
                <a:close/>
                <a:moveTo>
                  <a:pt x="7800" y="64627"/>
                </a:moveTo>
                <a:cubicBezTo>
                  <a:pt x="7891" y="64059"/>
                  <a:pt x="7641" y="64377"/>
                  <a:pt x="7618" y="64195"/>
                </a:cubicBezTo>
                <a:cubicBezTo>
                  <a:pt x="7550" y="63741"/>
                  <a:pt x="7846" y="63240"/>
                  <a:pt x="7732" y="62876"/>
                </a:cubicBezTo>
                <a:cubicBezTo>
                  <a:pt x="7709" y="63058"/>
                  <a:pt x="7505" y="62990"/>
                  <a:pt x="7368" y="62990"/>
                </a:cubicBezTo>
                <a:cubicBezTo>
                  <a:pt x="7618" y="63490"/>
                  <a:pt x="7414" y="63877"/>
                  <a:pt x="7414" y="64627"/>
                </a:cubicBezTo>
                <a:close/>
                <a:moveTo>
                  <a:pt x="8141" y="62922"/>
                </a:moveTo>
                <a:cubicBezTo>
                  <a:pt x="8141" y="62967"/>
                  <a:pt x="8119" y="63013"/>
                  <a:pt x="8096" y="63104"/>
                </a:cubicBezTo>
                <a:cubicBezTo>
                  <a:pt x="8050" y="63240"/>
                  <a:pt x="7914" y="63195"/>
                  <a:pt x="7891" y="63445"/>
                </a:cubicBezTo>
                <a:cubicBezTo>
                  <a:pt x="7891" y="63513"/>
                  <a:pt x="7846" y="63854"/>
                  <a:pt x="8073" y="63877"/>
                </a:cubicBezTo>
                <a:cubicBezTo>
                  <a:pt x="8141" y="63695"/>
                  <a:pt x="7982" y="63240"/>
                  <a:pt x="8187" y="63218"/>
                </a:cubicBezTo>
                <a:cubicBezTo>
                  <a:pt x="8096" y="63741"/>
                  <a:pt x="8392" y="63536"/>
                  <a:pt x="8437" y="63672"/>
                </a:cubicBezTo>
                <a:cubicBezTo>
                  <a:pt x="8346" y="63786"/>
                  <a:pt x="8346" y="64059"/>
                  <a:pt x="8346" y="64332"/>
                </a:cubicBezTo>
                <a:cubicBezTo>
                  <a:pt x="8755" y="64264"/>
                  <a:pt x="8551" y="63468"/>
                  <a:pt x="8733" y="63127"/>
                </a:cubicBezTo>
                <a:cubicBezTo>
                  <a:pt x="8824" y="63127"/>
                  <a:pt x="8846" y="63218"/>
                  <a:pt x="8915" y="63240"/>
                </a:cubicBezTo>
                <a:cubicBezTo>
                  <a:pt x="8983" y="62899"/>
                  <a:pt x="8983" y="63036"/>
                  <a:pt x="8915" y="62695"/>
                </a:cubicBezTo>
                <a:cubicBezTo>
                  <a:pt x="8574" y="62535"/>
                  <a:pt x="8892" y="63172"/>
                  <a:pt x="8551" y="63013"/>
                </a:cubicBezTo>
                <a:lnTo>
                  <a:pt x="8551" y="62467"/>
                </a:lnTo>
                <a:cubicBezTo>
                  <a:pt x="8164" y="62353"/>
                  <a:pt x="8505" y="62967"/>
                  <a:pt x="8278" y="63013"/>
                </a:cubicBezTo>
                <a:cubicBezTo>
                  <a:pt x="8164" y="63036"/>
                  <a:pt x="8141" y="62967"/>
                  <a:pt x="8141" y="62922"/>
                </a:cubicBezTo>
                <a:cubicBezTo>
                  <a:pt x="8187" y="62808"/>
                  <a:pt x="8141" y="62854"/>
                  <a:pt x="8141" y="62922"/>
                </a:cubicBezTo>
                <a:close/>
                <a:moveTo>
                  <a:pt x="7732" y="62558"/>
                </a:moveTo>
                <a:cubicBezTo>
                  <a:pt x="7891" y="62353"/>
                  <a:pt x="7800" y="61830"/>
                  <a:pt x="7846" y="61467"/>
                </a:cubicBezTo>
                <a:cubicBezTo>
                  <a:pt x="7300" y="61535"/>
                  <a:pt x="7527" y="62240"/>
                  <a:pt x="7732" y="62558"/>
                </a:cubicBezTo>
                <a:close/>
                <a:moveTo>
                  <a:pt x="8483" y="61580"/>
                </a:moveTo>
                <a:cubicBezTo>
                  <a:pt x="8528" y="61398"/>
                  <a:pt x="8528" y="61148"/>
                  <a:pt x="8664" y="61057"/>
                </a:cubicBezTo>
                <a:lnTo>
                  <a:pt x="8664" y="61808"/>
                </a:lnTo>
                <a:cubicBezTo>
                  <a:pt x="8755" y="61899"/>
                  <a:pt x="8892" y="61967"/>
                  <a:pt x="9119" y="61944"/>
                </a:cubicBezTo>
                <a:cubicBezTo>
                  <a:pt x="9233" y="61285"/>
                  <a:pt x="8846" y="61262"/>
                  <a:pt x="8846" y="60716"/>
                </a:cubicBezTo>
                <a:cubicBezTo>
                  <a:pt x="8664" y="60648"/>
                  <a:pt x="8687" y="60921"/>
                  <a:pt x="8574" y="60944"/>
                </a:cubicBezTo>
                <a:cubicBezTo>
                  <a:pt x="8596" y="60944"/>
                  <a:pt x="8460" y="60716"/>
                  <a:pt x="8392" y="60716"/>
                </a:cubicBezTo>
                <a:cubicBezTo>
                  <a:pt x="8437" y="60716"/>
                  <a:pt x="8323" y="60921"/>
                  <a:pt x="8301" y="60944"/>
                </a:cubicBezTo>
                <a:cubicBezTo>
                  <a:pt x="8210" y="60989"/>
                  <a:pt x="8096" y="60693"/>
                  <a:pt x="8119" y="61035"/>
                </a:cubicBezTo>
                <a:cubicBezTo>
                  <a:pt x="8574" y="60830"/>
                  <a:pt x="8255" y="61535"/>
                  <a:pt x="8483" y="61580"/>
                </a:cubicBezTo>
                <a:close/>
                <a:moveTo>
                  <a:pt x="7755" y="60375"/>
                </a:moveTo>
                <a:cubicBezTo>
                  <a:pt x="8005" y="59966"/>
                  <a:pt x="8096" y="60170"/>
                  <a:pt x="7869" y="59829"/>
                </a:cubicBezTo>
                <a:cubicBezTo>
                  <a:pt x="8210" y="59943"/>
                  <a:pt x="8119" y="59556"/>
                  <a:pt x="8414" y="59625"/>
                </a:cubicBezTo>
                <a:cubicBezTo>
                  <a:pt x="8505" y="59397"/>
                  <a:pt x="8119" y="59193"/>
                  <a:pt x="8141" y="59397"/>
                </a:cubicBezTo>
                <a:cubicBezTo>
                  <a:pt x="8232" y="59397"/>
                  <a:pt x="8255" y="59602"/>
                  <a:pt x="8141" y="59625"/>
                </a:cubicBezTo>
                <a:lnTo>
                  <a:pt x="7960" y="59602"/>
                </a:lnTo>
                <a:cubicBezTo>
                  <a:pt x="7914" y="59375"/>
                  <a:pt x="8073" y="58897"/>
                  <a:pt x="7869" y="58851"/>
                </a:cubicBezTo>
                <a:cubicBezTo>
                  <a:pt x="7687" y="59056"/>
                  <a:pt x="7823" y="59352"/>
                  <a:pt x="7869" y="59602"/>
                </a:cubicBezTo>
                <a:cubicBezTo>
                  <a:pt x="7527" y="59898"/>
                  <a:pt x="7687" y="60261"/>
                  <a:pt x="7573" y="60693"/>
                </a:cubicBezTo>
                <a:cubicBezTo>
                  <a:pt x="7823" y="60784"/>
                  <a:pt x="7687" y="60512"/>
                  <a:pt x="7755" y="60375"/>
                </a:cubicBezTo>
                <a:close/>
                <a:moveTo>
                  <a:pt x="7209" y="60466"/>
                </a:moveTo>
                <a:cubicBezTo>
                  <a:pt x="7141" y="60170"/>
                  <a:pt x="7391" y="60261"/>
                  <a:pt x="7391" y="60034"/>
                </a:cubicBezTo>
                <a:cubicBezTo>
                  <a:pt x="7277" y="59784"/>
                  <a:pt x="7186" y="60170"/>
                  <a:pt x="7118" y="59920"/>
                </a:cubicBezTo>
                <a:cubicBezTo>
                  <a:pt x="7277" y="59875"/>
                  <a:pt x="7118" y="59784"/>
                  <a:pt x="7141" y="59602"/>
                </a:cubicBezTo>
                <a:cubicBezTo>
                  <a:pt x="7437" y="59534"/>
                  <a:pt x="7414" y="59807"/>
                  <a:pt x="7596" y="59602"/>
                </a:cubicBezTo>
                <a:cubicBezTo>
                  <a:pt x="7573" y="59443"/>
                  <a:pt x="7641" y="59193"/>
                  <a:pt x="7505" y="59170"/>
                </a:cubicBezTo>
                <a:cubicBezTo>
                  <a:pt x="7505" y="59215"/>
                  <a:pt x="7437" y="59284"/>
                  <a:pt x="7414" y="59170"/>
                </a:cubicBezTo>
                <a:cubicBezTo>
                  <a:pt x="7300" y="58601"/>
                  <a:pt x="7709" y="58692"/>
                  <a:pt x="7800" y="58397"/>
                </a:cubicBezTo>
                <a:cubicBezTo>
                  <a:pt x="7437" y="58442"/>
                  <a:pt x="7277" y="58192"/>
                  <a:pt x="6868" y="58283"/>
                </a:cubicBezTo>
                <a:cubicBezTo>
                  <a:pt x="6982" y="58738"/>
                  <a:pt x="6868" y="58806"/>
                  <a:pt x="6777" y="59261"/>
                </a:cubicBezTo>
                <a:cubicBezTo>
                  <a:pt x="6891" y="59284"/>
                  <a:pt x="6982" y="59306"/>
                  <a:pt x="6959" y="59488"/>
                </a:cubicBezTo>
                <a:cubicBezTo>
                  <a:pt x="6959" y="59829"/>
                  <a:pt x="6663" y="59784"/>
                  <a:pt x="6754" y="60239"/>
                </a:cubicBezTo>
                <a:cubicBezTo>
                  <a:pt x="6936" y="60284"/>
                  <a:pt x="6913" y="60557"/>
                  <a:pt x="7209" y="60466"/>
                </a:cubicBezTo>
                <a:close/>
                <a:moveTo>
                  <a:pt x="8528" y="58851"/>
                </a:moveTo>
                <a:lnTo>
                  <a:pt x="8983" y="58874"/>
                </a:lnTo>
                <a:cubicBezTo>
                  <a:pt x="9097" y="58874"/>
                  <a:pt x="9028" y="59647"/>
                  <a:pt x="9165" y="59306"/>
                </a:cubicBezTo>
                <a:cubicBezTo>
                  <a:pt x="9142" y="58897"/>
                  <a:pt x="9165" y="58510"/>
                  <a:pt x="9256" y="58215"/>
                </a:cubicBezTo>
                <a:cubicBezTo>
                  <a:pt x="8824" y="58033"/>
                  <a:pt x="9119" y="58783"/>
                  <a:pt x="8710" y="58647"/>
                </a:cubicBezTo>
                <a:cubicBezTo>
                  <a:pt x="8733" y="58442"/>
                  <a:pt x="8596" y="58397"/>
                  <a:pt x="8619" y="58215"/>
                </a:cubicBezTo>
                <a:cubicBezTo>
                  <a:pt x="9097" y="58283"/>
                  <a:pt x="9460" y="57191"/>
                  <a:pt x="8915" y="57010"/>
                </a:cubicBezTo>
                <a:cubicBezTo>
                  <a:pt x="8892" y="57442"/>
                  <a:pt x="8846" y="57851"/>
                  <a:pt x="8801" y="57987"/>
                </a:cubicBezTo>
                <a:cubicBezTo>
                  <a:pt x="8346" y="58192"/>
                  <a:pt x="8574" y="57624"/>
                  <a:pt x="8255" y="57646"/>
                </a:cubicBezTo>
                <a:cubicBezTo>
                  <a:pt x="8255" y="58169"/>
                  <a:pt x="8596" y="58260"/>
                  <a:pt x="8528" y="58851"/>
                </a:cubicBezTo>
                <a:close/>
                <a:moveTo>
                  <a:pt x="8642" y="57442"/>
                </a:moveTo>
                <a:cubicBezTo>
                  <a:pt x="8710" y="58556"/>
                  <a:pt x="8892" y="57010"/>
                  <a:pt x="8551" y="57010"/>
                </a:cubicBezTo>
                <a:cubicBezTo>
                  <a:pt x="8551" y="57214"/>
                  <a:pt x="8619" y="57237"/>
                  <a:pt x="8642" y="57442"/>
                </a:cubicBezTo>
                <a:close/>
                <a:moveTo>
                  <a:pt x="7255" y="57737"/>
                </a:moveTo>
                <a:cubicBezTo>
                  <a:pt x="7368" y="57169"/>
                  <a:pt x="7118" y="57032"/>
                  <a:pt x="7095" y="56646"/>
                </a:cubicBezTo>
                <a:cubicBezTo>
                  <a:pt x="7323" y="56646"/>
                  <a:pt x="7323" y="56941"/>
                  <a:pt x="7437" y="57078"/>
                </a:cubicBezTo>
                <a:cubicBezTo>
                  <a:pt x="7687" y="56759"/>
                  <a:pt x="7277" y="56487"/>
                  <a:pt x="7095" y="56305"/>
                </a:cubicBezTo>
                <a:cubicBezTo>
                  <a:pt x="6959" y="56896"/>
                  <a:pt x="7164" y="57260"/>
                  <a:pt x="6800" y="57624"/>
                </a:cubicBezTo>
                <a:cubicBezTo>
                  <a:pt x="7050" y="57533"/>
                  <a:pt x="7027" y="57783"/>
                  <a:pt x="7255" y="57737"/>
                </a:cubicBezTo>
                <a:close/>
                <a:moveTo>
                  <a:pt x="9006" y="56236"/>
                </a:moveTo>
                <a:cubicBezTo>
                  <a:pt x="9256" y="56282"/>
                  <a:pt x="9301" y="56077"/>
                  <a:pt x="9392" y="55918"/>
                </a:cubicBezTo>
                <a:cubicBezTo>
                  <a:pt x="9256" y="55895"/>
                  <a:pt x="9210" y="55759"/>
                  <a:pt x="9028" y="55804"/>
                </a:cubicBezTo>
                <a:close/>
                <a:moveTo>
                  <a:pt x="7277" y="55873"/>
                </a:moveTo>
                <a:cubicBezTo>
                  <a:pt x="7300" y="55964"/>
                  <a:pt x="7277" y="56100"/>
                  <a:pt x="7368" y="56100"/>
                </a:cubicBezTo>
                <a:cubicBezTo>
                  <a:pt x="7459" y="55668"/>
                  <a:pt x="7118" y="55759"/>
                  <a:pt x="6913" y="55645"/>
                </a:cubicBezTo>
                <a:lnTo>
                  <a:pt x="6913" y="56100"/>
                </a:lnTo>
                <a:cubicBezTo>
                  <a:pt x="7164" y="56168"/>
                  <a:pt x="7095" y="55873"/>
                  <a:pt x="7277" y="55873"/>
                </a:cubicBezTo>
                <a:close/>
                <a:moveTo>
                  <a:pt x="9051" y="59647"/>
                </a:moveTo>
                <a:cubicBezTo>
                  <a:pt x="9051" y="59898"/>
                  <a:pt x="8892" y="59966"/>
                  <a:pt x="8960" y="60284"/>
                </a:cubicBezTo>
                <a:cubicBezTo>
                  <a:pt x="9256" y="60443"/>
                  <a:pt x="9187" y="59647"/>
                  <a:pt x="9051" y="59647"/>
                </a:cubicBezTo>
                <a:close/>
                <a:moveTo>
                  <a:pt x="9210" y="55600"/>
                </a:moveTo>
                <a:cubicBezTo>
                  <a:pt x="9392" y="55327"/>
                  <a:pt x="9278" y="54713"/>
                  <a:pt x="9324" y="54281"/>
                </a:cubicBezTo>
                <a:cubicBezTo>
                  <a:pt x="8960" y="54167"/>
                  <a:pt x="9278" y="54895"/>
                  <a:pt x="8937" y="54827"/>
                </a:cubicBezTo>
                <a:cubicBezTo>
                  <a:pt x="8937" y="54667"/>
                  <a:pt x="8710" y="54713"/>
                  <a:pt x="8755" y="54940"/>
                </a:cubicBezTo>
                <a:cubicBezTo>
                  <a:pt x="8892" y="54986"/>
                  <a:pt x="9233" y="54804"/>
                  <a:pt x="9210" y="55054"/>
                </a:cubicBezTo>
                <a:cubicBezTo>
                  <a:pt x="9006" y="55145"/>
                  <a:pt x="9006" y="55441"/>
                  <a:pt x="9210" y="55600"/>
                </a:cubicBezTo>
                <a:close/>
                <a:moveTo>
                  <a:pt x="8392" y="55577"/>
                </a:moveTo>
                <a:cubicBezTo>
                  <a:pt x="8346" y="55304"/>
                  <a:pt x="8801" y="55077"/>
                  <a:pt x="8574" y="54917"/>
                </a:cubicBezTo>
                <a:cubicBezTo>
                  <a:pt x="8414" y="55054"/>
                  <a:pt x="8005" y="55441"/>
                  <a:pt x="8392" y="55577"/>
                </a:cubicBezTo>
                <a:close/>
                <a:moveTo>
                  <a:pt x="7482" y="55122"/>
                </a:moveTo>
                <a:cubicBezTo>
                  <a:pt x="7527" y="54849"/>
                  <a:pt x="7846" y="54258"/>
                  <a:pt x="7482" y="54144"/>
                </a:cubicBezTo>
                <a:cubicBezTo>
                  <a:pt x="7437" y="54417"/>
                  <a:pt x="7186" y="55077"/>
                  <a:pt x="7482" y="55122"/>
                </a:cubicBezTo>
                <a:close/>
                <a:moveTo>
                  <a:pt x="7209" y="53917"/>
                </a:moveTo>
                <a:cubicBezTo>
                  <a:pt x="7300" y="53599"/>
                  <a:pt x="7527" y="53462"/>
                  <a:pt x="7505" y="53053"/>
                </a:cubicBezTo>
                <a:cubicBezTo>
                  <a:pt x="7186" y="52985"/>
                  <a:pt x="7004" y="53667"/>
                  <a:pt x="7209" y="53917"/>
                </a:cubicBezTo>
                <a:close/>
                <a:moveTo>
                  <a:pt x="8050" y="53485"/>
                </a:moveTo>
                <a:cubicBezTo>
                  <a:pt x="8346" y="53621"/>
                  <a:pt x="8392" y="52553"/>
                  <a:pt x="8255" y="52848"/>
                </a:cubicBezTo>
                <a:cubicBezTo>
                  <a:pt x="8346" y="53280"/>
                  <a:pt x="7937" y="53053"/>
                  <a:pt x="8050" y="53485"/>
                </a:cubicBezTo>
                <a:close/>
                <a:moveTo>
                  <a:pt x="7141" y="52598"/>
                </a:moveTo>
                <a:cubicBezTo>
                  <a:pt x="7277" y="52257"/>
                  <a:pt x="6845" y="52507"/>
                  <a:pt x="6982" y="52166"/>
                </a:cubicBezTo>
                <a:cubicBezTo>
                  <a:pt x="6982" y="51984"/>
                  <a:pt x="7209" y="52075"/>
                  <a:pt x="7164" y="51825"/>
                </a:cubicBezTo>
                <a:cubicBezTo>
                  <a:pt x="7027" y="51825"/>
                  <a:pt x="6913" y="51825"/>
                  <a:pt x="6800" y="51825"/>
                </a:cubicBezTo>
                <a:cubicBezTo>
                  <a:pt x="6868" y="52234"/>
                  <a:pt x="6663" y="52348"/>
                  <a:pt x="6686" y="52689"/>
                </a:cubicBezTo>
                <a:cubicBezTo>
                  <a:pt x="6982" y="52757"/>
                  <a:pt x="6936" y="52325"/>
                  <a:pt x="7141" y="52598"/>
                </a:cubicBezTo>
                <a:close/>
                <a:moveTo>
                  <a:pt x="7527" y="51734"/>
                </a:moveTo>
                <a:cubicBezTo>
                  <a:pt x="7459" y="51870"/>
                  <a:pt x="7277" y="52780"/>
                  <a:pt x="7414" y="52507"/>
                </a:cubicBezTo>
                <a:cubicBezTo>
                  <a:pt x="7596" y="52484"/>
                  <a:pt x="7755" y="51870"/>
                  <a:pt x="7527" y="51734"/>
                </a:cubicBezTo>
                <a:close/>
                <a:moveTo>
                  <a:pt x="8710" y="52098"/>
                </a:moveTo>
                <a:cubicBezTo>
                  <a:pt x="8505" y="52189"/>
                  <a:pt x="7869" y="52280"/>
                  <a:pt x="8164" y="52621"/>
                </a:cubicBezTo>
                <a:cubicBezTo>
                  <a:pt x="8187" y="52439"/>
                  <a:pt x="8323" y="52371"/>
                  <a:pt x="8528" y="52416"/>
                </a:cubicBezTo>
                <a:cubicBezTo>
                  <a:pt x="8551" y="52598"/>
                  <a:pt x="8414" y="52962"/>
                  <a:pt x="8710" y="52848"/>
                </a:cubicBezTo>
                <a:cubicBezTo>
                  <a:pt x="8664" y="52484"/>
                  <a:pt x="8755" y="52234"/>
                  <a:pt x="8801" y="51984"/>
                </a:cubicBezTo>
                <a:cubicBezTo>
                  <a:pt x="8824" y="51825"/>
                  <a:pt x="8824" y="51188"/>
                  <a:pt x="8710" y="51529"/>
                </a:cubicBezTo>
                <a:close/>
                <a:moveTo>
                  <a:pt x="8164" y="51643"/>
                </a:moveTo>
                <a:cubicBezTo>
                  <a:pt x="8278" y="51507"/>
                  <a:pt x="8278" y="51256"/>
                  <a:pt x="8278" y="50983"/>
                </a:cubicBezTo>
                <a:cubicBezTo>
                  <a:pt x="7982" y="50847"/>
                  <a:pt x="8187" y="51347"/>
                  <a:pt x="7891" y="51188"/>
                </a:cubicBezTo>
                <a:cubicBezTo>
                  <a:pt x="7846" y="50870"/>
                  <a:pt x="8005" y="50802"/>
                  <a:pt x="8005" y="50551"/>
                </a:cubicBezTo>
                <a:cubicBezTo>
                  <a:pt x="7823" y="50347"/>
                  <a:pt x="7891" y="50551"/>
                  <a:pt x="7641" y="50529"/>
                </a:cubicBezTo>
                <a:cubicBezTo>
                  <a:pt x="7732" y="50870"/>
                  <a:pt x="7618" y="51416"/>
                  <a:pt x="7891" y="51529"/>
                </a:cubicBezTo>
                <a:cubicBezTo>
                  <a:pt x="7914" y="51006"/>
                  <a:pt x="8073" y="51597"/>
                  <a:pt x="8164" y="51643"/>
                </a:cubicBezTo>
                <a:close/>
                <a:moveTo>
                  <a:pt x="8824" y="50347"/>
                </a:moveTo>
                <a:cubicBezTo>
                  <a:pt x="8937" y="50688"/>
                  <a:pt x="8528" y="50415"/>
                  <a:pt x="8642" y="50779"/>
                </a:cubicBezTo>
                <a:cubicBezTo>
                  <a:pt x="8687" y="50938"/>
                  <a:pt x="8937" y="50870"/>
                  <a:pt x="8824" y="51211"/>
                </a:cubicBezTo>
                <a:cubicBezTo>
                  <a:pt x="9119" y="51347"/>
                  <a:pt x="8892" y="50870"/>
                  <a:pt x="9187" y="51006"/>
                </a:cubicBezTo>
                <a:cubicBezTo>
                  <a:pt x="9210" y="51325"/>
                  <a:pt x="8824" y="51529"/>
                  <a:pt x="9187" y="51666"/>
                </a:cubicBezTo>
                <a:cubicBezTo>
                  <a:pt x="9165" y="51347"/>
                  <a:pt x="9392" y="51325"/>
                  <a:pt x="9369" y="51006"/>
                </a:cubicBezTo>
                <a:cubicBezTo>
                  <a:pt x="9233" y="50597"/>
                  <a:pt x="8960" y="50347"/>
                  <a:pt x="8937" y="49801"/>
                </a:cubicBezTo>
                <a:cubicBezTo>
                  <a:pt x="8824" y="49778"/>
                  <a:pt x="8664" y="49801"/>
                  <a:pt x="8664" y="49687"/>
                </a:cubicBezTo>
                <a:cubicBezTo>
                  <a:pt x="8551" y="49142"/>
                  <a:pt x="8551" y="49983"/>
                  <a:pt x="8755" y="50006"/>
                </a:cubicBezTo>
                <a:cubicBezTo>
                  <a:pt x="8755" y="50165"/>
                  <a:pt x="8369" y="50324"/>
                  <a:pt x="8642" y="50438"/>
                </a:cubicBezTo>
                <a:cubicBezTo>
                  <a:pt x="8664" y="50324"/>
                  <a:pt x="8801" y="50188"/>
                  <a:pt x="8824" y="50347"/>
                </a:cubicBezTo>
                <a:close/>
                <a:moveTo>
                  <a:pt x="9028" y="49574"/>
                </a:moveTo>
                <a:cubicBezTo>
                  <a:pt x="9006" y="49392"/>
                  <a:pt x="9301" y="49051"/>
                  <a:pt x="9028" y="48914"/>
                </a:cubicBezTo>
                <a:cubicBezTo>
                  <a:pt x="9006" y="49005"/>
                  <a:pt x="8960" y="49051"/>
                  <a:pt x="8846" y="49028"/>
                </a:cubicBezTo>
                <a:cubicBezTo>
                  <a:pt x="8824" y="49301"/>
                  <a:pt x="8824" y="49551"/>
                  <a:pt x="9028" y="49574"/>
                </a:cubicBezTo>
                <a:close/>
                <a:moveTo>
                  <a:pt x="8574" y="48914"/>
                </a:moveTo>
                <a:cubicBezTo>
                  <a:pt x="8619" y="48437"/>
                  <a:pt x="8323" y="48778"/>
                  <a:pt x="8301" y="48573"/>
                </a:cubicBezTo>
                <a:cubicBezTo>
                  <a:pt x="8301" y="48300"/>
                  <a:pt x="8369" y="47936"/>
                  <a:pt x="8141" y="47914"/>
                </a:cubicBezTo>
                <a:cubicBezTo>
                  <a:pt x="8050" y="48346"/>
                  <a:pt x="8278" y="48619"/>
                  <a:pt x="8119" y="48800"/>
                </a:cubicBezTo>
                <a:cubicBezTo>
                  <a:pt x="8392" y="48709"/>
                  <a:pt x="8346" y="48960"/>
                  <a:pt x="8574" y="48914"/>
                </a:cubicBezTo>
                <a:close/>
                <a:moveTo>
                  <a:pt x="7664" y="48232"/>
                </a:moveTo>
                <a:cubicBezTo>
                  <a:pt x="7755" y="48550"/>
                  <a:pt x="7550" y="48528"/>
                  <a:pt x="7573" y="48778"/>
                </a:cubicBezTo>
                <a:cubicBezTo>
                  <a:pt x="7982" y="48982"/>
                  <a:pt x="7914" y="48209"/>
                  <a:pt x="7664" y="48232"/>
                </a:cubicBezTo>
                <a:close/>
                <a:moveTo>
                  <a:pt x="9324" y="47732"/>
                </a:moveTo>
                <a:cubicBezTo>
                  <a:pt x="9278" y="47300"/>
                  <a:pt x="9119" y="46981"/>
                  <a:pt x="8983" y="46617"/>
                </a:cubicBezTo>
                <a:cubicBezTo>
                  <a:pt x="9142" y="46231"/>
                  <a:pt x="9187" y="45685"/>
                  <a:pt x="9187" y="45094"/>
                </a:cubicBezTo>
                <a:cubicBezTo>
                  <a:pt x="8983" y="45071"/>
                  <a:pt x="8824" y="45117"/>
                  <a:pt x="8733" y="45208"/>
                </a:cubicBezTo>
                <a:cubicBezTo>
                  <a:pt x="8824" y="45389"/>
                  <a:pt x="8733" y="45844"/>
                  <a:pt x="8892" y="45981"/>
                </a:cubicBezTo>
                <a:cubicBezTo>
                  <a:pt x="9051" y="45685"/>
                  <a:pt x="8801" y="45594"/>
                  <a:pt x="9006" y="45435"/>
                </a:cubicBezTo>
                <a:cubicBezTo>
                  <a:pt x="9210" y="45731"/>
                  <a:pt x="8983" y="46140"/>
                  <a:pt x="8801" y="46299"/>
                </a:cubicBezTo>
                <a:cubicBezTo>
                  <a:pt x="8664" y="45708"/>
                  <a:pt x="8437" y="46117"/>
                  <a:pt x="8255" y="45731"/>
                </a:cubicBezTo>
                <a:cubicBezTo>
                  <a:pt x="8232" y="45526"/>
                  <a:pt x="8369" y="45503"/>
                  <a:pt x="8369" y="45299"/>
                </a:cubicBezTo>
                <a:cubicBezTo>
                  <a:pt x="8096" y="45276"/>
                  <a:pt x="8141" y="45617"/>
                  <a:pt x="7891" y="45617"/>
                </a:cubicBezTo>
                <a:cubicBezTo>
                  <a:pt x="7846" y="45571"/>
                  <a:pt x="7778" y="45094"/>
                  <a:pt x="7709" y="45389"/>
                </a:cubicBezTo>
                <a:cubicBezTo>
                  <a:pt x="7800" y="45753"/>
                  <a:pt x="8210" y="45753"/>
                  <a:pt x="8164" y="46276"/>
                </a:cubicBezTo>
                <a:cubicBezTo>
                  <a:pt x="8574" y="46003"/>
                  <a:pt x="8596" y="46458"/>
                  <a:pt x="8619" y="46617"/>
                </a:cubicBezTo>
                <a:cubicBezTo>
                  <a:pt x="8619" y="46413"/>
                  <a:pt x="8960" y="46686"/>
                  <a:pt x="8983" y="46845"/>
                </a:cubicBezTo>
                <a:cubicBezTo>
                  <a:pt x="8505" y="46799"/>
                  <a:pt x="8755" y="47618"/>
                  <a:pt x="8414" y="47709"/>
                </a:cubicBezTo>
                <a:lnTo>
                  <a:pt x="8869" y="47709"/>
                </a:lnTo>
                <a:cubicBezTo>
                  <a:pt x="8869" y="47436"/>
                  <a:pt x="8824" y="47072"/>
                  <a:pt x="9074" y="47072"/>
                </a:cubicBezTo>
                <a:cubicBezTo>
                  <a:pt x="9097" y="47368"/>
                  <a:pt x="8915" y="47868"/>
                  <a:pt x="9324" y="47732"/>
                </a:cubicBezTo>
                <a:close/>
                <a:moveTo>
                  <a:pt x="8073" y="46504"/>
                </a:moveTo>
                <a:cubicBezTo>
                  <a:pt x="7505" y="46595"/>
                  <a:pt x="8232" y="45594"/>
                  <a:pt x="7618" y="45935"/>
                </a:cubicBezTo>
                <a:cubicBezTo>
                  <a:pt x="7687" y="45571"/>
                  <a:pt x="7527" y="45480"/>
                  <a:pt x="7437" y="45276"/>
                </a:cubicBezTo>
                <a:cubicBezTo>
                  <a:pt x="7641" y="44912"/>
                  <a:pt x="7823" y="44571"/>
                  <a:pt x="7914" y="44093"/>
                </a:cubicBezTo>
                <a:lnTo>
                  <a:pt x="7550" y="44093"/>
                </a:lnTo>
                <a:cubicBezTo>
                  <a:pt x="7573" y="44571"/>
                  <a:pt x="7505" y="44844"/>
                  <a:pt x="7186" y="44616"/>
                </a:cubicBezTo>
                <a:cubicBezTo>
                  <a:pt x="7209" y="45208"/>
                  <a:pt x="7368" y="45617"/>
                  <a:pt x="7437" y="46163"/>
                </a:cubicBezTo>
                <a:cubicBezTo>
                  <a:pt x="7846" y="46026"/>
                  <a:pt x="7732" y="47186"/>
                  <a:pt x="8073" y="46504"/>
                </a:cubicBezTo>
                <a:close/>
                <a:moveTo>
                  <a:pt x="8642" y="44002"/>
                </a:moveTo>
                <a:cubicBezTo>
                  <a:pt x="8551" y="44298"/>
                  <a:pt x="8073" y="44184"/>
                  <a:pt x="8187" y="44753"/>
                </a:cubicBezTo>
                <a:cubicBezTo>
                  <a:pt x="8392" y="44866"/>
                  <a:pt x="8369" y="44548"/>
                  <a:pt x="8551" y="44548"/>
                </a:cubicBezTo>
                <a:cubicBezTo>
                  <a:pt x="8596" y="44548"/>
                  <a:pt x="8664" y="44798"/>
                  <a:pt x="8824" y="44775"/>
                </a:cubicBezTo>
                <a:cubicBezTo>
                  <a:pt x="8915" y="44753"/>
                  <a:pt x="9051" y="44730"/>
                  <a:pt x="9006" y="44343"/>
                </a:cubicBezTo>
                <a:cubicBezTo>
                  <a:pt x="8505" y="44434"/>
                  <a:pt x="8824" y="44162"/>
                  <a:pt x="8642" y="44002"/>
                </a:cubicBezTo>
                <a:close/>
                <a:moveTo>
                  <a:pt x="7277" y="43866"/>
                </a:moveTo>
                <a:cubicBezTo>
                  <a:pt x="7209" y="43502"/>
                  <a:pt x="7437" y="43525"/>
                  <a:pt x="7573" y="43434"/>
                </a:cubicBezTo>
                <a:cubicBezTo>
                  <a:pt x="7550" y="43229"/>
                  <a:pt x="7505" y="43070"/>
                  <a:pt x="7391" y="42979"/>
                </a:cubicBezTo>
                <a:cubicBezTo>
                  <a:pt x="7346" y="43411"/>
                  <a:pt x="7209" y="43457"/>
                  <a:pt x="7027" y="43206"/>
                </a:cubicBezTo>
                <a:cubicBezTo>
                  <a:pt x="7004" y="43479"/>
                  <a:pt x="7232" y="44002"/>
                  <a:pt x="7277" y="43866"/>
                </a:cubicBezTo>
                <a:close/>
                <a:moveTo>
                  <a:pt x="6641" y="43843"/>
                </a:moveTo>
                <a:cubicBezTo>
                  <a:pt x="7004" y="43911"/>
                  <a:pt x="6754" y="43252"/>
                  <a:pt x="6845" y="42979"/>
                </a:cubicBezTo>
                <a:cubicBezTo>
                  <a:pt x="7141" y="43161"/>
                  <a:pt x="7186" y="42956"/>
                  <a:pt x="7209" y="42547"/>
                </a:cubicBezTo>
                <a:cubicBezTo>
                  <a:pt x="6618" y="42433"/>
                  <a:pt x="6572" y="43502"/>
                  <a:pt x="6641" y="43843"/>
                </a:cubicBezTo>
                <a:close/>
                <a:moveTo>
                  <a:pt x="8301" y="43775"/>
                </a:moveTo>
                <a:cubicBezTo>
                  <a:pt x="8346" y="43775"/>
                  <a:pt x="8392" y="43798"/>
                  <a:pt x="8369" y="43889"/>
                </a:cubicBezTo>
                <a:cubicBezTo>
                  <a:pt x="8619" y="43911"/>
                  <a:pt x="8687" y="43729"/>
                  <a:pt x="8664" y="43457"/>
                </a:cubicBezTo>
                <a:cubicBezTo>
                  <a:pt x="8414" y="43411"/>
                  <a:pt x="8255" y="43479"/>
                  <a:pt x="8301" y="43775"/>
                </a:cubicBezTo>
                <a:close/>
                <a:moveTo>
                  <a:pt x="4207" y="47845"/>
                </a:moveTo>
                <a:cubicBezTo>
                  <a:pt x="4207" y="47345"/>
                  <a:pt x="4640" y="46777"/>
                  <a:pt x="4207" y="46413"/>
                </a:cubicBezTo>
                <a:cubicBezTo>
                  <a:pt x="4344" y="46981"/>
                  <a:pt x="3957" y="47482"/>
                  <a:pt x="4207" y="47845"/>
                </a:cubicBezTo>
                <a:close/>
                <a:moveTo>
                  <a:pt x="5208" y="47413"/>
                </a:moveTo>
                <a:cubicBezTo>
                  <a:pt x="5504" y="47072"/>
                  <a:pt x="4935" y="46572"/>
                  <a:pt x="5231" y="46208"/>
                </a:cubicBezTo>
                <a:cubicBezTo>
                  <a:pt x="4730" y="46390"/>
                  <a:pt x="5072" y="47072"/>
                  <a:pt x="5208" y="47413"/>
                </a:cubicBezTo>
                <a:close/>
                <a:moveTo>
                  <a:pt x="5231" y="45890"/>
                </a:moveTo>
                <a:cubicBezTo>
                  <a:pt x="5185" y="45344"/>
                  <a:pt x="5617" y="44957"/>
                  <a:pt x="5344" y="44480"/>
                </a:cubicBezTo>
                <a:cubicBezTo>
                  <a:pt x="4867" y="44343"/>
                  <a:pt x="4958" y="44957"/>
                  <a:pt x="5163" y="45117"/>
                </a:cubicBezTo>
                <a:cubicBezTo>
                  <a:pt x="5185" y="45549"/>
                  <a:pt x="4958" y="45685"/>
                  <a:pt x="5231" y="45890"/>
                </a:cubicBezTo>
                <a:close/>
                <a:moveTo>
                  <a:pt x="4253" y="44775"/>
                </a:moveTo>
                <a:cubicBezTo>
                  <a:pt x="4321" y="44685"/>
                  <a:pt x="4503" y="43934"/>
                  <a:pt x="4162" y="44002"/>
                </a:cubicBezTo>
                <a:cubicBezTo>
                  <a:pt x="3980" y="44093"/>
                  <a:pt x="4026" y="44821"/>
                  <a:pt x="4253" y="44775"/>
                </a:cubicBezTo>
                <a:close/>
                <a:moveTo>
                  <a:pt x="5367" y="42502"/>
                </a:moveTo>
                <a:cubicBezTo>
                  <a:pt x="5390" y="42183"/>
                  <a:pt x="5367" y="41956"/>
                  <a:pt x="5208" y="41842"/>
                </a:cubicBezTo>
                <a:cubicBezTo>
                  <a:pt x="5367" y="42251"/>
                  <a:pt x="5185" y="42160"/>
                  <a:pt x="5094" y="42502"/>
                </a:cubicBezTo>
                <a:close/>
                <a:moveTo>
                  <a:pt x="7118" y="42320"/>
                </a:moveTo>
                <a:cubicBezTo>
                  <a:pt x="7368" y="41978"/>
                  <a:pt x="7027" y="41637"/>
                  <a:pt x="7141" y="41114"/>
                </a:cubicBezTo>
                <a:cubicBezTo>
                  <a:pt x="7277" y="41092"/>
                  <a:pt x="7300" y="40955"/>
                  <a:pt x="7414" y="40910"/>
                </a:cubicBezTo>
                <a:cubicBezTo>
                  <a:pt x="7527" y="40910"/>
                  <a:pt x="7505" y="41092"/>
                  <a:pt x="7596" y="41137"/>
                </a:cubicBezTo>
                <a:cubicBezTo>
                  <a:pt x="7687" y="40864"/>
                  <a:pt x="8005" y="40887"/>
                  <a:pt x="7982" y="40478"/>
                </a:cubicBezTo>
                <a:cubicBezTo>
                  <a:pt x="7960" y="40250"/>
                  <a:pt x="7800" y="40182"/>
                  <a:pt x="7709" y="40046"/>
                </a:cubicBezTo>
                <a:cubicBezTo>
                  <a:pt x="7255" y="40068"/>
                  <a:pt x="6936" y="40273"/>
                  <a:pt x="6868" y="40796"/>
                </a:cubicBezTo>
                <a:cubicBezTo>
                  <a:pt x="7050" y="40864"/>
                  <a:pt x="6982" y="40637"/>
                  <a:pt x="7050" y="40569"/>
                </a:cubicBezTo>
                <a:cubicBezTo>
                  <a:pt x="7164" y="40455"/>
                  <a:pt x="7459" y="40250"/>
                  <a:pt x="7505" y="40478"/>
                </a:cubicBezTo>
                <a:cubicBezTo>
                  <a:pt x="7437" y="40751"/>
                  <a:pt x="7300" y="40932"/>
                  <a:pt x="6959" y="40910"/>
                </a:cubicBezTo>
                <a:cubicBezTo>
                  <a:pt x="6936" y="41455"/>
                  <a:pt x="6982" y="41956"/>
                  <a:pt x="7118" y="42320"/>
                </a:cubicBezTo>
                <a:close/>
                <a:moveTo>
                  <a:pt x="8346" y="40273"/>
                </a:moveTo>
                <a:cubicBezTo>
                  <a:pt x="8460" y="40318"/>
                  <a:pt x="8505" y="40432"/>
                  <a:pt x="8710" y="40387"/>
                </a:cubicBezTo>
                <a:cubicBezTo>
                  <a:pt x="8710" y="40205"/>
                  <a:pt x="8733" y="40046"/>
                  <a:pt x="8801" y="39955"/>
                </a:cubicBezTo>
                <a:cubicBezTo>
                  <a:pt x="8551" y="39932"/>
                  <a:pt x="8301" y="39932"/>
                  <a:pt x="8346" y="40273"/>
                </a:cubicBezTo>
                <a:close/>
                <a:moveTo>
                  <a:pt x="7346" y="39704"/>
                </a:moveTo>
                <a:cubicBezTo>
                  <a:pt x="7209" y="39682"/>
                  <a:pt x="7186" y="39523"/>
                  <a:pt x="7073" y="39477"/>
                </a:cubicBezTo>
                <a:cubicBezTo>
                  <a:pt x="7050" y="39636"/>
                  <a:pt x="6936" y="39682"/>
                  <a:pt x="6982" y="39909"/>
                </a:cubicBezTo>
                <a:cubicBezTo>
                  <a:pt x="7186" y="39955"/>
                  <a:pt x="7323" y="39886"/>
                  <a:pt x="7346" y="39704"/>
                </a:cubicBezTo>
                <a:close/>
                <a:moveTo>
                  <a:pt x="7891" y="39614"/>
                </a:moveTo>
                <a:cubicBezTo>
                  <a:pt x="8164" y="39614"/>
                  <a:pt x="8414" y="40091"/>
                  <a:pt x="8437" y="39500"/>
                </a:cubicBezTo>
                <a:cubicBezTo>
                  <a:pt x="8096" y="39614"/>
                  <a:pt x="8164" y="39272"/>
                  <a:pt x="7982" y="39181"/>
                </a:cubicBezTo>
                <a:cubicBezTo>
                  <a:pt x="8005" y="39386"/>
                  <a:pt x="7891" y="39409"/>
                  <a:pt x="7891" y="39614"/>
                </a:cubicBezTo>
                <a:close/>
                <a:moveTo>
                  <a:pt x="8323" y="41592"/>
                </a:moveTo>
                <a:cubicBezTo>
                  <a:pt x="8596" y="41819"/>
                  <a:pt x="8755" y="41706"/>
                  <a:pt x="8960" y="42138"/>
                </a:cubicBezTo>
                <a:cubicBezTo>
                  <a:pt x="8937" y="41751"/>
                  <a:pt x="8528" y="41092"/>
                  <a:pt x="8323" y="41592"/>
                </a:cubicBezTo>
                <a:close/>
                <a:moveTo>
                  <a:pt x="7505" y="41797"/>
                </a:moveTo>
                <a:lnTo>
                  <a:pt x="7482" y="42115"/>
                </a:lnTo>
                <a:cubicBezTo>
                  <a:pt x="7778" y="42047"/>
                  <a:pt x="7823" y="42229"/>
                  <a:pt x="8028" y="42229"/>
                </a:cubicBezTo>
                <a:cubicBezTo>
                  <a:pt x="8073" y="41842"/>
                  <a:pt x="7709" y="41888"/>
                  <a:pt x="7505" y="41797"/>
                </a:cubicBezTo>
                <a:close/>
                <a:moveTo>
                  <a:pt x="7755" y="36657"/>
                </a:moveTo>
                <a:cubicBezTo>
                  <a:pt x="7641" y="36407"/>
                  <a:pt x="7687" y="35952"/>
                  <a:pt x="7300" y="35998"/>
                </a:cubicBezTo>
                <a:cubicBezTo>
                  <a:pt x="7232" y="36339"/>
                  <a:pt x="7550" y="36225"/>
                  <a:pt x="7573" y="36430"/>
                </a:cubicBezTo>
                <a:cubicBezTo>
                  <a:pt x="7346" y="36407"/>
                  <a:pt x="7141" y="36407"/>
                  <a:pt x="7118" y="36635"/>
                </a:cubicBezTo>
                <a:cubicBezTo>
                  <a:pt x="7323" y="36635"/>
                  <a:pt x="7550" y="36657"/>
                  <a:pt x="7755" y="36657"/>
                </a:cubicBezTo>
                <a:close/>
                <a:moveTo>
                  <a:pt x="11552" y="88664"/>
                </a:moveTo>
                <a:cubicBezTo>
                  <a:pt x="11598" y="88345"/>
                  <a:pt x="12075" y="88573"/>
                  <a:pt x="11916" y="88004"/>
                </a:cubicBezTo>
                <a:cubicBezTo>
                  <a:pt x="11643" y="87868"/>
                  <a:pt x="11712" y="88186"/>
                  <a:pt x="11552" y="88209"/>
                </a:cubicBezTo>
                <a:cubicBezTo>
                  <a:pt x="11416" y="88141"/>
                  <a:pt x="11393" y="88732"/>
                  <a:pt x="11552" y="88664"/>
                </a:cubicBezTo>
                <a:close/>
                <a:moveTo>
                  <a:pt x="11848" y="80363"/>
                </a:moveTo>
                <a:lnTo>
                  <a:pt x="11848" y="80682"/>
                </a:lnTo>
                <a:cubicBezTo>
                  <a:pt x="12121" y="80591"/>
                  <a:pt x="12485" y="80591"/>
                  <a:pt x="12417" y="80045"/>
                </a:cubicBezTo>
                <a:cubicBezTo>
                  <a:pt x="11985" y="79840"/>
                  <a:pt x="12280" y="80545"/>
                  <a:pt x="11848" y="80363"/>
                </a:cubicBezTo>
                <a:close/>
                <a:moveTo>
                  <a:pt x="13053" y="80272"/>
                </a:moveTo>
                <a:cubicBezTo>
                  <a:pt x="12758" y="80295"/>
                  <a:pt x="12508" y="80341"/>
                  <a:pt x="12485" y="80705"/>
                </a:cubicBezTo>
                <a:lnTo>
                  <a:pt x="13053" y="80705"/>
                </a:lnTo>
                <a:close/>
                <a:moveTo>
                  <a:pt x="12326" y="91733"/>
                </a:moveTo>
                <a:cubicBezTo>
                  <a:pt x="12530" y="91756"/>
                  <a:pt x="12667" y="91824"/>
                  <a:pt x="12780" y="91915"/>
                </a:cubicBezTo>
                <a:cubicBezTo>
                  <a:pt x="12826" y="91984"/>
                  <a:pt x="12871" y="92029"/>
                  <a:pt x="12894" y="92097"/>
                </a:cubicBezTo>
                <a:cubicBezTo>
                  <a:pt x="12917" y="92143"/>
                  <a:pt x="12940" y="92165"/>
                  <a:pt x="12940" y="92211"/>
                </a:cubicBezTo>
                <a:cubicBezTo>
                  <a:pt x="12962" y="92256"/>
                  <a:pt x="12962" y="92256"/>
                  <a:pt x="12962" y="92279"/>
                </a:cubicBezTo>
                <a:cubicBezTo>
                  <a:pt x="13031" y="92370"/>
                  <a:pt x="12940" y="92507"/>
                  <a:pt x="12758" y="92666"/>
                </a:cubicBezTo>
                <a:cubicBezTo>
                  <a:pt x="12780" y="92734"/>
                  <a:pt x="12917" y="92643"/>
                  <a:pt x="12940" y="92598"/>
                </a:cubicBezTo>
                <a:cubicBezTo>
                  <a:pt x="13235" y="92666"/>
                  <a:pt x="12803" y="92870"/>
                  <a:pt x="12758" y="93007"/>
                </a:cubicBezTo>
                <a:cubicBezTo>
                  <a:pt x="12735" y="93052"/>
                  <a:pt x="12849" y="92984"/>
                  <a:pt x="12849" y="92984"/>
                </a:cubicBezTo>
                <a:cubicBezTo>
                  <a:pt x="12940" y="93052"/>
                  <a:pt x="12917" y="93302"/>
                  <a:pt x="12735" y="93462"/>
                </a:cubicBezTo>
                <a:cubicBezTo>
                  <a:pt x="12871" y="93484"/>
                  <a:pt x="12735" y="93689"/>
                  <a:pt x="13076" y="93507"/>
                </a:cubicBezTo>
                <a:cubicBezTo>
                  <a:pt x="12803" y="93803"/>
                  <a:pt x="12940" y="93916"/>
                  <a:pt x="12962" y="94098"/>
                </a:cubicBezTo>
                <a:cubicBezTo>
                  <a:pt x="12849" y="94280"/>
                  <a:pt x="12508" y="94508"/>
                  <a:pt x="12508" y="94690"/>
                </a:cubicBezTo>
                <a:cubicBezTo>
                  <a:pt x="12689" y="94644"/>
                  <a:pt x="12712" y="94303"/>
                  <a:pt x="13053" y="94189"/>
                </a:cubicBezTo>
                <a:cubicBezTo>
                  <a:pt x="13076" y="94258"/>
                  <a:pt x="13031" y="94326"/>
                  <a:pt x="12871" y="94462"/>
                </a:cubicBezTo>
                <a:cubicBezTo>
                  <a:pt x="12917" y="94690"/>
                  <a:pt x="12735" y="95213"/>
                  <a:pt x="12917" y="95235"/>
                </a:cubicBezTo>
                <a:cubicBezTo>
                  <a:pt x="12940" y="95304"/>
                  <a:pt x="12849" y="95440"/>
                  <a:pt x="12644" y="95645"/>
                </a:cubicBezTo>
                <a:cubicBezTo>
                  <a:pt x="12803" y="95508"/>
                  <a:pt x="12894" y="95485"/>
                  <a:pt x="12917" y="95554"/>
                </a:cubicBezTo>
                <a:cubicBezTo>
                  <a:pt x="12917" y="95576"/>
                  <a:pt x="12917" y="95622"/>
                  <a:pt x="12894" y="95713"/>
                </a:cubicBezTo>
                <a:cubicBezTo>
                  <a:pt x="12894" y="95736"/>
                  <a:pt x="12871" y="95781"/>
                  <a:pt x="12871" y="95827"/>
                </a:cubicBezTo>
                <a:cubicBezTo>
                  <a:pt x="12849" y="95872"/>
                  <a:pt x="12871" y="95872"/>
                  <a:pt x="12871" y="95895"/>
                </a:cubicBezTo>
                <a:cubicBezTo>
                  <a:pt x="13144" y="95599"/>
                  <a:pt x="13235" y="95667"/>
                  <a:pt x="13417" y="95531"/>
                </a:cubicBezTo>
                <a:cubicBezTo>
                  <a:pt x="13281" y="95758"/>
                  <a:pt x="13212" y="95758"/>
                  <a:pt x="13144" y="95758"/>
                </a:cubicBezTo>
                <a:cubicBezTo>
                  <a:pt x="13008" y="96099"/>
                  <a:pt x="13485" y="95576"/>
                  <a:pt x="13417" y="95849"/>
                </a:cubicBezTo>
                <a:cubicBezTo>
                  <a:pt x="13485" y="95827"/>
                  <a:pt x="13508" y="95736"/>
                  <a:pt x="13485" y="95736"/>
                </a:cubicBezTo>
                <a:cubicBezTo>
                  <a:pt x="13804" y="95304"/>
                  <a:pt x="13508" y="95804"/>
                  <a:pt x="13531" y="95827"/>
                </a:cubicBezTo>
                <a:cubicBezTo>
                  <a:pt x="13531" y="95827"/>
                  <a:pt x="13713" y="95804"/>
                  <a:pt x="13735" y="95804"/>
                </a:cubicBezTo>
                <a:cubicBezTo>
                  <a:pt x="13781" y="95827"/>
                  <a:pt x="13872" y="95758"/>
                  <a:pt x="13940" y="95781"/>
                </a:cubicBezTo>
                <a:cubicBezTo>
                  <a:pt x="13963" y="95804"/>
                  <a:pt x="13940" y="95986"/>
                  <a:pt x="13940" y="95986"/>
                </a:cubicBezTo>
                <a:cubicBezTo>
                  <a:pt x="14008" y="95986"/>
                  <a:pt x="14190" y="95690"/>
                  <a:pt x="14258" y="95645"/>
                </a:cubicBezTo>
                <a:cubicBezTo>
                  <a:pt x="14349" y="95576"/>
                  <a:pt x="14281" y="95736"/>
                  <a:pt x="14327" y="95736"/>
                </a:cubicBezTo>
                <a:cubicBezTo>
                  <a:pt x="14372" y="95713"/>
                  <a:pt x="14418" y="95599"/>
                  <a:pt x="14440" y="95599"/>
                </a:cubicBezTo>
                <a:cubicBezTo>
                  <a:pt x="14577" y="95622"/>
                  <a:pt x="14622" y="95804"/>
                  <a:pt x="14782" y="95645"/>
                </a:cubicBezTo>
                <a:cubicBezTo>
                  <a:pt x="14782" y="95622"/>
                  <a:pt x="14736" y="95531"/>
                  <a:pt x="14713" y="95554"/>
                </a:cubicBezTo>
                <a:cubicBezTo>
                  <a:pt x="14918" y="95372"/>
                  <a:pt x="15032" y="95554"/>
                  <a:pt x="15214" y="95554"/>
                </a:cubicBezTo>
                <a:cubicBezTo>
                  <a:pt x="15282" y="95554"/>
                  <a:pt x="15350" y="95417"/>
                  <a:pt x="15418" y="95395"/>
                </a:cubicBezTo>
                <a:cubicBezTo>
                  <a:pt x="15441" y="95395"/>
                  <a:pt x="15509" y="95508"/>
                  <a:pt x="15577" y="95463"/>
                </a:cubicBezTo>
                <a:cubicBezTo>
                  <a:pt x="15646" y="95440"/>
                  <a:pt x="15600" y="95326"/>
                  <a:pt x="15623" y="95258"/>
                </a:cubicBezTo>
                <a:cubicBezTo>
                  <a:pt x="15691" y="95144"/>
                  <a:pt x="15828" y="95304"/>
                  <a:pt x="15896" y="95190"/>
                </a:cubicBezTo>
                <a:cubicBezTo>
                  <a:pt x="15896" y="95349"/>
                  <a:pt x="15828" y="95417"/>
                  <a:pt x="15737" y="95417"/>
                </a:cubicBezTo>
                <a:cubicBezTo>
                  <a:pt x="15919" y="95531"/>
                  <a:pt x="15691" y="95804"/>
                  <a:pt x="15782" y="95986"/>
                </a:cubicBezTo>
                <a:cubicBezTo>
                  <a:pt x="15828" y="95963"/>
                  <a:pt x="15828" y="95872"/>
                  <a:pt x="15873" y="95872"/>
                </a:cubicBezTo>
                <a:cubicBezTo>
                  <a:pt x="16009" y="95758"/>
                  <a:pt x="15828" y="95667"/>
                  <a:pt x="15873" y="95485"/>
                </a:cubicBezTo>
                <a:cubicBezTo>
                  <a:pt x="15896" y="95326"/>
                  <a:pt x="15964" y="95508"/>
                  <a:pt x="16032" y="95440"/>
                </a:cubicBezTo>
                <a:cubicBezTo>
                  <a:pt x="16055" y="95417"/>
                  <a:pt x="16123" y="95213"/>
                  <a:pt x="16146" y="95213"/>
                </a:cubicBezTo>
                <a:cubicBezTo>
                  <a:pt x="16146" y="95213"/>
                  <a:pt x="16373" y="95463"/>
                  <a:pt x="16282" y="95076"/>
                </a:cubicBezTo>
                <a:cubicBezTo>
                  <a:pt x="16351" y="95008"/>
                  <a:pt x="16373" y="95235"/>
                  <a:pt x="16442" y="95235"/>
                </a:cubicBezTo>
                <a:cubicBezTo>
                  <a:pt x="16510" y="95235"/>
                  <a:pt x="16487" y="95144"/>
                  <a:pt x="16464" y="95031"/>
                </a:cubicBezTo>
                <a:cubicBezTo>
                  <a:pt x="16555" y="95099"/>
                  <a:pt x="16646" y="95122"/>
                  <a:pt x="16714" y="95122"/>
                </a:cubicBezTo>
                <a:cubicBezTo>
                  <a:pt x="16737" y="95122"/>
                  <a:pt x="16783" y="95099"/>
                  <a:pt x="16828" y="95076"/>
                </a:cubicBezTo>
                <a:cubicBezTo>
                  <a:pt x="16874" y="95053"/>
                  <a:pt x="16919" y="95031"/>
                  <a:pt x="16942" y="95008"/>
                </a:cubicBezTo>
                <a:cubicBezTo>
                  <a:pt x="17033" y="94940"/>
                  <a:pt x="17124" y="94872"/>
                  <a:pt x="17192" y="94781"/>
                </a:cubicBezTo>
                <a:cubicBezTo>
                  <a:pt x="17465" y="94781"/>
                  <a:pt x="17692" y="94849"/>
                  <a:pt x="18011" y="94758"/>
                </a:cubicBezTo>
                <a:cubicBezTo>
                  <a:pt x="17988" y="94599"/>
                  <a:pt x="17897" y="94621"/>
                  <a:pt x="17783" y="94644"/>
                </a:cubicBezTo>
                <a:cubicBezTo>
                  <a:pt x="17874" y="94462"/>
                  <a:pt x="18124" y="94553"/>
                  <a:pt x="18374" y="94303"/>
                </a:cubicBezTo>
                <a:cubicBezTo>
                  <a:pt x="18534" y="94235"/>
                  <a:pt x="18306" y="94007"/>
                  <a:pt x="18420" y="93894"/>
                </a:cubicBezTo>
                <a:cubicBezTo>
                  <a:pt x="18738" y="93916"/>
                  <a:pt x="18716" y="93530"/>
                  <a:pt x="18829" y="93416"/>
                </a:cubicBezTo>
                <a:cubicBezTo>
                  <a:pt x="18897" y="93371"/>
                  <a:pt x="19148" y="93325"/>
                  <a:pt x="19284" y="93234"/>
                </a:cubicBezTo>
                <a:cubicBezTo>
                  <a:pt x="19557" y="93007"/>
                  <a:pt x="20012" y="92802"/>
                  <a:pt x="20512" y="92575"/>
                </a:cubicBezTo>
                <a:cubicBezTo>
                  <a:pt x="21012" y="92347"/>
                  <a:pt x="21558" y="92120"/>
                  <a:pt x="22036" y="91870"/>
                </a:cubicBezTo>
                <a:cubicBezTo>
                  <a:pt x="22217" y="91779"/>
                  <a:pt x="22399" y="91392"/>
                  <a:pt x="22672" y="91620"/>
                </a:cubicBezTo>
                <a:cubicBezTo>
                  <a:pt x="22877" y="91574"/>
                  <a:pt x="22695" y="91415"/>
                  <a:pt x="22831" y="91324"/>
                </a:cubicBezTo>
                <a:cubicBezTo>
                  <a:pt x="23809" y="90801"/>
                  <a:pt x="24423" y="90278"/>
                  <a:pt x="25242" y="90051"/>
                </a:cubicBezTo>
                <a:cubicBezTo>
                  <a:pt x="25083" y="90460"/>
                  <a:pt x="24537" y="90392"/>
                  <a:pt x="24310" y="90778"/>
                </a:cubicBezTo>
                <a:cubicBezTo>
                  <a:pt x="24355" y="91119"/>
                  <a:pt x="24696" y="90756"/>
                  <a:pt x="24901" y="90619"/>
                </a:cubicBezTo>
                <a:cubicBezTo>
                  <a:pt x="24992" y="90551"/>
                  <a:pt x="25196" y="90528"/>
                  <a:pt x="25196" y="90528"/>
                </a:cubicBezTo>
                <a:cubicBezTo>
                  <a:pt x="25378" y="90369"/>
                  <a:pt x="25356" y="90164"/>
                  <a:pt x="25492" y="90096"/>
                </a:cubicBezTo>
                <a:cubicBezTo>
                  <a:pt x="26038" y="90005"/>
                  <a:pt x="26606" y="89641"/>
                  <a:pt x="26652" y="89187"/>
                </a:cubicBezTo>
                <a:cubicBezTo>
                  <a:pt x="27425" y="88800"/>
                  <a:pt x="27811" y="88118"/>
                  <a:pt x="28471" y="88050"/>
                </a:cubicBezTo>
                <a:cubicBezTo>
                  <a:pt x="28607" y="87731"/>
                  <a:pt x="28903" y="87458"/>
                  <a:pt x="29244" y="87208"/>
                </a:cubicBezTo>
                <a:cubicBezTo>
                  <a:pt x="29608" y="86958"/>
                  <a:pt x="29995" y="86731"/>
                  <a:pt x="30290" y="86526"/>
                </a:cubicBezTo>
                <a:cubicBezTo>
                  <a:pt x="30199" y="86094"/>
                  <a:pt x="30972" y="85798"/>
                  <a:pt x="31473" y="85321"/>
                </a:cubicBezTo>
                <a:cubicBezTo>
                  <a:pt x="31836" y="84957"/>
                  <a:pt x="32064" y="84479"/>
                  <a:pt x="32382" y="84161"/>
                </a:cubicBezTo>
                <a:cubicBezTo>
                  <a:pt x="32837" y="83729"/>
                  <a:pt x="33246" y="83274"/>
                  <a:pt x="33610" y="82888"/>
                </a:cubicBezTo>
                <a:cubicBezTo>
                  <a:pt x="33951" y="82478"/>
                  <a:pt x="34497" y="82205"/>
                  <a:pt x="34497" y="81728"/>
                </a:cubicBezTo>
                <a:cubicBezTo>
                  <a:pt x="34884" y="81705"/>
                  <a:pt x="34815" y="81364"/>
                  <a:pt x="34997" y="81114"/>
                </a:cubicBezTo>
                <a:cubicBezTo>
                  <a:pt x="35088" y="80977"/>
                  <a:pt x="35179" y="81046"/>
                  <a:pt x="35247" y="80932"/>
                </a:cubicBezTo>
                <a:cubicBezTo>
                  <a:pt x="35611" y="80523"/>
                  <a:pt x="35884" y="79886"/>
                  <a:pt x="36248" y="79363"/>
                </a:cubicBezTo>
                <a:cubicBezTo>
                  <a:pt x="36453" y="79067"/>
                  <a:pt x="36726" y="78885"/>
                  <a:pt x="36907" y="78612"/>
                </a:cubicBezTo>
                <a:cubicBezTo>
                  <a:pt x="37021" y="78453"/>
                  <a:pt x="36998" y="78226"/>
                  <a:pt x="37089" y="78021"/>
                </a:cubicBezTo>
                <a:cubicBezTo>
                  <a:pt x="37180" y="77839"/>
                  <a:pt x="37430" y="77726"/>
                  <a:pt x="37544" y="77521"/>
                </a:cubicBezTo>
                <a:cubicBezTo>
                  <a:pt x="37726" y="77225"/>
                  <a:pt x="37703" y="76839"/>
                  <a:pt x="37999" y="76634"/>
                </a:cubicBezTo>
                <a:cubicBezTo>
                  <a:pt x="38067" y="76566"/>
                  <a:pt x="37954" y="76520"/>
                  <a:pt x="37908" y="76452"/>
                </a:cubicBezTo>
                <a:cubicBezTo>
                  <a:pt x="38067" y="76293"/>
                  <a:pt x="38249" y="76157"/>
                  <a:pt x="38408" y="75838"/>
                </a:cubicBezTo>
                <a:cubicBezTo>
                  <a:pt x="38749" y="75702"/>
                  <a:pt x="39113" y="75725"/>
                  <a:pt x="39341" y="75156"/>
                </a:cubicBezTo>
                <a:cubicBezTo>
                  <a:pt x="39682" y="75111"/>
                  <a:pt x="39523" y="75725"/>
                  <a:pt x="39977" y="75861"/>
                </a:cubicBezTo>
                <a:cubicBezTo>
                  <a:pt x="40250" y="75884"/>
                  <a:pt x="40250" y="75406"/>
                  <a:pt x="40341" y="75270"/>
                </a:cubicBezTo>
                <a:cubicBezTo>
                  <a:pt x="40341" y="75088"/>
                  <a:pt x="40205" y="75224"/>
                  <a:pt x="40068" y="74997"/>
                </a:cubicBezTo>
                <a:cubicBezTo>
                  <a:pt x="40205" y="74633"/>
                  <a:pt x="40478" y="74974"/>
                  <a:pt x="40637" y="74724"/>
                </a:cubicBezTo>
                <a:cubicBezTo>
                  <a:pt x="40910" y="74451"/>
                  <a:pt x="40569" y="74360"/>
                  <a:pt x="40773" y="74110"/>
                </a:cubicBezTo>
                <a:cubicBezTo>
                  <a:pt x="40910" y="74201"/>
                  <a:pt x="41001" y="74087"/>
                  <a:pt x="41137" y="74201"/>
                </a:cubicBezTo>
                <a:cubicBezTo>
                  <a:pt x="41365" y="73928"/>
                  <a:pt x="41183" y="73792"/>
                  <a:pt x="41387" y="73519"/>
                </a:cubicBezTo>
                <a:cubicBezTo>
                  <a:pt x="41524" y="73564"/>
                  <a:pt x="41478" y="73678"/>
                  <a:pt x="41569" y="73746"/>
                </a:cubicBezTo>
                <a:cubicBezTo>
                  <a:pt x="41706" y="73382"/>
                  <a:pt x="41751" y="73041"/>
                  <a:pt x="42069" y="72973"/>
                </a:cubicBezTo>
                <a:cubicBezTo>
                  <a:pt x="42115" y="72859"/>
                  <a:pt x="42001" y="72882"/>
                  <a:pt x="42001" y="72928"/>
                </a:cubicBezTo>
                <a:cubicBezTo>
                  <a:pt x="42024" y="72609"/>
                  <a:pt x="42320" y="72018"/>
                  <a:pt x="42615" y="71859"/>
                </a:cubicBezTo>
                <a:cubicBezTo>
                  <a:pt x="42615" y="71654"/>
                  <a:pt x="42388" y="71677"/>
                  <a:pt x="42661" y="71540"/>
                </a:cubicBezTo>
                <a:cubicBezTo>
                  <a:pt x="42706" y="71267"/>
                  <a:pt x="42683" y="71040"/>
                  <a:pt x="42570" y="70835"/>
                </a:cubicBezTo>
                <a:cubicBezTo>
                  <a:pt x="42706" y="70744"/>
                  <a:pt x="42888" y="70835"/>
                  <a:pt x="43025" y="70699"/>
                </a:cubicBezTo>
                <a:cubicBezTo>
                  <a:pt x="43002" y="70608"/>
                  <a:pt x="43002" y="70517"/>
                  <a:pt x="43047" y="70381"/>
                </a:cubicBezTo>
                <a:cubicBezTo>
                  <a:pt x="42865" y="70290"/>
                  <a:pt x="42729" y="70449"/>
                  <a:pt x="42501" y="70267"/>
                </a:cubicBezTo>
                <a:cubicBezTo>
                  <a:pt x="42615" y="70017"/>
                  <a:pt x="42615" y="70176"/>
                  <a:pt x="42729" y="70244"/>
                </a:cubicBezTo>
                <a:cubicBezTo>
                  <a:pt x="42911" y="70017"/>
                  <a:pt x="42683" y="69949"/>
                  <a:pt x="42843" y="69744"/>
                </a:cubicBezTo>
                <a:cubicBezTo>
                  <a:pt x="42979" y="69539"/>
                  <a:pt x="43729" y="69539"/>
                  <a:pt x="43252" y="69153"/>
                </a:cubicBezTo>
                <a:cubicBezTo>
                  <a:pt x="43138" y="69130"/>
                  <a:pt x="43047" y="69380"/>
                  <a:pt x="43161" y="69426"/>
                </a:cubicBezTo>
                <a:cubicBezTo>
                  <a:pt x="43002" y="69562"/>
                  <a:pt x="42752" y="69380"/>
                  <a:pt x="42570" y="69403"/>
                </a:cubicBezTo>
                <a:cubicBezTo>
                  <a:pt x="42615" y="69175"/>
                  <a:pt x="42615" y="68948"/>
                  <a:pt x="42774" y="68630"/>
                </a:cubicBezTo>
                <a:cubicBezTo>
                  <a:pt x="42956" y="68743"/>
                  <a:pt x="42570" y="69130"/>
                  <a:pt x="42843" y="69198"/>
                </a:cubicBezTo>
                <a:cubicBezTo>
                  <a:pt x="43184" y="68925"/>
                  <a:pt x="43275" y="68129"/>
                  <a:pt x="43070" y="67879"/>
                </a:cubicBezTo>
                <a:cubicBezTo>
                  <a:pt x="43275" y="67606"/>
                  <a:pt x="43297" y="66970"/>
                  <a:pt x="43707" y="67152"/>
                </a:cubicBezTo>
                <a:cubicBezTo>
                  <a:pt x="43934" y="66833"/>
                  <a:pt x="43593" y="66810"/>
                  <a:pt x="43729" y="66538"/>
                </a:cubicBezTo>
                <a:cubicBezTo>
                  <a:pt x="43866" y="66378"/>
                  <a:pt x="43820" y="66629"/>
                  <a:pt x="43752" y="66742"/>
                </a:cubicBezTo>
                <a:cubicBezTo>
                  <a:pt x="44048" y="66810"/>
                  <a:pt x="44321" y="66265"/>
                  <a:pt x="44548" y="66697"/>
                </a:cubicBezTo>
                <a:cubicBezTo>
                  <a:pt x="44730" y="66606"/>
                  <a:pt x="44844" y="66174"/>
                  <a:pt x="44775" y="66015"/>
                </a:cubicBezTo>
                <a:cubicBezTo>
                  <a:pt x="44616" y="66060"/>
                  <a:pt x="44548" y="66287"/>
                  <a:pt x="44434" y="66447"/>
                </a:cubicBezTo>
                <a:cubicBezTo>
                  <a:pt x="44366" y="66242"/>
                  <a:pt x="43889" y="66424"/>
                  <a:pt x="44002" y="65992"/>
                </a:cubicBezTo>
                <a:cubicBezTo>
                  <a:pt x="44162" y="65537"/>
                  <a:pt x="44093" y="66128"/>
                  <a:pt x="44366" y="66106"/>
                </a:cubicBezTo>
                <a:cubicBezTo>
                  <a:pt x="44457" y="65764"/>
                  <a:pt x="44184" y="65583"/>
                  <a:pt x="44548" y="65514"/>
                </a:cubicBezTo>
                <a:cubicBezTo>
                  <a:pt x="44571" y="65219"/>
                  <a:pt x="44321" y="65560"/>
                  <a:pt x="44184" y="65401"/>
                </a:cubicBezTo>
                <a:cubicBezTo>
                  <a:pt x="44389" y="65264"/>
                  <a:pt x="44457" y="64787"/>
                  <a:pt x="44571" y="64468"/>
                </a:cubicBezTo>
                <a:cubicBezTo>
                  <a:pt x="44753" y="64309"/>
                  <a:pt x="44889" y="64741"/>
                  <a:pt x="45071" y="64400"/>
                </a:cubicBezTo>
                <a:cubicBezTo>
                  <a:pt x="45117" y="64241"/>
                  <a:pt x="45071" y="64127"/>
                  <a:pt x="44957" y="64059"/>
                </a:cubicBezTo>
                <a:cubicBezTo>
                  <a:pt x="44821" y="64036"/>
                  <a:pt x="44844" y="64332"/>
                  <a:pt x="44707" y="64286"/>
                </a:cubicBezTo>
                <a:cubicBezTo>
                  <a:pt x="44389" y="64309"/>
                  <a:pt x="44662" y="63945"/>
                  <a:pt x="44662" y="63763"/>
                </a:cubicBezTo>
                <a:cubicBezTo>
                  <a:pt x="44298" y="63763"/>
                  <a:pt x="44503" y="64127"/>
                  <a:pt x="44389" y="64423"/>
                </a:cubicBezTo>
                <a:cubicBezTo>
                  <a:pt x="43980" y="64127"/>
                  <a:pt x="44457" y="63718"/>
                  <a:pt x="44525" y="63195"/>
                </a:cubicBezTo>
                <a:cubicBezTo>
                  <a:pt x="44639" y="63263"/>
                  <a:pt x="44616" y="63422"/>
                  <a:pt x="44730" y="63468"/>
                </a:cubicBezTo>
                <a:cubicBezTo>
                  <a:pt x="44753" y="62786"/>
                  <a:pt x="45162" y="62922"/>
                  <a:pt x="45412" y="62695"/>
                </a:cubicBezTo>
                <a:cubicBezTo>
                  <a:pt x="45412" y="62626"/>
                  <a:pt x="45344" y="62581"/>
                  <a:pt x="45367" y="62490"/>
                </a:cubicBezTo>
                <a:cubicBezTo>
                  <a:pt x="45048" y="62558"/>
                  <a:pt x="44821" y="62786"/>
                  <a:pt x="44457" y="62763"/>
                </a:cubicBezTo>
                <a:cubicBezTo>
                  <a:pt x="44571" y="62581"/>
                  <a:pt x="44730" y="62422"/>
                  <a:pt x="44980" y="62490"/>
                </a:cubicBezTo>
                <a:cubicBezTo>
                  <a:pt x="45094" y="62194"/>
                  <a:pt x="44957" y="62058"/>
                  <a:pt x="44844" y="61944"/>
                </a:cubicBezTo>
                <a:cubicBezTo>
                  <a:pt x="44912" y="61830"/>
                  <a:pt x="45071" y="61808"/>
                  <a:pt x="45230" y="61830"/>
                </a:cubicBezTo>
                <a:cubicBezTo>
                  <a:pt x="45253" y="61489"/>
                  <a:pt x="45048" y="61671"/>
                  <a:pt x="45276" y="61216"/>
                </a:cubicBezTo>
                <a:cubicBezTo>
                  <a:pt x="45344" y="61080"/>
                  <a:pt x="45412" y="60830"/>
                  <a:pt x="45526" y="60853"/>
                </a:cubicBezTo>
                <a:cubicBezTo>
                  <a:pt x="45526" y="60489"/>
                  <a:pt x="45253" y="60853"/>
                  <a:pt x="45117" y="60557"/>
                </a:cubicBezTo>
                <a:lnTo>
                  <a:pt x="45071" y="60853"/>
                </a:lnTo>
                <a:cubicBezTo>
                  <a:pt x="44912" y="60739"/>
                  <a:pt x="45139" y="60148"/>
                  <a:pt x="45458" y="60330"/>
                </a:cubicBezTo>
                <a:cubicBezTo>
                  <a:pt x="45458" y="59875"/>
                  <a:pt x="45685" y="59761"/>
                  <a:pt x="45731" y="59352"/>
                </a:cubicBezTo>
                <a:cubicBezTo>
                  <a:pt x="45503" y="59556"/>
                  <a:pt x="45344" y="60375"/>
                  <a:pt x="45026" y="60034"/>
                </a:cubicBezTo>
                <a:cubicBezTo>
                  <a:pt x="45071" y="59761"/>
                  <a:pt x="45344" y="59852"/>
                  <a:pt x="45389" y="59602"/>
                </a:cubicBezTo>
                <a:cubicBezTo>
                  <a:pt x="45389" y="59511"/>
                  <a:pt x="45321" y="59488"/>
                  <a:pt x="45344" y="59397"/>
                </a:cubicBezTo>
                <a:cubicBezTo>
                  <a:pt x="45185" y="59352"/>
                  <a:pt x="45117" y="59465"/>
                  <a:pt x="44957" y="59420"/>
                </a:cubicBezTo>
                <a:cubicBezTo>
                  <a:pt x="44889" y="59625"/>
                  <a:pt x="44980" y="59693"/>
                  <a:pt x="44980" y="59829"/>
                </a:cubicBezTo>
                <a:cubicBezTo>
                  <a:pt x="44707" y="59966"/>
                  <a:pt x="44912" y="59193"/>
                  <a:pt x="45117" y="59056"/>
                </a:cubicBezTo>
                <a:cubicBezTo>
                  <a:pt x="45299" y="59056"/>
                  <a:pt x="45299" y="59193"/>
                  <a:pt x="45458" y="59215"/>
                </a:cubicBezTo>
                <a:cubicBezTo>
                  <a:pt x="45389" y="58806"/>
                  <a:pt x="45480" y="58147"/>
                  <a:pt x="45822" y="58033"/>
                </a:cubicBezTo>
                <a:cubicBezTo>
                  <a:pt x="45685" y="57828"/>
                  <a:pt x="45503" y="58078"/>
                  <a:pt x="45344" y="58169"/>
                </a:cubicBezTo>
                <a:cubicBezTo>
                  <a:pt x="45162" y="57601"/>
                  <a:pt x="45981" y="57214"/>
                  <a:pt x="45753" y="56509"/>
                </a:cubicBezTo>
                <a:cubicBezTo>
                  <a:pt x="45731" y="56191"/>
                  <a:pt x="46072" y="56418"/>
                  <a:pt x="45981" y="56032"/>
                </a:cubicBezTo>
                <a:cubicBezTo>
                  <a:pt x="46094" y="55713"/>
                  <a:pt x="45753" y="55804"/>
                  <a:pt x="45731" y="55600"/>
                </a:cubicBezTo>
                <a:cubicBezTo>
                  <a:pt x="45958" y="55145"/>
                  <a:pt x="45822" y="54827"/>
                  <a:pt x="46117" y="54508"/>
                </a:cubicBezTo>
                <a:cubicBezTo>
                  <a:pt x="46049" y="54417"/>
                  <a:pt x="45912" y="54394"/>
                  <a:pt x="45958" y="54213"/>
                </a:cubicBezTo>
                <a:cubicBezTo>
                  <a:pt x="45867" y="54053"/>
                  <a:pt x="45662" y="54053"/>
                  <a:pt x="45594" y="53894"/>
                </a:cubicBezTo>
                <a:cubicBezTo>
                  <a:pt x="45480" y="53985"/>
                  <a:pt x="45412" y="53962"/>
                  <a:pt x="45412" y="53780"/>
                </a:cubicBezTo>
                <a:cubicBezTo>
                  <a:pt x="45685" y="53758"/>
                  <a:pt x="45981" y="54076"/>
                  <a:pt x="46072" y="53712"/>
                </a:cubicBezTo>
                <a:cubicBezTo>
                  <a:pt x="46049" y="53439"/>
                  <a:pt x="45912" y="53849"/>
                  <a:pt x="45708" y="53690"/>
                </a:cubicBezTo>
                <a:cubicBezTo>
                  <a:pt x="45776" y="53303"/>
                  <a:pt x="45526" y="53053"/>
                  <a:pt x="45549" y="52780"/>
                </a:cubicBezTo>
                <a:cubicBezTo>
                  <a:pt x="45571" y="52416"/>
                  <a:pt x="45890" y="52166"/>
                  <a:pt x="45867" y="51688"/>
                </a:cubicBezTo>
                <a:cubicBezTo>
                  <a:pt x="45890" y="51438"/>
                  <a:pt x="45435" y="51734"/>
                  <a:pt x="45571" y="51393"/>
                </a:cubicBezTo>
                <a:cubicBezTo>
                  <a:pt x="45549" y="51074"/>
                  <a:pt x="45685" y="51347"/>
                  <a:pt x="45753" y="51279"/>
                </a:cubicBezTo>
                <a:cubicBezTo>
                  <a:pt x="45844" y="51234"/>
                  <a:pt x="45799" y="50961"/>
                  <a:pt x="46026" y="50983"/>
                </a:cubicBezTo>
                <a:cubicBezTo>
                  <a:pt x="45912" y="50574"/>
                  <a:pt x="45708" y="50870"/>
                  <a:pt x="45480" y="50688"/>
                </a:cubicBezTo>
                <a:cubicBezTo>
                  <a:pt x="45594" y="50392"/>
                  <a:pt x="45594" y="49892"/>
                  <a:pt x="45458" y="49596"/>
                </a:cubicBezTo>
                <a:cubicBezTo>
                  <a:pt x="45640" y="49369"/>
                  <a:pt x="45753" y="49596"/>
                  <a:pt x="45912" y="49687"/>
                </a:cubicBezTo>
                <a:cubicBezTo>
                  <a:pt x="46026" y="49596"/>
                  <a:pt x="46003" y="49437"/>
                  <a:pt x="45981" y="49255"/>
                </a:cubicBezTo>
                <a:cubicBezTo>
                  <a:pt x="45935" y="49073"/>
                  <a:pt x="45844" y="48869"/>
                  <a:pt x="45776" y="48687"/>
                </a:cubicBezTo>
                <a:cubicBezTo>
                  <a:pt x="46117" y="48755"/>
                  <a:pt x="46185" y="48596"/>
                  <a:pt x="46345" y="48960"/>
                </a:cubicBezTo>
                <a:cubicBezTo>
                  <a:pt x="46481" y="48914"/>
                  <a:pt x="46413" y="48687"/>
                  <a:pt x="46413" y="48550"/>
                </a:cubicBezTo>
                <a:cubicBezTo>
                  <a:pt x="46390" y="48323"/>
                  <a:pt x="46026" y="48528"/>
                  <a:pt x="45867" y="48459"/>
                </a:cubicBezTo>
                <a:cubicBezTo>
                  <a:pt x="45844" y="48164"/>
                  <a:pt x="45526" y="48255"/>
                  <a:pt x="45549" y="47891"/>
                </a:cubicBezTo>
                <a:cubicBezTo>
                  <a:pt x="45526" y="47777"/>
                  <a:pt x="45389" y="47823"/>
                  <a:pt x="45276" y="47800"/>
                </a:cubicBezTo>
                <a:cubicBezTo>
                  <a:pt x="45321" y="47482"/>
                  <a:pt x="45299" y="47163"/>
                  <a:pt x="45276" y="46868"/>
                </a:cubicBezTo>
                <a:cubicBezTo>
                  <a:pt x="45230" y="46572"/>
                  <a:pt x="45185" y="46276"/>
                  <a:pt x="45208" y="46003"/>
                </a:cubicBezTo>
                <a:cubicBezTo>
                  <a:pt x="45185" y="45912"/>
                  <a:pt x="45094" y="45935"/>
                  <a:pt x="45003" y="45935"/>
                </a:cubicBezTo>
                <a:cubicBezTo>
                  <a:pt x="45003" y="45503"/>
                  <a:pt x="44866" y="45208"/>
                  <a:pt x="44889" y="44935"/>
                </a:cubicBezTo>
                <a:cubicBezTo>
                  <a:pt x="44912" y="44912"/>
                  <a:pt x="45071" y="44935"/>
                  <a:pt x="45071" y="44912"/>
                </a:cubicBezTo>
                <a:cubicBezTo>
                  <a:pt x="45139" y="44821"/>
                  <a:pt x="44980" y="44525"/>
                  <a:pt x="45026" y="44412"/>
                </a:cubicBezTo>
                <a:cubicBezTo>
                  <a:pt x="44980" y="44321"/>
                  <a:pt x="44821" y="44366"/>
                  <a:pt x="44798" y="44252"/>
                </a:cubicBezTo>
                <a:cubicBezTo>
                  <a:pt x="44503" y="44162"/>
                  <a:pt x="44798" y="44571"/>
                  <a:pt x="44480" y="44503"/>
                </a:cubicBezTo>
                <a:cubicBezTo>
                  <a:pt x="44139" y="44093"/>
                  <a:pt x="44957" y="44184"/>
                  <a:pt x="44525" y="43684"/>
                </a:cubicBezTo>
                <a:cubicBezTo>
                  <a:pt x="44662" y="43638"/>
                  <a:pt x="44707" y="43752"/>
                  <a:pt x="44821" y="43752"/>
                </a:cubicBezTo>
                <a:cubicBezTo>
                  <a:pt x="44889" y="43411"/>
                  <a:pt x="44457" y="43229"/>
                  <a:pt x="44707" y="43047"/>
                </a:cubicBezTo>
                <a:cubicBezTo>
                  <a:pt x="44662" y="42934"/>
                  <a:pt x="44525" y="43002"/>
                  <a:pt x="44412" y="43002"/>
                </a:cubicBezTo>
                <a:cubicBezTo>
                  <a:pt x="44457" y="42683"/>
                  <a:pt x="44412" y="42456"/>
                  <a:pt x="44343" y="42229"/>
                </a:cubicBezTo>
                <a:cubicBezTo>
                  <a:pt x="44275" y="42001"/>
                  <a:pt x="44162" y="41797"/>
                  <a:pt x="44048" y="41546"/>
                </a:cubicBezTo>
                <a:cubicBezTo>
                  <a:pt x="44184" y="41546"/>
                  <a:pt x="44139" y="41842"/>
                  <a:pt x="44298" y="41819"/>
                </a:cubicBezTo>
                <a:cubicBezTo>
                  <a:pt x="44571" y="41637"/>
                  <a:pt x="43707" y="40819"/>
                  <a:pt x="43957" y="41478"/>
                </a:cubicBezTo>
                <a:cubicBezTo>
                  <a:pt x="43729" y="41478"/>
                  <a:pt x="43820" y="41001"/>
                  <a:pt x="43707" y="40819"/>
                </a:cubicBezTo>
                <a:cubicBezTo>
                  <a:pt x="43911" y="40819"/>
                  <a:pt x="43934" y="40705"/>
                  <a:pt x="44048" y="40637"/>
                </a:cubicBezTo>
                <a:cubicBezTo>
                  <a:pt x="44002" y="40546"/>
                  <a:pt x="43957" y="40614"/>
                  <a:pt x="43957" y="40660"/>
                </a:cubicBezTo>
                <a:cubicBezTo>
                  <a:pt x="43593" y="40500"/>
                  <a:pt x="44048" y="39659"/>
                  <a:pt x="43548" y="39636"/>
                </a:cubicBezTo>
                <a:cubicBezTo>
                  <a:pt x="43411" y="39341"/>
                  <a:pt x="43752" y="39363"/>
                  <a:pt x="43570" y="39022"/>
                </a:cubicBezTo>
                <a:cubicBezTo>
                  <a:pt x="43366" y="39022"/>
                  <a:pt x="43434" y="39204"/>
                  <a:pt x="43457" y="39363"/>
                </a:cubicBezTo>
                <a:cubicBezTo>
                  <a:pt x="43252" y="39318"/>
                  <a:pt x="43343" y="38795"/>
                  <a:pt x="43388" y="38658"/>
                </a:cubicBezTo>
                <a:cubicBezTo>
                  <a:pt x="43297" y="38499"/>
                  <a:pt x="43093" y="38863"/>
                  <a:pt x="43047" y="38454"/>
                </a:cubicBezTo>
                <a:cubicBezTo>
                  <a:pt x="42934" y="38249"/>
                  <a:pt x="43115" y="38226"/>
                  <a:pt x="43252" y="38181"/>
                </a:cubicBezTo>
                <a:cubicBezTo>
                  <a:pt x="43252" y="38022"/>
                  <a:pt x="43161" y="37885"/>
                  <a:pt x="43047" y="37749"/>
                </a:cubicBezTo>
                <a:cubicBezTo>
                  <a:pt x="42934" y="37612"/>
                  <a:pt x="42797" y="37476"/>
                  <a:pt x="42706" y="37317"/>
                </a:cubicBezTo>
                <a:cubicBezTo>
                  <a:pt x="42683" y="37249"/>
                  <a:pt x="42752" y="37180"/>
                  <a:pt x="42752" y="37089"/>
                </a:cubicBezTo>
                <a:cubicBezTo>
                  <a:pt x="42706" y="36976"/>
                  <a:pt x="42592" y="36953"/>
                  <a:pt x="42592" y="36930"/>
                </a:cubicBezTo>
                <a:cubicBezTo>
                  <a:pt x="42524" y="36703"/>
                  <a:pt x="42433" y="36271"/>
                  <a:pt x="42274" y="35907"/>
                </a:cubicBezTo>
                <a:cubicBezTo>
                  <a:pt x="42206" y="35725"/>
                  <a:pt x="42115" y="35429"/>
                  <a:pt x="42047" y="35247"/>
                </a:cubicBezTo>
                <a:cubicBezTo>
                  <a:pt x="41956" y="34997"/>
                  <a:pt x="41637" y="34884"/>
                  <a:pt x="41797" y="34588"/>
                </a:cubicBezTo>
                <a:cubicBezTo>
                  <a:pt x="41842" y="34543"/>
                  <a:pt x="41865" y="34315"/>
                  <a:pt x="41751" y="34201"/>
                </a:cubicBezTo>
                <a:cubicBezTo>
                  <a:pt x="41751" y="34179"/>
                  <a:pt x="41546" y="34179"/>
                  <a:pt x="41546" y="34179"/>
                </a:cubicBezTo>
                <a:cubicBezTo>
                  <a:pt x="41546" y="34133"/>
                  <a:pt x="41706" y="33360"/>
                  <a:pt x="41183" y="33474"/>
                </a:cubicBezTo>
                <a:cubicBezTo>
                  <a:pt x="41023" y="33110"/>
                  <a:pt x="40887" y="32928"/>
                  <a:pt x="40637" y="32428"/>
                </a:cubicBezTo>
                <a:cubicBezTo>
                  <a:pt x="40591" y="32314"/>
                  <a:pt x="40409" y="32064"/>
                  <a:pt x="40409" y="32087"/>
                </a:cubicBezTo>
                <a:cubicBezTo>
                  <a:pt x="40364" y="31973"/>
                  <a:pt x="40523" y="31882"/>
                  <a:pt x="40455" y="31746"/>
                </a:cubicBezTo>
                <a:cubicBezTo>
                  <a:pt x="40341" y="31450"/>
                  <a:pt x="40068" y="31632"/>
                  <a:pt x="40273" y="31291"/>
                </a:cubicBezTo>
                <a:cubicBezTo>
                  <a:pt x="40137" y="31245"/>
                  <a:pt x="40023" y="31200"/>
                  <a:pt x="39886" y="31154"/>
                </a:cubicBezTo>
                <a:cubicBezTo>
                  <a:pt x="39545" y="30518"/>
                  <a:pt x="39204" y="29881"/>
                  <a:pt x="38840" y="29312"/>
                </a:cubicBezTo>
                <a:cubicBezTo>
                  <a:pt x="38477" y="28744"/>
                  <a:pt x="38090" y="28198"/>
                  <a:pt x="37681" y="27721"/>
                </a:cubicBezTo>
                <a:cubicBezTo>
                  <a:pt x="37703" y="27607"/>
                  <a:pt x="37749" y="27493"/>
                  <a:pt x="37817" y="27402"/>
                </a:cubicBezTo>
                <a:cubicBezTo>
                  <a:pt x="37385" y="27129"/>
                  <a:pt x="37044" y="26788"/>
                  <a:pt x="36748" y="26424"/>
                </a:cubicBezTo>
                <a:cubicBezTo>
                  <a:pt x="36453" y="26061"/>
                  <a:pt x="36203" y="25674"/>
                  <a:pt x="35861" y="25333"/>
                </a:cubicBezTo>
                <a:cubicBezTo>
                  <a:pt x="35725" y="25105"/>
                  <a:pt x="35520" y="25469"/>
                  <a:pt x="35407" y="25174"/>
                </a:cubicBezTo>
                <a:cubicBezTo>
                  <a:pt x="35680" y="25037"/>
                  <a:pt x="35657" y="24855"/>
                  <a:pt x="35611" y="24673"/>
                </a:cubicBezTo>
                <a:cubicBezTo>
                  <a:pt x="35338" y="24764"/>
                  <a:pt x="35634" y="24992"/>
                  <a:pt x="35361" y="25083"/>
                </a:cubicBezTo>
                <a:cubicBezTo>
                  <a:pt x="35202" y="24901"/>
                  <a:pt x="35066" y="24696"/>
                  <a:pt x="35225" y="24582"/>
                </a:cubicBezTo>
                <a:cubicBezTo>
                  <a:pt x="35111" y="24514"/>
                  <a:pt x="34952" y="24537"/>
                  <a:pt x="34815" y="24628"/>
                </a:cubicBezTo>
                <a:cubicBezTo>
                  <a:pt x="34383" y="24105"/>
                  <a:pt x="34292" y="23900"/>
                  <a:pt x="33838" y="23309"/>
                </a:cubicBezTo>
                <a:cubicBezTo>
                  <a:pt x="34338" y="23264"/>
                  <a:pt x="34383" y="23218"/>
                  <a:pt x="34815" y="22922"/>
                </a:cubicBezTo>
                <a:cubicBezTo>
                  <a:pt x="34724" y="22741"/>
                  <a:pt x="34611" y="22854"/>
                  <a:pt x="34474" y="22945"/>
                </a:cubicBezTo>
                <a:cubicBezTo>
                  <a:pt x="34361" y="22695"/>
                  <a:pt x="34588" y="22513"/>
                  <a:pt x="34679" y="22286"/>
                </a:cubicBezTo>
                <a:cubicBezTo>
                  <a:pt x="34247" y="22036"/>
                  <a:pt x="34270" y="21444"/>
                  <a:pt x="33815" y="21467"/>
                </a:cubicBezTo>
                <a:cubicBezTo>
                  <a:pt x="33633" y="21331"/>
                  <a:pt x="33860" y="21262"/>
                  <a:pt x="33769" y="21126"/>
                </a:cubicBezTo>
                <a:cubicBezTo>
                  <a:pt x="33678" y="21058"/>
                  <a:pt x="33587" y="21194"/>
                  <a:pt x="33496" y="21103"/>
                </a:cubicBezTo>
                <a:cubicBezTo>
                  <a:pt x="33224" y="20876"/>
                  <a:pt x="33360" y="20717"/>
                  <a:pt x="33110" y="20512"/>
                </a:cubicBezTo>
                <a:cubicBezTo>
                  <a:pt x="33224" y="20330"/>
                  <a:pt x="33292" y="20171"/>
                  <a:pt x="33019" y="19944"/>
                </a:cubicBezTo>
                <a:cubicBezTo>
                  <a:pt x="32632" y="19966"/>
                  <a:pt x="33451" y="20626"/>
                  <a:pt x="32928" y="20285"/>
                </a:cubicBezTo>
                <a:cubicBezTo>
                  <a:pt x="32792" y="20194"/>
                  <a:pt x="32701" y="19989"/>
                  <a:pt x="32678" y="19966"/>
                </a:cubicBezTo>
                <a:cubicBezTo>
                  <a:pt x="32473" y="19830"/>
                  <a:pt x="32359" y="19853"/>
                  <a:pt x="32269" y="19807"/>
                </a:cubicBezTo>
                <a:cubicBezTo>
                  <a:pt x="32155" y="19671"/>
                  <a:pt x="32200" y="19580"/>
                  <a:pt x="32087" y="19443"/>
                </a:cubicBezTo>
                <a:cubicBezTo>
                  <a:pt x="31541" y="18897"/>
                  <a:pt x="30790" y="18306"/>
                  <a:pt x="30518" y="17920"/>
                </a:cubicBezTo>
                <a:cubicBezTo>
                  <a:pt x="30427" y="17851"/>
                  <a:pt x="30358" y="17988"/>
                  <a:pt x="30267" y="18056"/>
                </a:cubicBezTo>
                <a:cubicBezTo>
                  <a:pt x="30040" y="17601"/>
                  <a:pt x="29358" y="17101"/>
                  <a:pt x="28812" y="17010"/>
                </a:cubicBezTo>
                <a:cubicBezTo>
                  <a:pt x="28653" y="16919"/>
                  <a:pt x="28653" y="16737"/>
                  <a:pt x="28516" y="16623"/>
                </a:cubicBezTo>
                <a:cubicBezTo>
                  <a:pt x="28380" y="16510"/>
                  <a:pt x="28221" y="16601"/>
                  <a:pt x="28175" y="16578"/>
                </a:cubicBezTo>
                <a:cubicBezTo>
                  <a:pt x="28084" y="16487"/>
                  <a:pt x="28198" y="16351"/>
                  <a:pt x="28153" y="16305"/>
                </a:cubicBezTo>
                <a:cubicBezTo>
                  <a:pt x="28130" y="16260"/>
                  <a:pt x="27766" y="16078"/>
                  <a:pt x="27743" y="16055"/>
                </a:cubicBezTo>
                <a:cubicBezTo>
                  <a:pt x="27584" y="15941"/>
                  <a:pt x="27425" y="15941"/>
                  <a:pt x="27243" y="15737"/>
                </a:cubicBezTo>
                <a:cubicBezTo>
                  <a:pt x="27175" y="15850"/>
                  <a:pt x="27379" y="15941"/>
                  <a:pt x="27470" y="16055"/>
                </a:cubicBezTo>
                <a:cubicBezTo>
                  <a:pt x="27539" y="16351"/>
                  <a:pt x="26970" y="15668"/>
                  <a:pt x="26765" y="15555"/>
                </a:cubicBezTo>
                <a:cubicBezTo>
                  <a:pt x="27084" y="15532"/>
                  <a:pt x="26720" y="15168"/>
                  <a:pt x="27129" y="15259"/>
                </a:cubicBezTo>
                <a:cubicBezTo>
                  <a:pt x="27220" y="15032"/>
                  <a:pt x="26834" y="15350"/>
                  <a:pt x="26697" y="15032"/>
                </a:cubicBezTo>
                <a:cubicBezTo>
                  <a:pt x="26447" y="15123"/>
                  <a:pt x="26674" y="15464"/>
                  <a:pt x="26470" y="15327"/>
                </a:cubicBezTo>
                <a:cubicBezTo>
                  <a:pt x="26151" y="15100"/>
                  <a:pt x="26584" y="15236"/>
                  <a:pt x="26493" y="14986"/>
                </a:cubicBezTo>
                <a:cubicBezTo>
                  <a:pt x="26379" y="14850"/>
                  <a:pt x="26242" y="15077"/>
                  <a:pt x="26151" y="15077"/>
                </a:cubicBezTo>
                <a:cubicBezTo>
                  <a:pt x="26061" y="15077"/>
                  <a:pt x="25833" y="14668"/>
                  <a:pt x="25742" y="14986"/>
                </a:cubicBezTo>
                <a:cubicBezTo>
                  <a:pt x="25310" y="14691"/>
                  <a:pt x="25083" y="14349"/>
                  <a:pt x="24742" y="14077"/>
                </a:cubicBezTo>
                <a:cubicBezTo>
                  <a:pt x="24969" y="13872"/>
                  <a:pt x="24787" y="13667"/>
                  <a:pt x="25083" y="13645"/>
                </a:cubicBezTo>
                <a:cubicBezTo>
                  <a:pt x="24855" y="13303"/>
                  <a:pt x="24082" y="12735"/>
                  <a:pt x="23673" y="12621"/>
                </a:cubicBezTo>
                <a:cubicBezTo>
                  <a:pt x="23582" y="12599"/>
                  <a:pt x="23536" y="12644"/>
                  <a:pt x="23491" y="12712"/>
                </a:cubicBezTo>
                <a:cubicBezTo>
                  <a:pt x="22740" y="12394"/>
                  <a:pt x="22195" y="11598"/>
                  <a:pt x="21649" y="11643"/>
                </a:cubicBezTo>
                <a:cubicBezTo>
                  <a:pt x="21353" y="11371"/>
                  <a:pt x="20876" y="10893"/>
                  <a:pt x="20648" y="11257"/>
                </a:cubicBezTo>
                <a:cubicBezTo>
                  <a:pt x="20466" y="11052"/>
                  <a:pt x="20194" y="11075"/>
                  <a:pt x="19943" y="10961"/>
                </a:cubicBezTo>
                <a:cubicBezTo>
                  <a:pt x="19784" y="10870"/>
                  <a:pt x="19648" y="10643"/>
                  <a:pt x="19489" y="10597"/>
                </a:cubicBezTo>
                <a:cubicBezTo>
                  <a:pt x="19398" y="10552"/>
                  <a:pt x="19216" y="10643"/>
                  <a:pt x="19148" y="10643"/>
                </a:cubicBezTo>
                <a:cubicBezTo>
                  <a:pt x="18761" y="10552"/>
                  <a:pt x="18374" y="10302"/>
                  <a:pt x="18011" y="10165"/>
                </a:cubicBezTo>
                <a:cubicBezTo>
                  <a:pt x="17851" y="10097"/>
                  <a:pt x="17669" y="9983"/>
                  <a:pt x="17442" y="9892"/>
                </a:cubicBezTo>
                <a:cubicBezTo>
                  <a:pt x="17192" y="9779"/>
                  <a:pt x="16942" y="9688"/>
                  <a:pt x="16692" y="9642"/>
                </a:cubicBezTo>
                <a:cubicBezTo>
                  <a:pt x="16373" y="9574"/>
                  <a:pt x="16100" y="9642"/>
                  <a:pt x="15805" y="9551"/>
                </a:cubicBezTo>
                <a:cubicBezTo>
                  <a:pt x="15486" y="9415"/>
                  <a:pt x="15191" y="9233"/>
                  <a:pt x="14827" y="9256"/>
                </a:cubicBezTo>
                <a:cubicBezTo>
                  <a:pt x="14986" y="9006"/>
                  <a:pt x="14850" y="8915"/>
                  <a:pt x="14941" y="8710"/>
                </a:cubicBezTo>
                <a:cubicBezTo>
                  <a:pt x="15236" y="8892"/>
                  <a:pt x="15259" y="8460"/>
                  <a:pt x="15509" y="8528"/>
                </a:cubicBezTo>
                <a:cubicBezTo>
                  <a:pt x="15532" y="8278"/>
                  <a:pt x="15191" y="8551"/>
                  <a:pt x="14986" y="8323"/>
                </a:cubicBezTo>
                <a:cubicBezTo>
                  <a:pt x="15305" y="8142"/>
                  <a:pt x="15577" y="7687"/>
                  <a:pt x="15259" y="7346"/>
                </a:cubicBezTo>
                <a:cubicBezTo>
                  <a:pt x="15214" y="7323"/>
                  <a:pt x="14986" y="7437"/>
                  <a:pt x="14918" y="7414"/>
                </a:cubicBezTo>
                <a:cubicBezTo>
                  <a:pt x="14713" y="7391"/>
                  <a:pt x="14304" y="7141"/>
                  <a:pt x="13917" y="7050"/>
                </a:cubicBezTo>
                <a:cubicBezTo>
                  <a:pt x="13554" y="6982"/>
                  <a:pt x="13326" y="7164"/>
                  <a:pt x="13053" y="6868"/>
                </a:cubicBezTo>
                <a:cubicBezTo>
                  <a:pt x="12894" y="7005"/>
                  <a:pt x="12576" y="6959"/>
                  <a:pt x="12235" y="6891"/>
                </a:cubicBezTo>
                <a:cubicBezTo>
                  <a:pt x="12075" y="6845"/>
                  <a:pt x="11871" y="6800"/>
                  <a:pt x="11689" y="6754"/>
                </a:cubicBezTo>
                <a:cubicBezTo>
                  <a:pt x="11507" y="6732"/>
                  <a:pt x="11348" y="6709"/>
                  <a:pt x="11189" y="6709"/>
                </a:cubicBezTo>
                <a:cubicBezTo>
                  <a:pt x="10984" y="6686"/>
                  <a:pt x="10848" y="6845"/>
                  <a:pt x="10643" y="6845"/>
                </a:cubicBezTo>
                <a:cubicBezTo>
                  <a:pt x="10074" y="6891"/>
                  <a:pt x="9574" y="6504"/>
                  <a:pt x="9074" y="6391"/>
                </a:cubicBezTo>
                <a:cubicBezTo>
                  <a:pt x="9210" y="6049"/>
                  <a:pt x="8915" y="5958"/>
                  <a:pt x="8937" y="5708"/>
                </a:cubicBezTo>
                <a:cubicBezTo>
                  <a:pt x="8437" y="5481"/>
                  <a:pt x="8483" y="4867"/>
                  <a:pt x="8028" y="4594"/>
                </a:cubicBezTo>
                <a:cubicBezTo>
                  <a:pt x="8301" y="4321"/>
                  <a:pt x="8096" y="4253"/>
                  <a:pt x="7823" y="4094"/>
                </a:cubicBezTo>
                <a:cubicBezTo>
                  <a:pt x="8255" y="3730"/>
                  <a:pt x="7664" y="3412"/>
                  <a:pt x="7687" y="3048"/>
                </a:cubicBezTo>
                <a:cubicBezTo>
                  <a:pt x="7846" y="3093"/>
                  <a:pt x="7869" y="3002"/>
                  <a:pt x="8005" y="3002"/>
                </a:cubicBezTo>
                <a:cubicBezTo>
                  <a:pt x="8005" y="2889"/>
                  <a:pt x="7755" y="2889"/>
                  <a:pt x="7618" y="2843"/>
                </a:cubicBezTo>
                <a:cubicBezTo>
                  <a:pt x="7891" y="2661"/>
                  <a:pt x="7709" y="2570"/>
                  <a:pt x="8005" y="2457"/>
                </a:cubicBezTo>
                <a:cubicBezTo>
                  <a:pt x="8050" y="2297"/>
                  <a:pt x="7937" y="2275"/>
                  <a:pt x="7823" y="2229"/>
                </a:cubicBezTo>
                <a:cubicBezTo>
                  <a:pt x="7960" y="2206"/>
                  <a:pt x="7937" y="2002"/>
                  <a:pt x="8096" y="1911"/>
                </a:cubicBezTo>
                <a:cubicBezTo>
                  <a:pt x="8119" y="1888"/>
                  <a:pt x="8278" y="1979"/>
                  <a:pt x="8301" y="1956"/>
                </a:cubicBezTo>
                <a:cubicBezTo>
                  <a:pt x="8437" y="1820"/>
                  <a:pt x="8323" y="1524"/>
                  <a:pt x="8483" y="1524"/>
                </a:cubicBezTo>
                <a:cubicBezTo>
                  <a:pt x="8551" y="1524"/>
                  <a:pt x="8574" y="1661"/>
                  <a:pt x="8664" y="1638"/>
                </a:cubicBezTo>
                <a:cubicBezTo>
                  <a:pt x="8892" y="1615"/>
                  <a:pt x="9006" y="1524"/>
                  <a:pt x="9187" y="1274"/>
                </a:cubicBezTo>
                <a:cubicBezTo>
                  <a:pt x="9529" y="1410"/>
                  <a:pt x="9620" y="1229"/>
                  <a:pt x="9961" y="1320"/>
                </a:cubicBezTo>
                <a:cubicBezTo>
                  <a:pt x="10074" y="1342"/>
                  <a:pt x="10074" y="1183"/>
                  <a:pt x="10120" y="1069"/>
                </a:cubicBezTo>
                <a:cubicBezTo>
                  <a:pt x="10552" y="1501"/>
                  <a:pt x="11575" y="1706"/>
                  <a:pt x="11848" y="2229"/>
                </a:cubicBezTo>
                <a:lnTo>
                  <a:pt x="12667" y="2457"/>
                </a:lnTo>
                <a:cubicBezTo>
                  <a:pt x="12871" y="1934"/>
                  <a:pt x="12553" y="1638"/>
                  <a:pt x="12576" y="1183"/>
                </a:cubicBezTo>
                <a:cubicBezTo>
                  <a:pt x="13303" y="1297"/>
                  <a:pt x="12644" y="637"/>
                  <a:pt x="13008" y="455"/>
                </a:cubicBezTo>
                <a:cubicBezTo>
                  <a:pt x="13144" y="478"/>
                  <a:pt x="13303" y="524"/>
                  <a:pt x="13440" y="569"/>
                </a:cubicBezTo>
                <a:cubicBezTo>
                  <a:pt x="13508" y="364"/>
                  <a:pt x="13326" y="251"/>
                  <a:pt x="13485" y="1"/>
                </a:cubicBezTo>
                <a:cubicBezTo>
                  <a:pt x="14054" y="251"/>
                  <a:pt x="14168" y="273"/>
                  <a:pt x="14645" y="455"/>
                </a:cubicBezTo>
                <a:cubicBezTo>
                  <a:pt x="14668" y="660"/>
                  <a:pt x="14759" y="819"/>
                  <a:pt x="14963" y="956"/>
                </a:cubicBezTo>
                <a:cubicBezTo>
                  <a:pt x="15350" y="1047"/>
                  <a:pt x="15032" y="706"/>
                  <a:pt x="15282" y="751"/>
                </a:cubicBezTo>
                <a:lnTo>
                  <a:pt x="15714" y="887"/>
                </a:lnTo>
                <a:lnTo>
                  <a:pt x="15577" y="1229"/>
                </a:lnTo>
                <a:cubicBezTo>
                  <a:pt x="16032" y="1274"/>
                  <a:pt x="16214" y="1752"/>
                  <a:pt x="16464" y="1456"/>
                </a:cubicBezTo>
                <a:cubicBezTo>
                  <a:pt x="16510" y="1320"/>
                  <a:pt x="15782" y="1388"/>
                  <a:pt x="16032" y="1001"/>
                </a:cubicBezTo>
                <a:cubicBezTo>
                  <a:pt x="17124" y="1410"/>
                  <a:pt x="18238" y="1774"/>
                  <a:pt x="19284" y="2275"/>
                </a:cubicBezTo>
                <a:cubicBezTo>
                  <a:pt x="19443" y="2297"/>
                  <a:pt x="19511" y="2206"/>
                  <a:pt x="19671" y="2252"/>
                </a:cubicBezTo>
                <a:cubicBezTo>
                  <a:pt x="19762" y="2047"/>
                  <a:pt x="19602" y="1911"/>
                  <a:pt x="19784" y="1706"/>
                </a:cubicBezTo>
                <a:cubicBezTo>
                  <a:pt x="20330" y="1843"/>
                  <a:pt x="20376" y="1592"/>
                  <a:pt x="20921" y="2002"/>
                </a:cubicBezTo>
                <a:cubicBezTo>
                  <a:pt x="21149" y="1797"/>
                  <a:pt x="20762" y="1752"/>
                  <a:pt x="20580" y="1638"/>
                </a:cubicBezTo>
                <a:cubicBezTo>
                  <a:pt x="20285" y="1433"/>
                  <a:pt x="20808" y="1615"/>
                  <a:pt x="20944" y="1706"/>
                </a:cubicBezTo>
                <a:cubicBezTo>
                  <a:pt x="21626" y="2115"/>
                  <a:pt x="22968" y="2457"/>
                  <a:pt x="22968" y="3025"/>
                </a:cubicBezTo>
                <a:cubicBezTo>
                  <a:pt x="23241" y="2980"/>
                  <a:pt x="23491" y="2843"/>
                  <a:pt x="23923" y="3207"/>
                </a:cubicBezTo>
                <a:cubicBezTo>
                  <a:pt x="23832" y="3321"/>
                  <a:pt x="23605" y="3070"/>
                  <a:pt x="23536" y="3207"/>
                </a:cubicBezTo>
                <a:cubicBezTo>
                  <a:pt x="23514" y="3275"/>
                  <a:pt x="23582" y="3343"/>
                  <a:pt x="23536" y="3412"/>
                </a:cubicBezTo>
                <a:cubicBezTo>
                  <a:pt x="23809" y="3503"/>
                  <a:pt x="24059" y="3571"/>
                  <a:pt x="24219" y="3389"/>
                </a:cubicBezTo>
                <a:cubicBezTo>
                  <a:pt x="24969" y="3707"/>
                  <a:pt x="25356" y="4298"/>
                  <a:pt x="26015" y="4412"/>
                </a:cubicBezTo>
                <a:cubicBezTo>
                  <a:pt x="25378" y="4344"/>
                  <a:pt x="26311" y="4867"/>
                  <a:pt x="26493" y="4731"/>
                </a:cubicBezTo>
                <a:cubicBezTo>
                  <a:pt x="27107" y="5117"/>
                  <a:pt x="27789" y="5617"/>
                  <a:pt x="28335" y="5936"/>
                </a:cubicBezTo>
                <a:cubicBezTo>
                  <a:pt x="29039" y="6368"/>
                  <a:pt x="29813" y="6959"/>
                  <a:pt x="30495" y="7528"/>
                </a:cubicBezTo>
                <a:cubicBezTo>
                  <a:pt x="31177" y="8119"/>
                  <a:pt x="31836" y="8642"/>
                  <a:pt x="32450" y="8869"/>
                </a:cubicBezTo>
                <a:cubicBezTo>
                  <a:pt x="32564" y="9051"/>
                  <a:pt x="32359" y="9006"/>
                  <a:pt x="32291" y="9074"/>
                </a:cubicBezTo>
                <a:cubicBezTo>
                  <a:pt x="32405" y="9142"/>
                  <a:pt x="32428" y="9210"/>
                  <a:pt x="32405" y="9278"/>
                </a:cubicBezTo>
                <a:cubicBezTo>
                  <a:pt x="32655" y="9506"/>
                  <a:pt x="32723" y="9347"/>
                  <a:pt x="32951" y="9529"/>
                </a:cubicBezTo>
                <a:cubicBezTo>
                  <a:pt x="33110" y="9665"/>
                  <a:pt x="33178" y="9983"/>
                  <a:pt x="33337" y="10120"/>
                </a:cubicBezTo>
                <a:cubicBezTo>
                  <a:pt x="33519" y="10279"/>
                  <a:pt x="33701" y="10165"/>
                  <a:pt x="33883" y="10370"/>
                </a:cubicBezTo>
                <a:cubicBezTo>
                  <a:pt x="34088" y="10529"/>
                  <a:pt x="34110" y="10666"/>
                  <a:pt x="33951" y="10802"/>
                </a:cubicBezTo>
                <a:cubicBezTo>
                  <a:pt x="34201" y="10870"/>
                  <a:pt x="34429" y="10688"/>
                  <a:pt x="34724" y="11143"/>
                </a:cubicBezTo>
                <a:cubicBezTo>
                  <a:pt x="34633" y="11189"/>
                  <a:pt x="34520" y="11029"/>
                  <a:pt x="34429" y="11120"/>
                </a:cubicBezTo>
                <a:cubicBezTo>
                  <a:pt x="34429" y="11325"/>
                  <a:pt x="34770" y="11439"/>
                  <a:pt x="34929" y="11734"/>
                </a:cubicBezTo>
                <a:cubicBezTo>
                  <a:pt x="34952" y="11780"/>
                  <a:pt x="34952" y="12007"/>
                  <a:pt x="34975" y="12030"/>
                </a:cubicBezTo>
                <a:cubicBezTo>
                  <a:pt x="35247" y="12348"/>
                  <a:pt x="35589" y="12621"/>
                  <a:pt x="35884" y="12871"/>
                </a:cubicBezTo>
                <a:cubicBezTo>
                  <a:pt x="36203" y="13122"/>
                  <a:pt x="36475" y="13372"/>
                  <a:pt x="36635" y="13576"/>
                </a:cubicBezTo>
                <a:cubicBezTo>
                  <a:pt x="36748" y="13599"/>
                  <a:pt x="36862" y="13599"/>
                  <a:pt x="36976" y="13554"/>
                </a:cubicBezTo>
                <a:cubicBezTo>
                  <a:pt x="37044" y="14099"/>
                  <a:pt x="37772" y="14509"/>
                  <a:pt x="38204" y="14895"/>
                </a:cubicBezTo>
                <a:lnTo>
                  <a:pt x="37999" y="15077"/>
                </a:lnTo>
                <a:cubicBezTo>
                  <a:pt x="38226" y="15236"/>
                  <a:pt x="38454" y="15509"/>
                  <a:pt x="38658" y="15418"/>
                </a:cubicBezTo>
                <a:cubicBezTo>
                  <a:pt x="38818" y="15737"/>
                  <a:pt x="38386" y="15486"/>
                  <a:pt x="38295" y="15577"/>
                </a:cubicBezTo>
                <a:cubicBezTo>
                  <a:pt x="38545" y="15873"/>
                  <a:pt x="38772" y="15873"/>
                  <a:pt x="39022" y="16010"/>
                </a:cubicBezTo>
                <a:cubicBezTo>
                  <a:pt x="39272" y="16442"/>
                  <a:pt x="39750" y="16919"/>
                  <a:pt x="40182" y="17124"/>
                </a:cubicBezTo>
                <a:cubicBezTo>
                  <a:pt x="40250" y="17283"/>
                  <a:pt x="40250" y="17442"/>
                  <a:pt x="40296" y="17601"/>
                </a:cubicBezTo>
                <a:cubicBezTo>
                  <a:pt x="40955" y="18102"/>
                  <a:pt x="41615" y="18716"/>
                  <a:pt x="42183" y="19420"/>
                </a:cubicBezTo>
                <a:cubicBezTo>
                  <a:pt x="42752" y="20125"/>
                  <a:pt x="43297" y="20899"/>
                  <a:pt x="43684" y="21763"/>
                </a:cubicBezTo>
                <a:cubicBezTo>
                  <a:pt x="43911" y="21945"/>
                  <a:pt x="44116" y="22127"/>
                  <a:pt x="44343" y="22286"/>
                </a:cubicBezTo>
                <a:cubicBezTo>
                  <a:pt x="44525" y="22718"/>
                  <a:pt x="44639" y="23082"/>
                  <a:pt x="44912" y="23559"/>
                </a:cubicBezTo>
                <a:lnTo>
                  <a:pt x="44594" y="23741"/>
                </a:lnTo>
                <a:cubicBezTo>
                  <a:pt x="44912" y="24014"/>
                  <a:pt x="45617" y="24446"/>
                  <a:pt x="45480" y="24946"/>
                </a:cubicBezTo>
                <a:cubicBezTo>
                  <a:pt x="45185" y="24946"/>
                  <a:pt x="45185" y="24423"/>
                  <a:pt x="45071" y="24241"/>
                </a:cubicBezTo>
                <a:cubicBezTo>
                  <a:pt x="44866" y="24037"/>
                  <a:pt x="44594" y="24219"/>
                  <a:pt x="44434" y="23832"/>
                </a:cubicBezTo>
                <a:cubicBezTo>
                  <a:pt x="44366" y="23968"/>
                  <a:pt x="44389" y="24128"/>
                  <a:pt x="44480" y="24310"/>
                </a:cubicBezTo>
                <a:cubicBezTo>
                  <a:pt x="44184" y="24082"/>
                  <a:pt x="43911" y="24446"/>
                  <a:pt x="43684" y="24378"/>
                </a:cubicBezTo>
                <a:cubicBezTo>
                  <a:pt x="43161" y="24219"/>
                  <a:pt x="43070" y="23605"/>
                  <a:pt x="42570" y="23241"/>
                </a:cubicBezTo>
                <a:cubicBezTo>
                  <a:pt x="42479" y="23036"/>
                  <a:pt x="42342" y="22809"/>
                  <a:pt x="42570" y="22718"/>
                </a:cubicBezTo>
                <a:cubicBezTo>
                  <a:pt x="42433" y="22604"/>
                  <a:pt x="42297" y="22559"/>
                  <a:pt x="42183" y="22445"/>
                </a:cubicBezTo>
                <a:cubicBezTo>
                  <a:pt x="42047" y="22559"/>
                  <a:pt x="42092" y="22718"/>
                  <a:pt x="42251" y="22922"/>
                </a:cubicBezTo>
                <a:cubicBezTo>
                  <a:pt x="41933" y="22809"/>
                  <a:pt x="41660" y="22058"/>
                  <a:pt x="41546" y="21785"/>
                </a:cubicBezTo>
                <a:cubicBezTo>
                  <a:pt x="41842" y="21740"/>
                  <a:pt x="41774" y="21694"/>
                  <a:pt x="41865" y="21444"/>
                </a:cubicBezTo>
                <a:cubicBezTo>
                  <a:pt x="41683" y="21240"/>
                  <a:pt x="41365" y="21331"/>
                  <a:pt x="41410" y="20944"/>
                </a:cubicBezTo>
                <a:cubicBezTo>
                  <a:pt x="41319" y="21035"/>
                  <a:pt x="41251" y="21035"/>
                  <a:pt x="41183" y="20967"/>
                </a:cubicBezTo>
                <a:cubicBezTo>
                  <a:pt x="40978" y="21149"/>
                  <a:pt x="41819" y="21626"/>
                  <a:pt x="41410" y="21763"/>
                </a:cubicBezTo>
                <a:cubicBezTo>
                  <a:pt x="41137" y="21353"/>
                  <a:pt x="40819" y="20967"/>
                  <a:pt x="40728" y="20626"/>
                </a:cubicBezTo>
                <a:cubicBezTo>
                  <a:pt x="40432" y="20307"/>
                  <a:pt x="40455" y="20785"/>
                  <a:pt x="40228" y="20694"/>
                </a:cubicBezTo>
                <a:cubicBezTo>
                  <a:pt x="40409" y="20990"/>
                  <a:pt x="40751" y="21081"/>
                  <a:pt x="40728" y="21422"/>
                </a:cubicBezTo>
                <a:cubicBezTo>
                  <a:pt x="40569" y="21490"/>
                  <a:pt x="40432" y="21535"/>
                  <a:pt x="40296" y="21444"/>
                </a:cubicBezTo>
                <a:cubicBezTo>
                  <a:pt x="40228" y="21558"/>
                  <a:pt x="40205" y="21717"/>
                  <a:pt x="40250" y="21876"/>
                </a:cubicBezTo>
                <a:cubicBezTo>
                  <a:pt x="40614" y="22104"/>
                  <a:pt x="40364" y="21558"/>
                  <a:pt x="40569" y="21513"/>
                </a:cubicBezTo>
                <a:cubicBezTo>
                  <a:pt x="40660" y="21740"/>
                  <a:pt x="40796" y="21626"/>
                  <a:pt x="40932" y="21535"/>
                </a:cubicBezTo>
                <a:cubicBezTo>
                  <a:pt x="41160" y="21785"/>
                  <a:pt x="41069" y="21922"/>
                  <a:pt x="41228" y="22127"/>
                </a:cubicBezTo>
                <a:cubicBezTo>
                  <a:pt x="41092" y="22172"/>
                  <a:pt x="41001" y="21945"/>
                  <a:pt x="40887" y="21831"/>
                </a:cubicBezTo>
                <a:cubicBezTo>
                  <a:pt x="40660" y="22195"/>
                  <a:pt x="41274" y="22263"/>
                  <a:pt x="41478" y="22354"/>
                </a:cubicBezTo>
                <a:cubicBezTo>
                  <a:pt x="41706" y="22695"/>
                  <a:pt x="41569" y="22945"/>
                  <a:pt x="41569" y="23218"/>
                </a:cubicBezTo>
                <a:cubicBezTo>
                  <a:pt x="41751" y="23355"/>
                  <a:pt x="41978" y="22991"/>
                  <a:pt x="42115" y="23377"/>
                </a:cubicBezTo>
                <a:cubicBezTo>
                  <a:pt x="42138" y="23582"/>
                  <a:pt x="42001" y="23741"/>
                  <a:pt x="41910" y="23900"/>
                </a:cubicBezTo>
                <a:cubicBezTo>
                  <a:pt x="42047" y="23968"/>
                  <a:pt x="42251" y="23855"/>
                  <a:pt x="42388" y="23991"/>
                </a:cubicBezTo>
                <a:cubicBezTo>
                  <a:pt x="42706" y="24401"/>
                  <a:pt x="42979" y="24946"/>
                  <a:pt x="43275" y="25515"/>
                </a:cubicBezTo>
                <a:cubicBezTo>
                  <a:pt x="43570" y="26061"/>
                  <a:pt x="43911" y="26652"/>
                  <a:pt x="44184" y="27243"/>
                </a:cubicBezTo>
                <a:cubicBezTo>
                  <a:pt x="44275" y="27493"/>
                  <a:pt x="44480" y="27243"/>
                  <a:pt x="44594" y="27425"/>
                </a:cubicBezTo>
                <a:cubicBezTo>
                  <a:pt x="44662" y="27289"/>
                  <a:pt x="44639" y="27129"/>
                  <a:pt x="44548" y="26947"/>
                </a:cubicBezTo>
                <a:cubicBezTo>
                  <a:pt x="44957" y="27084"/>
                  <a:pt x="45003" y="26561"/>
                  <a:pt x="45185" y="26379"/>
                </a:cubicBezTo>
                <a:lnTo>
                  <a:pt x="45299" y="26561"/>
                </a:lnTo>
                <a:lnTo>
                  <a:pt x="45389" y="26765"/>
                </a:lnTo>
                <a:cubicBezTo>
                  <a:pt x="45071" y="26743"/>
                  <a:pt x="44866" y="26925"/>
                  <a:pt x="45048" y="27311"/>
                </a:cubicBezTo>
                <a:cubicBezTo>
                  <a:pt x="45344" y="27266"/>
                  <a:pt x="44980" y="26925"/>
                  <a:pt x="45367" y="26902"/>
                </a:cubicBezTo>
                <a:cubicBezTo>
                  <a:pt x="45321" y="27425"/>
                  <a:pt x="45594" y="27630"/>
                  <a:pt x="45935" y="27880"/>
                </a:cubicBezTo>
                <a:cubicBezTo>
                  <a:pt x="46026" y="27630"/>
                  <a:pt x="45731" y="27493"/>
                  <a:pt x="45640" y="27266"/>
                </a:cubicBezTo>
                <a:cubicBezTo>
                  <a:pt x="45480" y="26879"/>
                  <a:pt x="45594" y="26561"/>
                  <a:pt x="45526" y="26197"/>
                </a:cubicBezTo>
                <a:cubicBezTo>
                  <a:pt x="45685" y="26288"/>
                  <a:pt x="46140" y="26356"/>
                  <a:pt x="46003" y="25947"/>
                </a:cubicBezTo>
                <a:cubicBezTo>
                  <a:pt x="46299" y="26242"/>
                  <a:pt x="46572" y="26493"/>
                  <a:pt x="46868" y="26675"/>
                </a:cubicBezTo>
                <a:cubicBezTo>
                  <a:pt x="47072" y="26925"/>
                  <a:pt x="46822" y="26970"/>
                  <a:pt x="46913" y="27175"/>
                </a:cubicBezTo>
                <a:cubicBezTo>
                  <a:pt x="46981" y="27493"/>
                  <a:pt x="47231" y="27652"/>
                  <a:pt x="47391" y="27948"/>
                </a:cubicBezTo>
                <a:cubicBezTo>
                  <a:pt x="47482" y="28130"/>
                  <a:pt x="47391" y="28175"/>
                  <a:pt x="47459" y="28312"/>
                </a:cubicBezTo>
                <a:cubicBezTo>
                  <a:pt x="47618" y="28653"/>
                  <a:pt x="47845" y="28880"/>
                  <a:pt x="47936" y="29221"/>
                </a:cubicBezTo>
                <a:cubicBezTo>
                  <a:pt x="48050" y="29562"/>
                  <a:pt x="48255" y="30040"/>
                  <a:pt x="48459" y="30540"/>
                </a:cubicBezTo>
                <a:cubicBezTo>
                  <a:pt x="48664" y="31041"/>
                  <a:pt x="48869" y="31541"/>
                  <a:pt x="49005" y="31882"/>
                </a:cubicBezTo>
                <a:cubicBezTo>
                  <a:pt x="49073" y="32087"/>
                  <a:pt x="48960" y="32496"/>
                  <a:pt x="49323" y="32496"/>
                </a:cubicBezTo>
                <a:cubicBezTo>
                  <a:pt x="49505" y="32769"/>
                  <a:pt x="49233" y="32769"/>
                  <a:pt x="49323" y="32996"/>
                </a:cubicBezTo>
                <a:cubicBezTo>
                  <a:pt x="49346" y="33178"/>
                  <a:pt x="49460" y="33178"/>
                  <a:pt x="49551" y="33155"/>
                </a:cubicBezTo>
                <a:cubicBezTo>
                  <a:pt x="49756" y="33474"/>
                  <a:pt x="49323" y="33383"/>
                  <a:pt x="49437" y="33656"/>
                </a:cubicBezTo>
                <a:cubicBezTo>
                  <a:pt x="49505" y="34088"/>
                  <a:pt x="49846" y="34201"/>
                  <a:pt x="49710" y="34543"/>
                </a:cubicBezTo>
                <a:cubicBezTo>
                  <a:pt x="49778" y="34656"/>
                  <a:pt x="49892" y="34588"/>
                  <a:pt x="50006" y="34565"/>
                </a:cubicBezTo>
                <a:cubicBezTo>
                  <a:pt x="49937" y="34952"/>
                  <a:pt x="50074" y="35452"/>
                  <a:pt x="50256" y="36043"/>
                </a:cubicBezTo>
                <a:cubicBezTo>
                  <a:pt x="50347" y="36134"/>
                  <a:pt x="50460" y="36157"/>
                  <a:pt x="50597" y="36180"/>
                </a:cubicBezTo>
                <a:cubicBezTo>
                  <a:pt x="50665" y="36498"/>
                  <a:pt x="50779" y="36907"/>
                  <a:pt x="50893" y="37408"/>
                </a:cubicBezTo>
                <a:cubicBezTo>
                  <a:pt x="50961" y="37658"/>
                  <a:pt x="51029" y="37908"/>
                  <a:pt x="51097" y="38181"/>
                </a:cubicBezTo>
                <a:cubicBezTo>
                  <a:pt x="51143" y="38477"/>
                  <a:pt x="51211" y="38749"/>
                  <a:pt x="51279" y="39045"/>
                </a:cubicBezTo>
                <a:cubicBezTo>
                  <a:pt x="51416" y="39636"/>
                  <a:pt x="51552" y="40250"/>
                  <a:pt x="51688" y="40841"/>
                </a:cubicBezTo>
                <a:cubicBezTo>
                  <a:pt x="51802" y="41455"/>
                  <a:pt x="51916" y="42047"/>
                  <a:pt x="52052" y="42547"/>
                </a:cubicBezTo>
                <a:cubicBezTo>
                  <a:pt x="52120" y="42865"/>
                  <a:pt x="52280" y="43093"/>
                  <a:pt x="52371" y="43434"/>
                </a:cubicBezTo>
                <a:cubicBezTo>
                  <a:pt x="52530" y="44184"/>
                  <a:pt x="52462" y="44912"/>
                  <a:pt x="52712" y="45480"/>
                </a:cubicBezTo>
                <a:cubicBezTo>
                  <a:pt x="52712" y="44889"/>
                  <a:pt x="52916" y="45048"/>
                  <a:pt x="53007" y="45685"/>
                </a:cubicBezTo>
                <a:cubicBezTo>
                  <a:pt x="52985" y="45321"/>
                  <a:pt x="53144" y="48050"/>
                  <a:pt x="53235" y="49028"/>
                </a:cubicBezTo>
                <a:cubicBezTo>
                  <a:pt x="53257" y="49233"/>
                  <a:pt x="53144" y="49233"/>
                  <a:pt x="53144" y="49392"/>
                </a:cubicBezTo>
                <a:cubicBezTo>
                  <a:pt x="53167" y="49596"/>
                  <a:pt x="53257" y="49892"/>
                  <a:pt x="53257" y="50188"/>
                </a:cubicBezTo>
                <a:cubicBezTo>
                  <a:pt x="53235" y="50438"/>
                  <a:pt x="53167" y="50642"/>
                  <a:pt x="53167" y="50779"/>
                </a:cubicBezTo>
                <a:cubicBezTo>
                  <a:pt x="53189" y="51029"/>
                  <a:pt x="53462" y="51234"/>
                  <a:pt x="53371" y="51802"/>
                </a:cubicBezTo>
                <a:cubicBezTo>
                  <a:pt x="53348" y="51939"/>
                  <a:pt x="53167" y="52189"/>
                  <a:pt x="53167" y="52143"/>
                </a:cubicBezTo>
                <a:cubicBezTo>
                  <a:pt x="53167" y="52325"/>
                  <a:pt x="53394" y="52530"/>
                  <a:pt x="53417" y="52734"/>
                </a:cubicBezTo>
                <a:cubicBezTo>
                  <a:pt x="53439" y="52803"/>
                  <a:pt x="53326" y="52939"/>
                  <a:pt x="53326" y="53076"/>
                </a:cubicBezTo>
                <a:cubicBezTo>
                  <a:pt x="53326" y="53371"/>
                  <a:pt x="53485" y="53690"/>
                  <a:pt x="53485" y="54008"/>
                </a:cubicBezTo>
                <a:cubicBezTo>
                  <a:pt x="53485" y="54326"/>
                  <a:pt x="53303" y="55554"/>
                  <a:pt x="53348" y="55986"/>
                </a:cubicBezTo>
                <a:cubicBezTo>
                  <a:pt x="53348" y="56123"/>
                  <a:pt x="53576" y="56123"/>
                  <a:pt x="53485" y="56350"/>
                </a:cubicBezTo>
                <a:cubicBezTo>
                  <a:pt x="53348" y="56373"/>
                  <a:pt x="53348" y="56236"/>
                  <a:pt x="53235" y="56214"/>
                </a:cubicBezTo>
                <a:cubicBezTo>
                  <a:pt x="53189" y="56418"/>
                  <a:pt x="53326" y="56464"/>
                  <a:pt x="53280" y="56691"/>
                </a:cubicBezTo>
                <a:cubicBezTo>
                  <a:pt x="53394" y="56714"/>
                  <a:pt x="53439" y="56668"/>
                  <a:pt x="53462" y="56578"/>
                </a:cubicBezTo>
                <a:cubicBezTo>
                  <a:pt x="53712" y="56668"/>
                  <a:pt x="53439" y="56941"/>
                  <a:pt x="53280" y="56805"/>
                </a:cubicBezTo>
                <a:cubicBezTo>
                  <a:pt x="53371" y="57078"/>
                  <a:pt x="53348" y="57214"/>
                  <a:pt x="53280" y="57510"/>
                </a:cubicBezTo>
                <a:cubicBezTo>
                  <a:pt x="53257" y="57578"/>
                  <a:pt x="53394" y="58147"/>
                  <a:pt x="53371" y="58328"/>
                </a:cubicBezTo>
                <a:cubicBezTo>
                  <a:pt x="53326" y="58556"/>
                  <a:pt x="53212" y="58761"/>
                  <a:pt x="53189" y="59011"/>
                </a:cubicBezTo>
                <a:cubicBezTo>
                  <a:pt x="53144" y="59716"/>
                  <a:pt x="53053" y="60602"/>
                  <a:pt x="52916" y="61216"/>
                </a:cubicBezTo>
                <a:cubicBezTo>
                  <a:pt x="52848" y="61512"/>
                  <a:pt x="52985" y="61876"/>
                  <a:pt x="52939" y="62172"/>
                </a:cubicBezTo>
                <a:cubicBezTo>
                  <a:pt x="52894" y="62353"/>
                  <a:pt x="52825" y="62353"/>
                  <a:pt x="52780" y="62490"/>
                </a:cubicBezTo>
                <a:cubicBezTo>
                  <a:pt x="52666" y="62831"/>
                  <a:pt x="52734" y="63172"/>
                  <a:pt x="52666" y="63422"/>
                </a:cubicBezTo>
                <a:cubicBezTo>
                  <a:pt x="52598" y="63650"/>
                  <a:pt x="52416" y="63809"/>
                  <a:pt x="52348" y="63945"/>
                </a:cubicBezTo>
                <a:cubicBezTo>
                  <a:pt x="52280" y="64150"/>
                  <a:pt x="52143" y="64468"/>
                  <a:pt x="52120" y="64605"/>
                </a:cubicBezTo>
                <a:cubicBezTo>
                  <a:pt x="52098" y="64718"/>
                  <a:pt x="52211" y="64946"/>
                  <a:pt x="52211" y="64991"/>
                </a:cubicBezTo>
                <a:cubicBezTo>
                  <a:pt x="52166" y="65173"/>
                  <a:pt x="52075" y="65173"/>
                  <a:pt x="52030" y="65310"/>
                </a:cubicBezTo>
                <a:cubicBezTo>
                  <a:pt x="51961" y="65514"/>
                  <a:pt x="52052" y="65583"/>
                  <a:pt x="51984" y="65787"/>
                </a:cubicBezTo>
                <a:cubicBezTo>
                  <a:pt x="51916" y="66015"/>
                  <a:pt x="51757" y="66196"/>
                  <a:pt x="51711" y="66424"/>
                </a:cubicBezTo>
                <a:cubicBezTo>
                  <a:pt x="51666" y="66765"/>
                  <a:pt x="51734" y="67720"/>
                  <a:pt x="51279" y="68243"/>
                </a:cubicBezTo>
                <a:cubicBezTo>
                  <a:pt x="51416" y="68402"/>
                  <a:pt x="51234" y="69244"/>
                  <a:pt x="51006" y="69880"/>
                </a:cubicBezTo>
                <a:cubicBezTo>
                  <a:pt x="50961" y="70040"/>
                  <a:pt x="50779" y="70221"/>
                  <a:pt x="50733" y="70403"/>
                </a:cubicBezTo>
                <a:cubicBezTo>
                  <a:pt x="50347" y="71586"/>
                  <a:pt x="50119" y="72905"/>
                  <a:pt x="49551" y="73837"/>
                </a:cubicBezTo>
                <a:cubicBezTo>
                  <a:pt x="49437" y="74042"/>
                  <a:pt x="49119" y="74110"/>
                  <a:pt x="49187" y="74428"/>
                </a:cubicBezTo>
                <a:cubicBezTo>
                  <a:pt x="49278" y="74474"/>
                  <a:pt x="49346" y="74269"/>
                  <a:pt x="49414" y="74155"/>
                </a:cubicBezTo>
                <a:cubicBezTo>
                  <a:pt x="49460" y="74451"/>
                  <a:pt x="49028" y="75452"/>
                  <a:pt x="48710" y="75247"/>
                </a:cubicBezTo>
                <a:cubicBezTo>
                  <a:pt x="48869" y="75406"/>
                  <a:pt x="48664" y="75543"/>
                  <a:pt x="48573" y="75952"/>
                </a:cubicBezTo>
                <a:cubicBezTo>
                  <a:pt x="48505" y="76157"/>
                  <a:pt x="48641" y="76543"/>
                  <a:pt x="48255" y="76975"/>
                </a:cubicBezTo>
                <a:cubicBezTo>
                  <a:pt x="48050" y="76952"/>
                  <a:pt x="48186" y="76748"/>
                  <a:pt x="48255" y="76589"/>
                </a:cubicBezTo>
                <a:cubicBezTo>
                  <a:pt x="48141" y="76611"/>
                  <a:pt x="47823" y="76680"/>
                  <a:pt x="48073" y="76361"/>
                </a:cubicBezTo>
                <a:cubicBezTo>
                  <a:pt x="47777" y="76293"/>
                  <a:pt x="48027" y="76611"/>
                  <a:pt x="47845" y="76771"/>
                </a:cubicBezTo>
                <a:cubicBezTo>
                  <a:pt x="47823" y="76657"/>
                  <a:pt x="47732" y="76566"/>
                  <a:pt x="47573" y="76498"/>
                </a:cubicBezTo>
                <a:cubicBezTo>
                  <a:pt x="47368" y="76748"/>
                  <a:pt x="47550" y="76816"/>
                  <a:pt x="47391" y="77043"/>
                </a:cubicBezTo>
                <a:cubicBezTo>
                  <a:pt x="47118" y="76771"/>
                  <a:pt x="46822" y="77157"/>
                  <a:pt x="46890" y="77430"/>
                </a:cubicBezTo>
                <a:cubicBezTo>
                  <a:pt x="47231" y="77453"/>
                  <a:pt x="47482" y="77043"/>
                  <a:pt x="47845" y="77157"/>
                </a:cubicBezTo>
                <a:cubicBezTo>
                  <a:pt x="47891" y="77385"/>
                  <a:pt x="47754" y="77680"/>
                  <a:pt x="47891" y="77862"/>
                </a:cubicBezTo>
                <a:cubicBezTo>
                  <a:pt x="47732" y="77953"/>
                  <a:pt x="47504" y="77839"/>
                  <a:pt x="47322" y="77953"/>
                </a:cubicBezTo>
                <a:cubicBezTo>
                  <a:pt x="47186" y="78249"/>
                  <a:pt x="47573" y="78408"/>
                  <a:pt x="47709" y="78021"/>
                </a:cubicBezTo>
                <a:cubicBezTo>
                  <a:pt x="47800" y="78544"/>
                  <a:pt x="47163" y="78590"/>
                  <a:pt x="46913" y="78522"/>
                </a:cubicBezTo>
                <a:cubicBezTo>
                  <a:pt x="46981" y="78794"/>
                  <a:pt x="46731" y="79204"/>
                  <a:pt x="47186" y="79340"/>
                </a:cubicBezTo>
                <a:cubicBezTo>
                  <a:pt x="47095" y="79477"/>
                  <a:pt x="47004" y="79636"/>
                  <a:pt x="47072" y="79704"/>
                </a:cubicBezTo>
                <a:cubicBezTo>
                  <a:pt x="46799" y="79818"/>
                  <a:pt x="46595" y="80318"/>
                  <a:pt x="46276" y="80182"/>
                </a:cubicBezTo>
                <a:cubicBezTo>
                  <a:pt x="46413" y="79909"/>
                  <a:pt x="46549" y="79659"/>
                  <a:pt x="46754" y="79909"/>
                </a:cubicBezTo>
                <a:lnTo>
                  <a:pt x="47049" y="79408"/>
                </a:lnTo>
                <a:cubicBezTo>
                  <a:pt x="46777" y="79136"/>
                  <a:pt x="46663" y="79840"/>
                  <a:pt x="46413" y="79568"/>
                </a:cubicBezTo>
                <a:cubicBezTo>
                  <a:pt x="46504" y="79204"/>
                  <a:pt x="46526" y="79295"/>
                  <a:pt x="46777" y="79113"/>
                </a:cubicBezTo>
                <a:cubicBezTo>
                  <a:pt x="46504" y="78999"/>
                  <a:pt x="46299" y="79431"/>
                  <a:pt x="46026" y="79340"/>
                </a:cubicBezTo>
                <a:cubicBezTo>
                  <a:pt x="45844" y="79636"/>
                  <a:pt x="46049" y="79954"/>
                  <a:pt x="45685" y="80091"/>
                </a:cubicBezTo>
                <a:cubicBezTo>
                  <a:pt x="45344" y="79863"/>
                  <a:pt x="45526" y="79022"/>
                  <a:pt x="45253" y="79022"/>
                </a:cubicBezTo>
                <a:cubicBezTo>
                  <a:pt x="45230" y="78703"/>
                  <a:pt x="45640" y="78522"/>
                  <a:pt x="45685" y="78089"/>
                </a:cubicBezTo>
                <a:cubicBezTo>
                  <a:pt x="45753" y="78340"/>
                  <a:pt x="45799" y="78135"/>
                  <a:pt x="46003" y="78271"/>
                </a:cubicBezTo>
                <a:cubicBezTo>
                  <a:pt x="46299" y="77817"/>
                  <a:pt x="45571" y="77771"/>
                  <a:pt x="45912" y="77294"/>
                </a:cubicBezTo>
                <a:cubicBezTo>
                  <a:pt x="46049" y="77043"/>
                  <a:pt x="46049" y="77203"/>
                  <a:pt x="46140" y="77294"/>
                </a:cubicBezTo>
                <a:cubicBezTo>
                  <a:pt x="46299" y="77089"/>
                  <a:pt x="46049" y="77066"/>
                  <a:pt x="46117" y="76907"/>
                </a:cubicBezTo>
                <a:cubicBezTo>
                  <a:pt x="46276" y="76384"/>
                  <a:pt x="46549" y="76611"/>
                  <a:pt x="46708" y="76179"/>
                </a:cubicBezTo>
                <a:cubicBezTo>
                  <a:pt x="46754" y="75770"/>
                  <a:pt x="46413" y="76293"/>
                  <a:pt x="46254" y="76066"/>
                </a:cubicBezTo>
                <a:cubicBezTo>
                  <a:pt x="46436" y="76088"/>
                  <a:pt x="46504" y="75588"/>
                  <a:pt x="46686" y="75656"/>
                </a:cubicBezTo>
                <a:cubicBezTo>
                  <a:pt x="46777" y="75406"/>
                  <a:pt x="46413" y="75656"/>
                  <a:pt x="46322" y="75725"/>
                </a:cubicBezTo>
                <a:cubicBezTo>
                  <a:pt x="46322" y="75406"/>
                  <a:pt x="46754" y="75042"/>
                  <a:pt x="46663" y="74633"/>
                </a:cubicBezTo>
                <a:cubicBezTo>
                  <a:pt x="46276" y="74678"/>
                  <a:pt x="46640" y="75065"/>
                  <a:pt x="46458" y="75270"/>
                </a:cubicBezTo>
                <a:cubicBezTo>
                  <a:pt x="46231" y="75224"/>
                  <a:pt x="46003" y="75611"/>
                  <a:pt x="45935" y="75270"/>
                </a:cubicBezTo>
                <a:cubicBezTo>
                  <a:pt x="45617" y="75679"/>
                  <a:pt x="45958" y="75770"/>
                  <a:pt x="45685" y="76157"/>
                </a:cubicBezTo>
                <a:cubicBezTo>
                  <a:pt x="45480" y="76475"/>
                  <a:pt x="45458" y="76134"/>
                  <a:pt x="45344" y="76611"/>
                </a:cubicBezTo>
                <a:cubicBezTo>
                  <a:pt x="45299" y="76816"/>
                  <a:pt x="45344" y="76975"/>
                  <a:pt x="45253" y="77180"/>
                </a:cubicBezTo>
                <a:cubicBezTo>
                  <a:pt x="45026" y="77316"/>
                  <a:pt x="44821" y="77498"/>
                  <a:pt x="44616" y="77726"/>
                </a:cubicBezTo>
                <a:cubicBezTo>
                  <a:pt x="44525" y="78112"/>
                  <a:pt x="44798" y="77475"/>
                  <a:pt x="44912" y="77771"/>
                </a:cubicBezTo>
                <a:cubicBezTo>
                  <a:pt x="44957" y="78294"/>
                  <a:pt x="44093" y="78908"/>
                  <a:pt x="44275" y="79226"/>
                </a:cubicBezTo>
                <a:cubicBezTo>
                  <a:pt x="44071" y="79317"/>
                  <a:pt x="43889" y="79408"/>
                  <a:pt x="43707" y="79795"/>
                </a:cubicBezTo>
                <a:cubicBezTo>
                  <a:pt x="43388" y="79363"/>
                  <a:pt x="44207" y="79363"/>
                  <a:pt x="44116" y="78976"/>
                </a:cubicBezTo>
                <a:cubicBezTo>
                  <a:pt x="43593" y="79113"/>
                  <a:pt x="43115" y="79431"/>
                  <a:pt x="42638" y="79613"/>
                </a:cubicBezTo>
                <a:cubicBezTo>
                  <a:pt x="42683" y="80113"/>
                  <a:pt x="43184" y="79636"/>
                  <a:pt x="43388" y="79454"/>
                </a:cubicBezTo>
                <a:cubicBezTo>
                  <a:pt x="43638" y="79659"/>
                  <a:pt x="42956" y="80182"/>
                  <a:pt x="43502" y="80318"/>
                </a:cubicBezTo>
                <a:cubicBezTo>
                  <a:pt x="43388" y="80477"/>
                  <a:pt x="43275" y="80523"/>
                  <a:pt x="43161" y="80500"/>
                </a:cubicBezTo>
                <a:cubicBezTo>
                  <a:pt x="43252" y="80796"/>
                  <a:pt x="42888" y="81205"/>
                  <a:pt x="42615" y="81614"/>
                </a:cubicBezTo>
                <a:cubicBezTo>
                  <a:pt x="42479" y="81478"/>
                  <a:pt x="42888" y="81205"/>
                  <a:pt x="42638" y="81091"/>
                </a:cubicBezTo>
                <a:cubicBezTo>
                  <a:pt x="42433" y="81228"/>
                  <a:pt x="42206" y="81409"/>
                  <a:pt x="41978" y="81569"/>
                </a:cubicBezTo>
                <a:cubicBezTo>
                  <a:pt x="41842" y="81819"/>
                  <a:pt x="42115" y="81933"/>
                  <a:pt x="42320" y="82092"/>
                </a:cubicBezTo>
                <a:cubicBezTo>
                  <a:pt x="42115" y="82274"/>
                  <a:pt x="41933" y="82797"/>
                  <a:pt x="41706" y="82751"/>
                </a:cubicBezTo>
                <a:cubicBezTo>
                  <a:pt x="41342" y="82524"/>
                  <a:pt x="42092" y="82433"/>
                  <a:pt x="41956" y="82114"/>
                </a:cubicBezTo>
                <a:cubicBezTo>
                  <a:pt x="41433" y="82114"/>
                  <a:pt x="41660" y="82683"/>
                  <a:pt x="41296" y="82865"/>
                </a:cubicBezTo>
                <a:cubicBezTo>
                  <a:pt x="41410" y="82979"/>
                  <a:pt x="41524" y="82865"/>
                  <a:pt x="41660" y="82979"/>
                </a:cubicBezTo>
                <a:lnTo>
                  <a:pt x="41046" y="83797"/>
                </a:lnTo>
                <a:cubicBezTo>
                  <a:pt x="40682" y="83956"/>
                  <a:pt x="41569" y="83183"/>
                  <a:pt x="41228" y="83092"/>
                </a:cubicBezTo>
                <a:cubicBezTo>
                  <a:pt x="40910" y="83183"/>
                  <a:pt x="40864" y="83820"/>
                  <a:pt x="40569" y="84138"/>
                </a:cubicBezTo>
                <a:cubicBezTo>
                  <a:pt x="41183" y="83843"/>
                  <a:pt x="40296" y="84707"/>
                  <a:pt x="40068" y="85025"/>
                </a:cubicBezTo>
                <a:cubicBezTo>
                  <a:pt x="39750" y="85184"/>
                  <a:pt x="40387" y="84548"/>
                  <a:pt x="40500" y="84366"/>
                </a:cubicBezTo>
                <a:cubicBezTo>
                  <a:pt x="40091" y="84252"/>
                  <a:pt x="39886" y="84980"/>
                  <a:pt x="39795" y="85230"/>
                </a:cubicBezTo>
                <a:cubicBezTo>
                  <a:pt x="39432" y="85321"/>
                  <a:pt x="38772" y="85821"/>
                  <a:pt x="38795" y="86276"/>
                </a:cubicBezTo>
                <a:cubicBezTo>
                  <a:pt x="39045" y="86299"/>
                  <a:pt x="39318" y="85707"/>
                  <a:pt x="39591" y="85503"/>
                </a:cubicBezTo>
                <a:cubicBezTo>
                  <a:pt x="39750" y="85616"/>
                  <a:pt x="39363" y="85821"/>
                  <a:pt x="39295" y="85980"/>
                </a:cubicBezTo>
                <a:cubicBezTo>
                  <a:pt x="39022" y="86276"/>
                  <a:pt x="38681" y="86617"/>
                  <a:pt x="38772" y="86867"/>
                </a:cubicBezTo>
                <a:cubicBezTo>
                  <a:pt x="38158" y="87163"/>
                  <a:pt x="37954" y="87595"/>
                  <a:pt x="37340" y="88141"/>
                </a:cubicBezTo>
                <a:cubicBezTo>
                  <a:pt x="37271" y="88231"/>
                  <a:pt x="37408" y="88322"/>
                  <a:pt x="37317" y="88436"/>
                </a:cubicBezTo>
                <a:cubicBezTo>
                  <a:pt x="37135" y="88664"/>
                  <a:pt x="36976" y="88595"/>
                  <a:pt x="36817" y="88413"/>
                </a:cubicBezTo>
                <a:cubicBezTo>
                  <a:pt x="36498" y="89141"/>
                  <a:pt x="35816" y="89141"/>
                  <a:pt x="35475" y="89732"/>
                </a:cubicBezTo>
                <a:cubicBezTo>
                  <a:pt x="35179" y="89755"/>
                  <a:pt x="35384" y="89573"/>
                  <a:pt x="35293" y="89391"/>
                </a:cubicBezTo>
                <a:cubicBezTo>
                  <a:pt x="35179" y="89528"/>
                  <a:pt x="35111" y="89459"/>
                  <a:pt x="34997" y="89550"/>
                </a:cubicBezTo>
                <a:cubicBezTo>
                  <a:pt x="34906" y="89664"/>
                  <a:pt x="35066" y="89846"/>
                  <a:pt x="35179" y="89755"/>
                </a:cubicBezTo>
                <a:cubicBezTo>
                  <a:pt x="35202" y="90233"/>
                  <a:pt x="34702" y="90414"/>
                  <a:pt x="34452" y="90778"/>
                </a:cubicBezTo>
                <a:cubicBezTo>
                  <a:pt x="34543" y="90892"/>
                  <a:pt x="34611" y="90983"/>
                  <a:pt x="34724" y="90915"/>
                </a:cubicBezTo>
                <a:cubicBezTo>
                  <a:pt x="34656" y="91210"/>
                  <a:pt x="34224" y="91256"/>
                  <a:pt x="34019" y="91642"/>
                </a:cubicBezTo>
                <a:cubicBezTo>
                  <a:pt x="34088" y="91347"/>
                  <a:pt x="33724" y="91233"/>
                  <a:pt x="33496" y="91370"/>
                </a:cubicBezTo>
                <a:cubicBezTo>
                  <a:pt x="33383" y="91119"/>
                  <a:pt x="33747" y="91279"/>
                  <a:pt x="33838" y="91097"/>
                </a:cubicBezTo>
                <a:cubicBezTo>
                  <a:pt x="33724" y="90915"/>
                  <a:pt x="33587" y="90915"/>
                  <a:pt x="33406" y="91097"/>
                </a:cubicBezTo>
                <a:cubicBezTo>
                  <a:pt x="33087" y="91461"/>
                  <a:pt x="33769" y="91415"/>
                  <a:pt x="33656" y="91733"/>
                </a:cubicBezTo>
                <a:cubicBezTo>
                  <a:pt x="33155" y="91915"/>
                  <a:pt x="33133" y="91961"/>
                  <a:pt x="32587" y="92370"/>
                </a:cubicBezTo>
                <a:lnTo>
                  <a:pt x="32428" y="92165"/>
                </a:lnTo>
                <a:cubicBezTo>
                  <a:pt x="31996" y="92507"/>
                  <a:pt x="32064" y="92848"/>
                  <a:pt x="31541" y="93189"/>
                </a:cubicBezTo>
                <a:cubicBezTo>
                  <a:pt x="31518" y="92916"/>
                  <a:pt x="31268" y="93143"/>
                  <a:pt x="31200" y="93121"/>
                </a:cubicBezTo>
                <a:cubicBezTo>
                  <a:pt x="31086" y="93075"/>
                  <a:pt x="31018" y="92757"/>
                  <a:pt x="30813" y="92961"/>
                </a:cubicBezTo>
                <a:cubicBezTo>
                  <a:pt x="30654" y="93371"/>
                  <a:pt x="31291" y="92939"/>
                  <a:pt x="31359" y="93348"/>
                </a:cubicBezTo>
                <a:cubicBezTo>
                  <a:pt x="31063" y="93666"/>
                  <a:pt x="30904" y="93257"/>
                  <a:pt x="30586" y="93575"/>
                </a:cubicBezTo>
                <a:cubicBezTo>
                  <a:pt x="30472" y="93689"/>
                  <a:pt x="30677" y="93712"/>
                  <a:pt x="30790" y="93666"/>
                </a:cubicBezTo>
                <a:cubicBezTo>
                  <a:pt x="30722" y="94007"/>
                  <a:pt x="30336" y="93871"/>
                  <a:pt x="30085" y="94053"/>
                </a:cubicBezTo>
                <a:cubicBezTo>
                  <a:pt x="29881" y="94189"/>
                  <a:pt x="29699" y="94530"/>
                  <a:pt x="29472" y="94712"/>
                </a:cubicBezTo>
                <a:cubicBezTo>
                  <a:pt x="29244" y="94894"/>
                  <a:pt x="28948" y="94894"/>
                  <a:pt x="28835" y="95144"/>
                </a:cubicBezTo>
                <a:cubicBezTo>
                  <a:pt x="28721" y="95031"/>
                  <a:pt x="28835" y="94962"/>
                  <a:pt x="28767" y="94849"/>
                </a:cubicBezTo>
                <a:cubicBezTo>
                  <a:pt x="28471" y="95008"/>
                  <a:pt x="28562" y="95349"/>
                  <a:pt x="28266" y="95304"/>
                </a:cubicBezTo>
                <a:cubicBezTo>
                  <a:pt x="28130" y="95144"/>
                  <a:pt x="28471" y="95031"/>
                  <a:pt x="28403" y="94894"/>
                </a:cubicBezTo>
                <a:cubicBezTo>
                  <a:pt x="27993" y="95031"/>
                  <a:pt x="28244" y="95258"/>
                  <a:pt x="27948" y="95417"/>
                </a:cubicBezTo>
                <a:cubicBezTo>
                  <a:pt x="28130" y="95576"/>
                  <a:pt x="28448" y="95349"/>
                  <a:pt x="28607" y="95622"/>
                </a:cubicBezTo>
                <a:cubicBezTo>
                  <a:pt x="28516" y="95622"/>
                  <a:pt x="28312" y="95895"/>
                  <a:pt x="28221" y="95872"/>
                </a:cubicBezTo>
                <a:cubicBezTo>
                  <a:pt x="28175" y="95872"/>
                  <a:pt x="28312" y="95667"/>
                  <a:pt x="28221" y="95645"/>
                </a:cubicBezTo>
                <a:cubicBezTo>
                  <a:pt x="27902" y="95622"/>
                  <a:pt x="27584" y="95622"/>
                  <a:pt x="27038" y="95849"/>
                </a:cubicBezTo>
                <a:cubicBezTo>
                  <a:pt x="26834" y="96077"/>
                  <a:pt x="27448" y="95849"/>
                  <a:pt x="27243" y="96168"/>
                </a:cubicBezTo>
                <a:cubicBezTo>
                  <a:pt x="26947" y="96281"/>
                  <a:pt x="26674" y="96350"/>
                  <a:pt x="26379" y="96463"/>
                </a:cubicBezTo>
                <a:lnTo>
                  <a:pt x="26242" y="96236"/>
                </a:lnTo>
                <a:cubicBezTo>
                  <a:pt x="25970" y="96259"/>
                  <a:pt x="26038" y="96395"/>
                  <a:pt x="25856" y="96463"/>
                </a:cubicBezTo>
                <a:cubicBezTo>
                  <a:pt x="25492" y="96577"/>
                  <a:pt x="25356" y="96372"/>
                  <a:pt x="25333" y="96850"/>
                </a:cubicBezTo>
                <a:cubicBezTo>
                  <a:pt x="25560" y="96827"/>
                  <a:pt x="26106" y="96782"/>
                  <a:pt x="25606" y="97123"/>
                </a:cubicBezTo>
                <a:cubicBezTo>
                  <a:pt x="25879" y="97214"/>
                  <a:pt x="26356" y="96736"/>
                  <a:pt x="26697" y="96600"/>
                </a:cubicBezTo>
                <a:cubicBezTo>
                  <a:pt x="26902" y="96850"/>
                  <a:pt x="26356" y="97009"/>
                  <a:pt x="26129" y="97146"/>
                </a:cubicBezTo>
                <a:cubicBezTo>
                  <a:pt x="25810" y="97327"/>
                  <a:pt x="25447" y="97509"/>
                  <a:pt x="25242" y="97623"/>
                </a:cubicBezTo>
                <a:lnTo>
                  <a:pt x="25037" y="97236"/>
                </a:lnTo>
                <a:cubicBezTo>
                  <a:pt x="24628" y="97441"/>
                  <a:pt x="24582" y="97691"/>
                  <a:pt x="24855" y="97850"/>
                </a:cubicBezTo>
                <a:cubicBezTo>
                  <a:pt x="24651" y="97964"/>
                  <a:pt x="24446" y="98055"/>
                  <a:pt x="24241" y="98169"/>
                </a:cubicBezTo>
                <a:cubicBezTo>
                  <a:pt x="24241" y="98032"/>
                  <a:pt x="24355" y="97941"/>
                  <a:pt x="24332" y="97805"/>
                </a:cubicBezTo>
                <a:cubicBezTo>
                  <a:pt x="23900" y="98078"/>
                  <a:pt x="23627" y="97987"/>
                  <a:pt x="23195" y="98283"/>
                </a:cubicBezTo>
                <a:cubicBezTo>
                  <a:pt x="23173" y="98192"/>
                  <a:pt x="23241" y="98146"/>
                  <a:pt x="23218" y="98055"/>
                </a:cubicBezTo>
                <a:cubicBezTo>
                  <a:pt x="22399" y="98351"/>
                  <a:pt x="22013" y="98624"/>
                  <a:pt x="21262" y="98851"/>
                </a:cubicBezTo>
                <a:cubicBezTo>
                  <a:pt x="21308" y="99192"/>
                  <a:pt x="21058" y="99442"/>
                  <a:pt x="20489" y="99579"/>
                </a:cubicBezTo>
                <a:cubicBezTo>
                  <a:pt x="20648" y="99897"/>
                  <a:pt x="21035" y="99260"/>
                  <a:pt x="21376" y="99420"/>
                </a:cubicBezTo>
                <a:cubicBezTo>
                  <a:pt x="21285" y="99692"/>
                  <a:pt x="20603" y="99761"/>
                  <a:pt x="20285" y="99965"/>
                </a:cubicBezTo>
                <a:cubicBezTo>
                  <a:pt x="20194" y="99829"/>
                  <a:pt x="20307" y="99761"/>
                  <a:pt x="20421" y="99715"/>
                </a:cubicBezTo>
                <a:cubicBezTo>
                  <a:pt x="20012" y="99761"/>
                  <a:pt x="20307" y="99374"/>
                  <a:pt x="20034" y="99374"/>
                </a:cubicBezTo>
                <a:cubicBezTo>
                  <a:pt x="19534" y="99488"/>
                  <a:pt x="20262" y="99533"/>
                  <a:pt x="19943" y="99692"/>
                </a:cubicBezTo>
                <a:cubicBezTo>
                  <a:pt x="19511" y="99988"/>
                  <a:pt x="19557" y="99420"/>
                  <a:pt x="19125" y="99738"/>
                </a:cubicBezTo>
                <a:cubicBezTo>
                  <a:pt x="18920" y="99806"/>
                  <a:pt x="19398" y="99988"/>
                  <a:pt x="19170" y="100193"/>
                </a:cubicBezTo>
                <a:cubicBezTo>
                  <a:pt x="19011" y="100124"/>
                  <a:pt x="18806" y="100261"/>
                  <a:pt x="18647" y="100329"/>
                </a:cubicBezTo>
                <a:cubicBezTo>
                  <a:pt x="18488" y="100420"/>
                  <a:pt x="18374" y="100466"/>
                  <a:pt x="18465" y="100238"/>
                </a:cubicBezTo>
                <a:cubicBezTo>
                  <a:pt x="17965" y="100602"/>
                  <a:pt x="17419" y="100807"/>
                  <a:pt x="16919" y="100875"/>
                </a:cubicBezTo>
                <a:cubicBezTo>
                  <a:pt x="16783" y="101352"/>
                  <a:pt x="17442" y="100966"/>
                  <a:pt x="17760" y="100875"/>
                </a:cubicBezTo>
                <a:cubicBezTo>
                  <a:pt x="17738" y="101284"/>
                  <a:pt x="17260" y="101102"/>
                  <a:pt x="16942" y="101239"/>
                </a:cubicBezTo>
                <a:cubicBezTo>
                  <a:pt x="16669" y="101352"/>
                  <a:pt x="16555" y="101603"/>
                  <a:pt x="16237" y="101625"/>
                </a:cubicBezTo>
                <a:cubicBezTo>
                  <a:pt x="16123" y="101352"/>
                  <a:pt x="16396" y="101284"/>
                  <a:pt x="16714" y="101216"/>
                </a:cubicBezTo>
                <a:cubicBezTo>
                  <a:pt x="16669" y="101011"/>
                  <a:pt x="16396" y="101102"/>
                  <a:pt x="16123" y="101193"/>
                </a:cubicBezTo>
                <a:cubicBezTo>
                  <a:pt x="16169" y="100943"/>
                  <a:pt x="16260" y="100829"/>
                  <a:pt x="15987" y="100761"/>
                </a:cubicBezTo>
                <a:cubicBezTo>
                  <a:pt x="15850" y="100852"/>
                  <a:pt x="16146" y="101125"/>
                  <a:pt x="15759" y="101307"/>
                </a:cubicBezTo>
                <a:cubicBezTo>
                  <a:pt x="15623" y="101580"/>
                  <a:pt x="16282" y="101489"/>
                  <a:pt x="15873" y="101739"/>
                </a:cubicBezTo>
                <a:cubicBezTo>
                  <a:pt x="15577" y="101830"/>
                  <a:pt x="15737" y="101716"/>
                  <a:pt x="15759" y="101580"/>
                </a:cubicBezTo>
                <a:cubicBezTo>
                  <a:pt x="15145" y="101875"/>
                  <a:pt x="14986" y="101807"/>
                  <a:pt x="14327" y="101944"/>
                </a:cubicBezTo>
                <a:cubicBezTo>
                  <a:pt x="14395" y="101466"/>
                  <a:pt x="14918" y="101944"/>
                  <a:pt x="14963" y="101512"/>
                </a:cubicBezTo>
                <a:cubicBezTo>
                  <a:pt x="14759" y="101307"/>
                  <a:pt x="14645" y="101534"/>
                  <a:pt x="14304" y="101489"/>
                </a:cubicBezTo>
                <a:cubicBezTo>
                  <a:pt x="14054" y="101534"/>
                  <a:pt x="14236" y="101807"/>
                  <a:pt x="14258" y="101784"/>
                </a:cubicBezTo>
                <a:cubicBezTo>
                  <a:pt x="14077" y="102148"/>
                  <a:pt x="13849" y="101807"/>
                  <a:pt x="13826" y="102262"/>
                </a:cubicBezTo>
                <a:cubicBezTo>
                  <a:pt x="13394" y="102307"/>
                  <a:pt x="12985" y="102671"/>
                  <a:pt x="12735" y="102489"/>
                </a:cubicBezTo>
                <a:cubicBezTo>
                  <a:pt x="12553" y="102671"/>
                  <a:pt x="12189" y="102762"/>
                  <a:pt x="11757" y="102853"/>
                </a:cubicBezTo>
                <a:cubicBezTo>
                  <a:pt x="11325" y="102944"/>
                  <a:pt x="10825" y="102990"/>
                  <a:pt x="10347" y="103103"/>
                </a:cubicBezTo>
                <a:cubicBezTo>
                  <a:pt x="9801" y="103217"/>
                  <a:pt x="9688" y="103331"/>
                  <a:pt x="9415" y="103149"/>
                </a:cubicBezTo>
                <a:cubicBezTo>
                  <a:pt x="9278" y="103194"/>
                  <a:pt x="9210" y="103354"/>
                  <a:pt x="9051" y="103376"/>
                </a:cubicBezTo>
                <a:cubicBezTo>
                  <a:pt x="8278" y="103444"/>
                  <a:pt x="7596" y="103581"/>
                  <a:pt x="6959" y="103695"/>
                </a:cubicBezTo>
                <a:lnTo>
                  <a:pt x="6732" y="103740"/>
                </a:lnTo>
                <a:cubicBezTo>
                  <a:pt x="6641" y="103740"/>
                  <a:pt x="6550" y="103786"/>
                  <a:pt x="6572" y="103695"/>
                </a:cubicBezTo>
                <a:cubicBezTo>
                  <a:pt x="6550" y="103535"/>
                  <a:pt x="6550" y="103399"/>
                  <a:pt x="6550" y="103240"/>
                </a:cubicBezTo>
                <a:cubicBezTo>
                  <a:pt x="6550" y="102921"/>
                  <a:pt x="6572" y="102580"/>
                  <a:pt x="6618" y="102194"/>
                </a:cubicBezTo>
                <a:cubicBezTo>
                  <a:pt x="6595" y="102080"/>
                  <a:pt x="6459" y="102285"/>
                  <a:pt x="6436" y="102103"/>
                </a:cubicBezTo>
                <a:cubicBezTo>
                  <a:pt x="6413" y="101830"/>
                  <a:pt x="6595" y="101671"/>
                  <a:pt x="6527" y="101398"/>
                </a:cubicBezTo>
                <a:cubicBezTo>
                  <a:pt x="6845" y="100943"/>
                  <a:pt x="6800" y="101375"/>
                  <a:pt x="6959" y="101352"/>
                </a:cubicBezTo>
                <a:cubicBezTo>
                  <a:pt x="6800" y="101716"/>
                  <a:pt x="6572" y="102489"/>
                  <a:pt x="6800" y="102626"/>
                </a:cubicBezTo>
                <a:cubicBezTo>
                  <a:pt x="7050" y="102285"/>
                  <a:pt x="6823" y="102148"/>
                  <a:pt x="6959" y="101716"/>
                </a:cubicBezTo>
                <a:cubicBezTo>
                  <a:pt x="6982" y="101603"/>
                  <a:pt x="7186" y="101398"/>
                  <a:pt x="7209" y="101330"/>
                </a:cubicBezTo>
                <a:cubicBezTo>
                  <a:pt x="7300" y="101034"/>
                  <a:pt x="7255" y="100829"/>
                  <a:pt x="7300" y="100534"/>
                </a:cubicBezTo>
                <a:cubicBezTo>
                  <a:pt x="7027" y="100647"/>
                  <a:pt x="7232" y="100989"/>
                  <a:pt x="6959" y="101102"/>
                </a:cubicBezTo>
                <a:cubicBezTo>
                  <a:pt x="6823" y="101034"/>
                  <a:pt x="6641" y="100420"/>
                  <a:pt x="6527" y="101125"/>
                </a:cubicBezTo>
                <a:cubicBezTo>
                  <a:pt x="6390" y="101193"/>
                  <a:pt x="6277" y="100170"/>
                  <a:pt x="6595" y="100056"/>
                </a:cubicBezTo>
                <a:cubicBezTo>
                  <a:pt x="6436" y="99852"/>
                  <a:pt x="6390" y="99465"/>
                  <a:pt x="6413" y="99010"/>
                </a:cubicBezTo>
                <a:cubicBezTo>
                  <a:pt x="6413" y="98533"/>
                  <a:pt x="6459" y="98010"/>
                  <a:pt x="6481" y="97441"/>
                </a:cubicBezTo>
                <a:cubicBezTo>
                  <a:pt x="6504" y="96259"/>
                  <a:pt x="6390" y="94803"/>
                  <a:pt x="6345" y="93848"/>
                </a:cubicBezTo>
                <a:cubicBezTo>
                  <a:pt x="6277" y="93484"/>
                  <a:pt x="6527" y="93553"/>
                  <a:pt x="6527" y="93302"/>
                </a:cubicBezTo>
                <a:cubicBezTo>
                  <a:pt x="6436" y="93030"/>
                  <a:pt x="6550" y="92688"/>
                  <a:pt x="6550" y="92666"/>
                </a:cubicBezTo>
                <a:cubicBezTo>
                  <a:pt x="6527" y="92552"/>
                  <a:pt x="6436" y="92507"/>
                  <a:pt x="6390" y="92416"/>
                </a:cubicBezTo>
                <a:cubicBezTo>
                  <a:pt x="6322" y="92347"/>
                  <a:pt x="6300" y="92234"/>
                  <a:pt x="6368" y="92052"/>
                </a:cubicBezTo>
                <a:cubicBezTo>
                  <a:pt x="6686" y="91847"/>
                  <a:pt x="6550" y="92211"/>
                  <a:pt x="6641" y="92393"/>
                </a:cubicBezTo>
                <a:cubicBezTo>
                  <a:pt x="6686" y="92484"/>
                  <a:pt x="6891" y="92575"/>
                  <a:pt x="6913" y="92643"/>
                </a:cubicBezTo>
                <a:cubicBezTo>
                  <a:pt x="6959" y="92802"/>
                  <a:pt x="6641" y="93371"/>
                  <a:pt x="6982" y="93257"/>
                </a:cubicBezTo>
                <a:cubicBezTo>
                  <a:pt x="7141" y="93212"/>
                  <a:pt x="6936" y="93098"/>
                  <a:pt x="7004" y="92893"/>
                </a:cubicBezTo>
                <a:cubicBezTo>
                  <a:pt x="7027" y="92825"/>
                  <a:pt x="7459" y="92779"/>
                  <a:pt x="7277" y="92393"/>
                </a:cubicBezTo>
                <a:cubicBezTo>
                  <a:pt x="7050" y="92347"/>
                  <a:pt x="7323" y="92939"/>
                  <a:pt x="7004" y="92779"/>
                </a:cubicBezTo>
                <a:cubicBezTo>
                  <a:pt x="6891" y="92165"/>
                  <a:pt x="7232" y="91574"/>
                  <a:pt x="7209" y="91074"/>
                </a:cubicBezTo>
                <a:cubicBezTo>
                  <a:pt x="6868" y="91074"/>
                  <a:pt x="7118" y="91779"/>
                  <a:pt x="6913" y="91938"/>
                </a:cubicBezTo>
                <a:cubicBezTo>
                  <a:pt x="6550" y="92097"/>
                  <a:pt x="6641" y="91711"/>
                  <a:pt x="6368" y="91711"/>
                </a:cubicBezTo>
                <a:cubicBezTo>
                  <a:pt x="6231" y="90619"/>
                  <a:pt x="6436" y="89710"/>
                  <a:pt x="6595" y="88868"/>
                </a:cubicBezTo>
                <a:cubicBezTo>
                  <a:pt x="6322" y="88231"/>
                  <a:pt x="6277" y="87481"/>
                  <a:pt x="6459" y="86799"/>
                </a:cubicBezTo>
                <a:cubicBezTo>
                  <a:pt x="6095" y="86708"/>
                  <a:pt x="6004" y="86913"/>
                  <a:pt x="5981" y="87231"/>
                </a:cubicBezTo>
                <a:cubicBezTo>
                  <a:pt x="5776" y="87185"/>
                  <a:pt x="5890" y="86753"/>
                  <a:pt x="5708" y="86662"/>
                </a:cubicBezTo>
                <a:cubicBezTo>
                  <a:pt x="5367" y="86685"/>
                  <a:pt x="5708" y="86981"/>
                  <a:pt x="5708" y="87117"/>
                </a:cubicBezTo>
                <a:cubicBezTo>
                  <a:pt x="5731" y="87481"/>
                  <a:pt x="5595" y="87868"/>
                  <a:pt x="5595" y="88300"/>
                </a:cubicBezTo>
                <a:cubicBezTo>
                  <a:pt x="5617" y="88436"/>
                  <a:pt x="5776" y="88391"/>
                  <a:pt x="5776" y="88527"/>
                </a:cubicBezTo>
                <a:cubicBezTo>
                  <a:pt x="5822" y="88936"/>
                  <a:pt x="5663" y="89050"/>
                  <a:pt x="5595" y="89300"/>
                </a:cubicBezTo>
                <a:cubicBezTo>
                  <a:pt x="5640" y="89550"/>
                  <a:pt x="5731" y="89164"/>
                  <a:pt x="5867" y="89414"/>
                </a:cubicBezTo>
                <a:cubicBezTo>
                  <a:pt x="5663" y="90164"/>
                  <a:pt x="5981" y="90983"/>
                  <a:pt x="5731" y="91711"/>
                </a:cubicBezTo>
                <a:cubicBezTo>
                  <a:pt x="5572" y="91551"/>
                  <a:pt x="5526" y="91711"/>
                  <a:pt x="5458" y="91893"/>
                </a:cubicBezTo>
                <a:cubicBezTo>
                  <a:pt x="5435" y="91984"/>
                  <a:pt x="5390" y="92097"/>
                  <a:pt x="5344" y="92188"/>
                </a:cubicBezTo>
                <a:cubicBezTo>
                  <a:pt x="5299" y="92256"/>
                  <a:pt x="5253" y="92370"/>
                  <a:pt x="5163" y="92393"/>
                </a:cubicBezTo>
                <a:cubicBezTo>
                  <a:pt x="5140" y="92779"/>
                  <a:pt x="5686" y="92256"/>
                  <a:pt x="5526" y="92825"/>
                </a:cubicBezTo>
                <a:cubicBezTo>
                  <a:pt x="5640" y="92779"/>
                  <a:pt x="5617" y="92552"/>
                  <a:pt x="5640" y="92393"/>
                </a:cubicBezTo>
                <a:cubicBezTo>
                  <a:pt x="5708" y="91938"/>
                  <a:pt x="5754" y="92643"/>
                  <a:pt x="5708" y="92802"/>
                </a:cubicBezTo>
                <a:cubicBezTo>
                  <a:pt x="5617" y="93143"/>
                  <a:pt x="5435" y="93325"/>
                  <a:pt x="5435" y="93825"/>
                </a:cubicBezTo>
                <a:cubicBezTo>
                  <a:pt x="5708" y="93939"/>
                  <a:pt x="5595" y="93484"/>
                  <a:pt x="5617" y="93234"/>
                </a:cubicBezTo>
                <a:cubicBezTo>
                  <a:pt x="5936" y="93234"/>
                  <a:pt x="5686" y="93644"/>
                  <a:pt x="5708" y="93939"/>
                </a:cubicBezTo>
                <a:cubicBezTo>
                  <a:pt x="5731" y="94508"/>
                  <a:pt x="5845" y="95349"/>
                  <a:pt x="5776" y="96145"/>
                </a:cubicBezTo>
                <a:cubicBezTo>
                  <a:pt x="5572" y="96281"/>
                  <a:pt x="5595" y="96009"/>
                  <a:pt x="5595" y="95804"/>
                </a:cubicBezTo>
                <a:cubicBezTo>
                  <a:pt x="5163" y="96213"/>
                  <a:pt x="5617" y="96600"/>
                  <a:pt x="5754" y="96713"/>
                </a:cubicBezTo>
                <a:cubicBezTo>
                  <a:pt x="5754" y="97282"/>
                  <a:pt x="5640" y="97646"/>
                  <a:pt x="5526" y="98010"/>
                </a:cubicBezTo>
                <a:cubicBezTo>
                  <a:pt x="5435" y="98351"/>
                  <a:pt x="5322" y="98715"/>
                  <a:pt x="5390" y="99169"/>
                </a:cubicBezTo>
                <a:cubicBezTo>
                  <a:pt x="5572" y="99124"/>
                  <a:pt x="5595" y="98942"/>
                  <a:pt x="5572" y="98737"/>
                </a:cubicBezTo>
                <a:cubicBezTo>
                  <a:pt x="5572" y="98510"/>
                  <a:pt x="5526" y="98260"/>
                  <a:pt x="5572" y="98078"/>
                </a:cubicBezTo>
                <a:cubicBezTo>
                  <a:pt x="5776" y="98510"/>
                  <a:pt x="5799" y="99078"/>
                  <a:pt x="5754" y="99692"/>
                </a:cubicBezTo>
                <a:cubicBezTo>
                  <a:pt x="5731" y="100284"/>
                  <a:pt x="5663" y="100920"/>
                  <a:pt x="5731" y="101307"/>
                </a:cubicBezTo>
                <a:cubicBezTo>
                  <a:pt x="5731" y="101398"/>
                  <a:pt x="5913" y="101398"/>
                  <a:pt x="5913" y="101421"/>
                </a:cubicBezTo>
                <a:cubicBezTo>
                  <a:pt x="5913" y="101625"/>
                  <a:pt x="5731" y="101557"/>
                  <a:pt x="5731" y="101580"/>
                </a:cubicBezTo>
                <a:cubicBezTo>
                  <a:pt x="5731" y="101853"/>
                  <a:pt x="5913" y="101989"/>
                  <a:pt x="5936" y="102239"/>
                </a:cubicBezTo>
                <a:cubicBezTo>
                  <a:pt x="5936" y="102740"/>
                  <a:pt x="5663" y="103172"/>
                  <a:pt x="5708" y="103581"/>
                </a:cubicBezTo>
                <a:cubicBezTo>
                  <a:pt x="5731" y="103717"/>
                  <a:pt x="5867" y="103535"/>
                  <a:pt x="5958" y="103444"/>
                </a:cubicBezTo>
                <a:cubicBezTo>
                  <a:pt x="5936" y="103786"/>
                  <a:pt x="5958" y="104081"/>
                  <a:pt x="5981" y="104377"/>
                </a:cubicBezTo>
                <a:lnTo>
                  <a:pt x="5981" y="104468"/>
                </a:lnTo>
                <a:lnTo>
                  <a:pt x="5981" y="104491"/>
                </a:lnTo>
                <a:cubicBezTo>
                  <a:pt x="5981" y="104513"/>
                  <a:pt x="6004" y="104491"/>
                  <a:pt x="6004" y="104491"/>
                </a:cubicBezTo>
                <a:lnTo>
                  <a:pt x="6072" y="104491"/>
                </a:lnTo>
                <a:cubicBezTo>
                  <a:pt x="6140" y="104468"/>
                  <a:pt x="6209" y="104468"/>
                  <a:pt x="6300" y="104445"/>
                </a:cubicBezTo>
                <a:cubicBezTo>
                  <a:pt x="6436" y="104422"/>
                  <a:pt x="6595" y="104400"/>
                  <a:pt x="6732" y="104354"/>
                </a:cubicBezTo>
                <a:cubicBezTo>
                  <a:pt x="7300" y="104263"/>
                  <a:pt x="7778" y="104195"/>
                  <a:pt x="8073" y="104331"/>
                </a:cubicBezTo>
                <a:cubicBezTo>
                  <a:pt x="8255" y="104331"/>
                  <a:pt x="8232" y="104218"/>
                  <a:pt x="8141" y="104240"/>
                </a:cubicBezTo>
                <a:cubicBezTo>
                  <a:pt x="8710" y="104013"/>
                  <a:pt x="9892" y="103854"/>
                  <a:pt x="10097" y="104058"/>
                </a:cubicBezTo>
                <a:cubicBezTo>
                  <a:pt x="10415" y="103922"/>
                  <a:pt x="10757" y="103808"/>
                  <a:pt x="11029" y="103626"/>
                </a:cubicBezTo>
                <a:cubicBezTo>
                  <a:pt x="11530" y="103558"/>
                  <a:pt x="12121" y="103513"/>
                  <a:pt x="12758" y="103490"/>
                </a:cubicBezTo>
                <a:cubicBezTo>
                  <a:pt x="13372" y="103467"/>
                  <a:pt x="14031" y="103399"/>
                  <a:pt x="14622" y="103376"/>
                </a:cubicBezTo>
                <a:cubicBezTo>
                  <a:pt x="14759" y="103786"/>
                  <a:pt x="15168" y="103831"/>
                  <a:pt x="15100" y="104218"/>
                </a:cubicBezTo>
                <a:cubicBezTo>
                  <a:pt x="15759" y="104013"/>
                  <a:pt x="16214" y="103854"/>
                  <a:pt x="16692" y="103740"/>
                </a:cubicBezTo>
                <a:cubicBezTo>
                  <a:pt x="17169" y="103626"/>
                  <a:pt x="17624" y="103535"/>
                  <a:pt x="18261" y="103331"/>
                </a:cubicBezTo>
                <a:cubicBezTo>
                  <a:pt x="18397" y="103217"/>
                  <a:pt x="18443" y="103081"/>
                  <a:pt x="18488" y="102967"/>
                </a:cubicBezTo>
                <a:cubicBezTo>
                  <a:pt x="18829" y="102808"/>
                  <a:pt x="19079" y="102762"/>
                  <a:pt x="19261" y="102785"/>
                </a:cubicBezTo>
                <a:cubicBezTo>
                  <a:pt x="19625" y="102626"/>
                  <a:pt x="19034" y="102603"/>
                  <a:pt x="18897" y="102626"/>
                </a:cubicBezTo>
                <a:cubicBezTo>
                  <a:pt x="18556" y="102694"/>
                  <a:pt x="18374" y="102853"/>
                  <a:pt x="18215" y="102990"/>
                </a:cubicBezTo>
                <a:cubicBezTo>
                  <a:pt x="18033" y="103103"/>
                  <a:pt x="17874" y="103217"/>
                  <a:pt x="17601" y="103149"/>
                </a:cubicBezTo>
                <a:cubicBezTo>
                  <a:pt x="17874" y="102876"/>
                  <a:pt x="18283" y="102649"/>
                  <a:pt x="18852" y="102444"/>
                </a:cubicBezTo>
                <a:cubicBezTo>
                  <a:pt x="18761" y="102398"/>
                  <a:pt x="18670" y="102330"/>
                  <a:pt x="18511" y="102376"/>
                </a:cubicBezTo>
                <a:cubicBezTo>
                  <a:pt x="18556" y="102171"/>
                  <a:pt x="18716" y="102262"/>
                  <a:pt x="18806" y="102262"/>
                </a:cubicBezTo>
                <a:cubicBezTo>
                  <a:pt x="18920" y="102285"/>
                  <a:pt x="19193" y="102239"/>
                  <a:pt x="19193" y="102512"/>
                </a:cubicBezTo>
                <a:cubicBezTo>
                  <a:pt x="19284" y="102489"/>
                  <a:pt x="19375" y="102444"/>
                  <a:pt x="19489" y="102421"/>
                </a:cubicBezTo>
                <a:cubicBezTo>
                  <a:pt x="19557" y="102398"/>
                  <a:pt x="19625" y="102353"/>
                  <a:pt x="19693" y="102330"/>
                </a:cubicBezTo>
                <a:cubicBezTo>
                  <a:pt x="19853" y="102307"/>
                  <a:pt x="20103" y="102398"/>
                  <a:pt x="20103" y="102398"/>
                </a:cubicBezTo>
                <a:cubicBezTo>
                  <a:pt x="20285" y="102330"/>
                  <a:pt x="20194" y="102035"/>
                  <a:pt x="20580" y="102012"/>
                </a:cubicBezTo>
                <a:cubicBezTo>
                  <a:pt x="20717" y="102330"/>
                  <a:pt x="21262" y="101966"/>
                  <a:pt x="21422" y="102262"/>
                </a:cubicBezTo>
                <a:cubicBezTo>
                  <a:pt x="21717" y="102035"/>
                  <a:pt x="21149" y="102012"/>
                  <a:pt x="21376" y="101784"/>
                </a:cubicBezTo>
                <a:cubicBezTo>
                  <a:pt x="21694" y="101625"/>
                  <a:pt x="21945" y="101693"/>
                  <a:pt x="21785" y="101921"/>
                </a:cubicBezTo>
                <a:cubicBezTo>
                  <a:pt x="21967" y="101557"/>
                  <a:pt x="22695" y="101784"/>
                  <a:pt x="22445" y="101352"/>
                </a:cubicBezTo>
                <a:cubicBezTo>
                  <a:pt x="22240" y="101080"/>
                  <a:pt x="22058" y="101830"/>
                  <a:pt x="21899" y="101580"/>
                </a:cubicBezTo>
                <a:cubicBezTo>
                  <a:pt x="21672" y="101352"/>
                  <a:pt x="22308" y="101239"/>
                  <a:pt x="22490" y="101125"/>
                </a:cubicBezTo>
                <a:cubicBezTo>
                  <a:pt x="22559" y="101080"/>
                  <a:pt x="22672" y="100852"/>
                  <a:pt x="22718" y="100807"/>
                </a:cubicBezTo>
                <a:cubicBezTo>
                  <a:pt x="22991" y="100647"/>
                  <a:pt x="23332" y="100466"/>
                  <a:pt x="23673" y="100352"/>
                </a:cubicBezTo>
                <a:cubicBezTo>
                  <a:pt x="23991" y="100215"/>
                  <a:pt x="24287" y="100124"/>
                  <a:pt x="24491" y="100193"/>
                </a:cubicBezTo>
                <a:cubicBezTo>
                  <a:pt x="24696" y="99920"/>
                  <a:pt x="25265" y="99874"/>
                  <a:pt x="25628" y="99624"/>
                </a:cubicBezTo>
                <a:cubicBezTo>
                  <a:pt x="25856" y="99442"/>
                  <a:pt x="26015" y="99192"/>
                  <a:pt x="26129" y="99033"/>
                </a:cubicBezTo>
                <a:cubicBezTo>
                  <a:pt x="25833" y="99033"/>
                  <a:pt x="25651" y="99169"/>
                  <a:pt x="25469" y="99329"/>
                </a:cubicBezTo>
                <a:cubicBezTo>
                  <a:pt x="25287" y="99465"/>
                  <a:pt x="25128" y="99624"/>
                  <a:pt x="24878" y="99692"/>
                </a:cubicBezTo>
                <a:cubicBezTo>
                  <a:pt x="24924" y="99306"/>
                  <a:pt x="25378" y="99147"/>
                  <a:pt x="25697" y="98965"/>
                </a:cubicBezTo>
                <a:cubicBezTo>
                  <a:pt x="25992" y="98783"/>
                  <a:pt x="26493" y="98715"/>
                  <a:pt x="26947" y="98373"/>
                </a:cubicBezTo>
                <a:cubicBezTo>
                  <a:pt x="27175" y="98578"/>
                  <a:pt x="26765" y="98669"/>
                  <a:pt x="26811" y="98851"/>
                </a:cubicBezTo>
                <a:cubicBezTo>
                  <a:pt x="27084" y="98601"/>
                  <a:pt x="27175" y="98328"/>
                  <a:pt x="27448" y="98078"/>
                </a:cubicBezTo>
                <a:cubicBezTo>
                  <a:pt x="27789" y="98192"/>
                  <a:pt x="27902" y="97873"/>
                  <a:pt x="28425" y="97691"/>
                </a:cubicBezTo>
                <a:cubicBezTo>
                  <a:pt x="28335" y="97464"/>
                  <a:pt x="27902" y="98101"/>
                  <a:pt x="27880" y="97691"/>
                </a:cubicBezTo>
                <a:cubicBezTo>
                  <a:pt x="28175" y="97487"/>
                  <a:pt x="28698" y="97327"/>
                  <a:pt x="28585" y="97055"/>
                </a:cubicBezTo>
                <a:cubicBezTo>
                  <a:pt x="28903" y="97032"/>
                  <a:pt x="29244" y="96850"/>
                  <a:pt x="29494" y="97009"/>
                </a:cubicBezTo>
                <a:cubicBezTo>
                  <a:pt x="29585" y="96850"/>
                  <a:pt x="29835" y="96691"/>
                  <a:pt x="29585" y="96509"/>
                </a:cubicBezTo>
                <a:cubicBezTo>
                  <a:pt x="29767" y="96259"/>
                  <a:pt x="30154" y="96463"/>
                  <a:pt x="29926" y="96190"/>
                </a:cubicBezTo>
                <a:cubicBezTo>
                  <a:pt x="30267" y="95940"/>
                  <a:pt x="30472" y="96213"/>
                  <a:pt x="30745" y="96168"/>
                </a:cubicBezTo>
                <a:cubicBezTo>
                  <a:pt x="30950" y="95918"/>
                  <a:pt x="30404" y="96213"/>
                  <a:pt x="30404" y="95872"/>
                </a:cubicBezTo>
                <a:cubicBezTo>
                  <a:pt x="31222" y="95645"/>
                  <a:pt x="31541" y="94962"/>
                  <a:pt x="32223" y="94644"/>
                </a:cubicBezTo>
                <a:cubicBezTo>
                  <a:pt x="32269" y="94530"/>
                  <a:pt x="32178" y="94417"/>
                  <a:pt x="32382" y="94303"/>
                </a:cubicBezTo>
                <a:cubicBezTo>
                  <a:pt x="32382" y="94803"/>
                  <a:pt x="32678" y="94258"/>
                  <a:pt x="32928" y="94439"/>
                </a:cubicBezTo>
                <a:cubicBezTo>
                  <a:pt x="32928" y="94235"/>
                  <a:pt x="33474" y="93644"/>
                  <a:pt x="33178" y="93666"/>
                </a:cubicBezTo>
                <a:cubicBezTo>
                  <a:pt x="33087" y="93348"/>
                  <a:pt x="33428" y="93598"/>
                  <a:pt x="33519" y="93530"/>
                </a:cubicBezTo>
                <a:cubicBezTo>
                  <a:pt x="33701" y="93257"/>
                  <a:pt x="33224" y="93439"/>
                  <a:pt x="33383" y="93166"/>
                </a:cubicBezTo>
                <a:cubicBezTo>
                  <a:pt x="34247" y="92507"/>
                  <a:pt x="34929" y="91779"/>
                  <a:pt x="35543" y="91165"/>
                </a:cubicBezTo>
                <a:cubicBezTo>
                  <a:pt x="35680" y="91028"/>
                  <a:pt x="35748" y="91097"/>
                  <a:pt x="35861" y="90983"/>
                </a:cubicBezTo>
                <a:cubicBezTo>
                  <a:pt x="36066" y="90778"/>
                  <a:pt x="36112" y="90483"/>
                  <a:pt x="36407" y="90233"/>
                </a:cubicBezTo>
                <a:cubicBezTo>
                  <a:pt x="36498" y="90164"/>
                  <a:pt x="36657" y="90005"/>
                  <a:pt x="36839" y="90051"/>
                </a:cubicBezTo>
                <a:cubicBezTo>
                  <a:pt x="37112" y="89732"/>
                  <a:pt x="37476" y="89368"/>
                  <a:pt x="37772" y="89027"/>
                </a:cubicBezTo>
                <a:cubicBezTo>
                  <a:pt x="38545" y="88027"/>
                  <a:pt x="39227" y="87367"/>
                  <a:pt x="40159" y="87345"/>
                </a:cubicBezTo>
                <a:cubicBezTo>
                  <a:pt x="40409" y="87617"/>
                  <a:pt x="40660" y="87799"/>
                  <a:pt x="40932" y="87572"/>
                </a:cubicBezTo>
                <a:cubicBezTo>
                  <a:pt x="41046" y="87686"/>
                  <a:pt x="40978" y="87845"/>
                  <a:pt x="40773" y="88050"/>
                </a:cubicBezTo>
                <a:cubicBezTo>
                  <a:pt x="41069" y="87959"/>
                  <a:pt x="41114" y="88709"/>
                  <a:pt x="41546" y="88254"/>
                </a:cubicBezTo>
                <a:cubicBezTo>
                  <a:pt x="41342" y="88618"/>
                  <a:pt x="41660" y="88868"/>
                  <a:pt x="41637" y="89141"/>
                </a:cubicBezTo>
                <a:cubicBezTo>
                  <a:pt x="41637" y="89255"/>
                  <a:pt x="41274" y="89459"/>
                  <a:pt x="41546" y="89528"/>
                </a:cubicBezTo>
                <a:cubicBezTo>
                  <a:pt x="41046" y="89914"/>
                  <a:pt x="40569" y="90369"/>
                  <a:pt x="40091" y="90824"/>
                </a:cubicBezTo>
                <a:cubicBezTo>
                  <a:pt x="39636" y="91279"/>
                  <a:pt x="39136" y="91733"/>
                  <a:pt x="38658" y="92120"/>
                </a:cubicBezTo>
                <a:cubicBezTo>
                  <a:pt x="38499" y="92256"/>
                  <a:pt x="38272" y="92256"/>
                  <a:pt x="38113" y="92416"/>
                </a:cubicBezTo>
                <a:cubicBezTo>
                  <a:pt x="37863" y="92598"/>
                  <a:pt x="37749" y="92916"/>
                  <a:pt x="37476" y="93121"/>
                </a:cubicBezTo>
                <a:cubicBezTo>
                  <a:pt x="37294" y="93257"/>
                  <a:pt x="37203" y="93234"/>
                  <a:pt x="37044" y="93371"/>
                </a:cubicBezTo>
                <a:cubicBezTo>
                  <a:pt x="36748" y="93666"/>
                  <a:pt x="36771" y="94053"/>
                  <a:pt x="36339" y="94007"/>
                </a:cubicBezTo>
                <a:cubicBezTo>
                  <a:pt x="36248" y="94098"/>
                  <a:pt x="36407" y="94189"/>
                  <a:pt x="36271" y="94303"/>
                </a:cubicBezTo>
                <a:cubicBezTo>
                  <a:pt x="35998" y="94485"/>
                  <a:pt x="35816" y="94758"/>
                  <a:pt x="35543" y="94917"/>
                </a:cubicBezTo>
                <a:cubicBezTo>
                  <a:pt x="35475" y="94962"/>
                  <a:pt x="35384" y="94985"/>
                  <a:pt x="35316" y="94985"/>
                </a:cubicBezTo>
                <a:cubicBezTo>
                  <a:pt x="35225" y="95008"/>
                  <a:pt x="35156" y="95008"/>
                  <a:pt x="35156" y="95008"/>
                </a:cubicBezTo>
                <a:cubicBezTo>
                  <a:pt x="35066" y="95099"/>
                  <a:pt x="35088" y="95281"/>
                  <a:pt x="34997" y="95372"/>
                </a:cubicBezTo>
                <a:cubicBezTo>
                  <a:pt x="34815" y="95599"/>
                  <a:pt x="34452" y="95667"/>
                  <a:pt x="34270" y="95827"/>
                </a:cubicBezTo>
                <a:cubicBezTo>
                  <a:pt x="34110" y="95986"/>
                  <a:pt x="34156" y="96122"/>
                  <a:pt x="34019" y="96259"/>
                </a:cubicBezTo>
                <a:cubicBezTo>
                  <a:pt x="33747" y="96577"/>
                  <a:pt x="33406" y="96759"/>
                  <a:pt x="32996" y="96918"/>
                </a:cubicBezTo>
                <a:cubicBezTo>
                  <a:pt x="32814" y="97009"/>
                  <a:pt x="32860" y="97100"/>
                  <a:pt x="32905" y="97214"/>
                </a:cubicBezTo>
                <a:cubicBezTo>
                  <a:pt x="32587" y="97350"/>
                  <a:pt x="32223" y="97600"/>
                  <a:pt x="31859" y="97896"/>
                </a:cubicBezTo>
                <a:cubicBezTo>
                  <a:pt x="31473" y="98169"/>
                  <a:pt x="31063" y="98464"/>
                  <a:pt x="30631" y="98783"/>
                </a:cubicBezTo>
                <a:cubicBezTo>
                  <a:pt x="30358" y="98806"/>
                  <a:pt x="30609" y="98351"/>
                  <a:pt x="30176" y="98533"/>
                </a:cubicBezTo>
                <a:cubicBezTo>
                  <a:pt x="29949" y="98828"/>
                  <a:pt x="30518" y="98737"/>
                  <a:pt x="30336" y="98987"/>
                </a:cubicBezTo>
                <a:cubicBezTo>
                  <a:pt x="29517" y="99465"/>
                  <a:pt x="29221" y="99601"/>
                  <a:pt x="28471" y="100124"/>
                </a:cubicBezTo>
                <a:cubicBezTo>
                  <a:pt x="28471" y="99988"/>
                  <a:pt x="28516" y="99874"/>
                  <a:pt x="28698" y="99783"/>
                </a:cubicBezTo>
                <a:cubicBezTo>
                  <a:pt x="28175" y="99692"/>
                  <a:pt x="28289" y="100306"/>
                  <a:pt x="28312" y="100329"/>
                </a:cubicBezTo>
                <a:cubicBezTo>
                  <a:pt x="27857" y="100670"/>
                  <a:pt x="28357" y="100033"/>
                  <a:pt x="27971" y="100215"/>
                </a:cubicBezTo>
                <a:cubicBezTo>
                  <a:pt x="27721" y="100284"/>
                  <a:pt x="27834" y="100420"/>
                  <a:pt x="27902" y="100556"/>
                </a:cubicBezTo>
                <a:lnTo>
                  <a:pt x="27152" y="100966"/>
                </a:lnTo>
                <a:cubicBezTo>
                  <a:pt x="26902" y="100920"/>
                  <a:pt x="27107" y="100875"/>
                  <a:pt x="26970" y="100647"/>
                </a:cubicBezTo>
                <a:lnTo>
                  <a:pt x="26674" y="100829"/>
                </a:lnTo>
                <a:cubicBezTo>
                  <a:pt x="26470" y="100989"/>
                  <a:pt x="27243" y="100943"/>
                  <a:pt x="26629" y="101261"/>
                </a:cubicBezTo>
                <a:cubicBezTo>
                  <a:pt x="26197" y="101512"/>
                  <a:pt x="26584" y="101148"/>
                  <a:pt x="26356" y="100989"/>
                </a:cubicBezTo>
                <a:cubicBezTo>
                  <a:pt x="26061" y="101148"/>
                  <a:pt x="26061" y="100966"/>
                  <a:pt x="25924" y="101216"/>
                </a:cubicBezTo>
                <a:cubicBezTo>
                  <a:pt x="25697" y="101352"/>
                  <a:pt x="26038" y="101580"/>
                  <a:pt x="26061" y="101762"/>
                </a:cubicBezTo>
                <a:lnTo>
                  <a:pt x="25287" y="102148"/>
                </a:lnTo>
                <a:cubicBezTo>
                  <a:pt x="25356" y="102035"/>
                  <a:pt x="25333" y="101898"/>
                  <a:pt x="25242" y="101762"/>
                </a:cubicBezTo>
                <a:cubicBezTo>
                  <a:pt x="25174" y="101944"/>
                  <a:pt x="24673" y="102057"/>
                  <a:pt x="24969" y="102307"/>
                </a:cubicBezTo>
                <a:cubicBezTo>
                  <a:pt x="24401" y="102671"/>
                  <a:pt x="23991" y="102649"/>
                  <a:pt x="23718" y="102489"/>
                </a:cubicBezTo>
                <a:cubicBezTo>
                  <a:pt x="23491" y="102535"/>
                  <a:pt x="23400" y="103126"/>
                  <a:pt x="23173" y="102717"/>
                </a:cubicBezTo>
                <a:cubicBezTo>
                  <a:pt x="22900" y="102944"/>
                  <a:pt x="23559" y="102944"/>
                  <a:pt x="22945" y="103126"/>
                </a:cubicBezTo>
                <a:cubicBezTo>
                  <a:pt x="23013" y="103194"/>
                  <a:pt x="23104" y="103240"/>
                  <a:pt x="23241" y="103194"/>
                </a:cubicBezTo>
                <a:cubicBezTo>
                  <a:pt x="23195" y="103263"/>
                  <a:pt x="22308" y="103899"/>
                  <a:pt x="22377" y="103354"/>
                </a:cubicBezTo>
                <a:cubicBezTo>
                  <a:pt x="22036" y="103490"/>
                  <a:pt x="22240" y="103786"/>
                  <a:pt x="21808" y="103899"/>
                </a:cubicBezTo>
                <a:lnTo>
                  <a:pt x="21694" y="103626"/>
                </a:lnTo>
                <a:cubicBezTo>
                  <a:pt x="21694" y="103808"/>
                  <a:pt x="21422" y="103922"/>
                  <a:pt x="21353" y="104081"/>
                </a:cubicBezTo>
                <a:cubicBezTo>
                  <a:pt x="21012" y="104195"/>
                  <a:pt x="20853" y="104036"/>
                  <a:pt x="20648" y="103945"/>
                </a:cubicBezTo>
                <a:cubicBezTo>
                  <a:pt x="20717" y="104149"/>
                  <a:pt x="20512" y="104263"/>
                  <a:pt x="20285" y="104377"/>
                </a:cubicBezTo>
                <a:lnTo>
                  <a:pt x="20194" y="104400"/>
                </a:lnTo>
                <a:lnTo>
                  <a:pt x="20057" y="104445"/>
                </a:lnTo>
                <a:cubicBezTo>
                  <a:pt x="19966" y="104491"/>
                  <a:pt x="19875" y="104513"/>
                  <a:pt x="19807" y="104536"/>
                </a:cubicBezTo>
                <a:cubicBezTo>
                  <a:pt x="19648" y="104581"/>
                  <a:pt x="19511" y="104627"/>
                  <a:pt x="19443" y="104672"/>
                </a:cubicBezTo>
                <a:cubicBezTo>
                  <a:pt x="19398" y="104695"/>
                  <a:pt x="19853" y="104672"/>
                  <a:pt x="19989" y="104559"/>
                </a:cubicBezTo>
                <a:cubicBezTo>
                  <a:pt x="19557" y="104877"/>
                  <a:pt x="18988" y="105059"/>
                  <a:pt x="18420" y="105173"/>
                </a:cubicBezTo>
                <a:cubicBezTo>
                  <a:pt x="17851" y="105309"/>
                  <a:pt x="17260" y="105377"/>
                  <a:pt x="16692" y="105582"/>
                </a:cubicBezTo>
                <a:cubicBezTo>
                  <a:pt x="16373" y="105355"/>
                  <a:pt x="16169" y="105150"/>
                  <a:pt x="15509" y="105059"/>
                </a:cubicBezTo>
                <a:cubicBezTo>
                  <a:pt x="15032" y="105127"/>
                  <a:pt x="15191" y="105400"/>
                  <a:pt x="14691" y="105446"/>
                </a:cubicBezTo>
                <a:cubicBezTo>
                  <a:pt x="15145" y="105696"/>
                  <a:pt x="14099" y="105991"/>
                  <a:pt x="14804" y="105991"/>
                </a:cubicBezTo>
                <a:cubicBezTo>
                  <a:pt x="14554" y="106241"/>
                  <a:pt x="13576" y="106196"/>
                  <a:pt x="13872" y="106651"/>
                </a:cubicBezTo>
                <a:cubicBezTo>
                  <a:pt x="13349" y="106833"/>
                  <a:pt x="12780" y="106969"/>
                  <a:pt x="12189" y="107106"/>
                </a:cubicBezTo>
                <a:cubicBezTo>
                  <a:pt x="11621" y="107197"/>
                  <a:pt x="11029" y="107265"/>
                  <a:pt x="10461" y="107333"/>
                </a:cubicBezTo>
                <a:cubicBezTo>
                  <a:pt x="9301" y="107492"/>
                  <a:pt x="8210" y="107583"/>
                  <a:pt x="7232" y="107788"/>
                </a:cubicBezTo>
                <a:cubicBezTo>
                  <a:pt x="7550" y="107401"/>
                  <a:pt x="8369" y="107469"/>
                  <a:pt x="9051" y="107356"/>
                </a:cubicBezTo>
                <a:cubicBezTo>
                  <a:pt x="9688" y="107242"/>
                  <a:pt x="10347" y="107197"/>
                  <a:pt x="10802" y="107015"/>
                </a:cubicBezTo>
                <a:cubicBezTo>
                  <a:pt x="10529" y="106924"/>
                  <a:pt x="10006" y="106969"/>
                  <a:pt x="9961" y="106764"/>
                </a:cubicBezTo>
                <a:cubicBezTo>
                  <a:pt x="9324" y="106787"/>
                  <a:pt x="9347" y="107242"/>
                  <a:pt x="8755" y="107310"/>
                </a:cubicBezTo>
                <a:lnTo>
                  <a:pt x="8869" y="107106"/>
                </a:lnTo>
                <a:cubicBezTo>
                  <a:pt x="8050" y="107242"/>
                  <a:pt x="7664" y="107151"/>
                  <a:pt x="7368" y="107015"/>
                </a:cubicBezTo>
                <a:cubicBezTo>
                  <a:pt x="7186" y="107083"/>
                  <a:pt x="7141" y="107242"/>
                  <a:pt x="6913" y="107265"/>
                </a:cubicBezTo>
                <a:lnTo>
                  <a:pt x="5754" y="107424"/>
                </a:lnTo>
                <a:cubicBezTo>
                  <a:pt x="5435" y="107333"/>
                  <a:pt x="5776" y="107219"/>
                  <a:pt x="5617" y="107151"/>
                </a:cubicBezTo>
                <a:cubicBezTo>
                  <a:pt x="4981" y="107219"/>
                  <a:pt x="5572" y="107310"/>
                  <a:pt x="5072" y="107492"/>
                </a:cubicBezTo>
                <a:cubicBezTo>
                  <a:pt x="4617" y="107560"/>
                  <a:pt x="4071" y="107538"/>
                  <a:pt x="3980" y="107924"/>
                </a:cubicBezTo>
                <a:cubicBezTo>
                  <a:pt x="3866" y="107901"/>
                  <a:pt x="3753" y="107901"/>
                  <a:pt x="3616" y="107901"/>
                </a:cubicBezTo>
                <a:cubicBezTo>
                  <a:pt x="3548" y="107901"/>
                  <a:pt x="3480" y="107901"/>
                  <a:pt x="3412" y="107901"/>
                </a:cubicBezTo>
                <a:cubicBezTo>
                  <a:pt x="3343" y="107901"/>
                  <a:pt x="3252" y="107947"/>
                  <a:pt x="3275" y="107833"/>
                </a:cubicBezTo>
                <a:cubicBezTo>
                  <a:pt x="3252" y="107538"/>
                  <a:pt x="3230" y="107219"/>
                  <a:pt x="3207" y="106924"/>
                </a:cubicBezTo>
                <a:cubicBezTo>
                  <a:pt x="3161" y="106332"/>
                  <a:pt x="3116" y="105764"/>
                  <a:pt x="3116" y="105309"/>
                </a:cubicBezTo>
                <a:cubicBezTo>
                  <a:pt x="3230" y="105491"/>
                  <a:pt x="3275" y="105946"/>
                  <a:pt x="3298" y="106446"/>
                </a:cubicBezTo>
                <a:cubicBezTo>
                  <a:pt x="3298" y="106696"/>
                  <a:pt x="3298" y="106969"/>
                  <a:pt x="3321" y="107219"/>
                </a:cubicBezTo>
                <a:cubicBezTo>
                  <a:pt x="3321" y="107333"/>
                  <a:pt x="3343" y="107469"/>
                  <a:pt x="3343" y="107583"/>
                </a:cubicBezTo>
                <a:cubicBezTo>
                  <a:pt x="3343" y="107629"/>
                  <a:pt x="3343" y="107697"/>
                  <a:pt x="3343" y="107742"/>
                </a:cubicBezTo>
                <a:cubicBezTo>
                  <a:pt x="3366" y="107765"/>
                  <a:pt x="3343" y="107811"/>
                  <a:pt x="3366" y="107811"/>
                </a:cubicBezTo>
                <a:lnTo>
                  <a:pt x="3457" y="107788"/>
                </a:lnTo>
                <a:cubicBezTo>
                  <a:pt x="3775" y="107606"/>
                  <a:pt x="4162" y="107469"/>
                  <a:pt x="4367" y="107219"/>
                </a:cubicBezTo>
                <a:cubicBezTo>
                  <a:pt x="4162" y="107219"/>
                  <a:pt x="3980" y="107265"/>
                  <a:pt x="3844" y="107310"/>
                </a:cubicBezTo>
                <a:cubicBezTo>
                  <a:pt x="3798" y="107333"/>
                  <a:pt x="3753" y="107356"/>
                  <a:pt x="3730" y="107378"/>
                </a:cubicBezTo>
                <a:cubicBezTo>
                  <a:pt x="3684" y="107401"/>
                  <a:pt x="3684" y="107378"/>
                  <a:pt x="3662" y="107401"/>
                </a:cubicBezTo>
                <a:cubicBezTo>
                  <a:pt x="3616" y="107401"/>
                  <a:pt x="3571" y="107447"/>
                  <a:pt x="3525" y="107538"/>
                </a:cubicBezTo>
                <a:cubicBezTo>
                  <a:pt x="3662" y="106696"/>
                  <a:pt x="3389" y="106514"/>
                  <a:pt x="3412" y="105559"/>
                </a:cubicBezTo>
                <a:cubicBezTo>
                  <a:pt x="3525" y="105627"/>
                  <a:pt x="3548" y="105468"/>
                  <a:pt x="3662" y="105286"/>
                </a:cubicBezTo>
                <a:cubicBezTo>
                  <a:pt x="3480" y="103990"/>
                  <a:pt x="3366" y="102671"/>
                  <a:pt x="3230" y="100898"/>
                </a:cubicBezTo>
                <a:cubicBezTo>
                  <a:pt x="3321" y="100420"/>
                  <a:pt x="3503" y="100989"/>
                  <a:pt x="3571" y="100488"/>
                </a:cubicBezTo>
                <a:cubicBezTo>
                  <a:pt x="3548" y="100147"/>
                  <a:pt x="3434" y="100284"/>
                  <a:pt x="3343" y="100352"/>
                </a:cubicBezTo>
                <a:cubicBezTo>
                  <a:pt x="3275" y="100397"/>
                  <a:pt x="3230" y="100420"/>
                  <a:pt x="3207" y="100375"/>
                </a:cubicBezTo>
                <a:cubicBezTo>
                  <a:pt x="3161" y="100329"/>
                  <a:pt x="3139" y="100193"/>
                  <a:pt x="3184" y="99897"/>
                </a:cubicBezTo>
                <a:cubicBezTo>
                  <a:pt x="3412" y="99397"/>
                  <a:pt x="3639" y="99874"/>
                  <a:pt x="3753" y="100215"/>
                </a:cubicBezTo>
                <a:cubicBezTo>
                  <a:pt x="3912" y="100056"/>
                  <a:pt x="3935" y="99783"/>
                  <a:pt x="3866" y="99601"/>
                </a:cubicBezTo>
                <a:cubicBezTo>
                  <a:pt x="3821" y="99420"/>
                  <a:pt x="3662" y="99306"/>
                  <a:pt x="3457" y="99556"/>
                </a:cubicBezTo>
                <a:cubicBezTo>
                  <a:pt x="3503" y="99215"/>
                  <a:pt x="3389" y="98965"/>
                  <a:pt x="3366" y="99260"/>
                </a:cubicBezTo>
                <a:cubicBezTo>
                  <a:pt x="3343" y="97578"/>
                  <a:pt x="3412" y="95485"/>
                  <a:pt x="3434" y="93416"/>
                </a:cubicBezTo>
                <a:cubicBezTo>
                  <a:pt x="3434" y="92961"/>
                  <a:pt x="3457" y="92484"/>
                  <a:pt x="3457" y="92029"/>
                </a:cubicBezTo>
                <a:cubicBezTo>
                  <a:pt x="3457" y="91688"/>
                  <a:pt x="3457" y="91392"/>
                  <a:pt x="3457" y="91074"/>
                </a:cubicBezTo>
                <a:cubicBezTo>
                  <a:pt x="3457" y="90460"/>
                  <a:pt x="3434" y="89869"/>
                  <a:pt x="3389" y="89346"/>
                </a:cubicBezTo>
                <a:cubicBezTo>
                  <a:pt x="3366" y="89232"/>
                  <a:pt x="3298" y="89300"/>
                  <a:pt x="3298" y="89346"/>
                </a:cubicBezTo>
                <a:cubicBezTo>
                  <a:pt x="3230" y="89096"/>
                  <a:pt x="3275" y="88641"/>
                  <a:pt x="3230" y="88141"/>
                </a:cubicBezTo>
                <a:cubicBezTo>
                  <a:pt x="3525" y="88095"/>
                  <a:pt x="3343" y="88550"/>
                  <a:pt x="3593" y="88277"/>
                </a:cubicBezTo>
                <a:cubicBezTo>
                  <a:pt x="3798" y="87981"/>
                  <a:pt x="3662" y="87822"/>
                  <a:pt x="3684" y="87731"/>
                </a:cubicBezTo>
                <a:cubicBezTo>
                  <a:pt x="3798" y="87436"/>
                  <a:pt x="3684" y="88118"/>
                  <a:pt x="3866" y="88277"/>
                </a:cubicBezTo>
                <a:cubicBezTo>
                  <a:pt x="3980" y="87868"/>
                  <a:pt x="4162" y="87527"/>
                  <a:pt x="4253" y="87072"/>
                </a:cubicBezTo>
                <a:cubicBezTo>
                  <a:pt x="3821" y="86958"/>
                  <a:pt x="3639" y="86549"/>
                  <a:pt x="3434" y="86185"/>
                </a:cubicBezTo>
                <a:cubicBezTo>
                  <a:pt x="3480" y="85912"/>
                  <a:pt x="3525" y="85616"/>
                  <a:pt x="3798" y="85639"/>
                </a:cubicBezTo>
                <a:cubicBezTo>
                  <a:pt x="3503" y="85139"/>
                  <a:pt x="3821" y="84502"/>
                  <a:pt x="3753" y="83456"/>
                </a:cubicBezTo>
                <a:cubicBezTo>
                  <a:pt x="3844" y="83388"/>
                  <a:pt x="3957" y="83342"/>
                  <a:pt x="4116" y="83365"/>
                </a:cubicBezTo>
                <a:cubicBezTo>
                  <a:pt x="4162" y="83138"/>
                  <a:pt x="3980" y="83138"/>
                  <a:pt x="3844" y="83138"/>
                </a:cubicBezTo>
                <a:cubicBezTo>
                  <a:pt x="3935" y="82637"/>
                  <a:pt x="3866" y="82046"/>
                  <a:pt x="3866" y="81387"/>
                </a:cubicBezTo>
                <a:cubicBezTo>
                  <a:pt x="3889" y="80409"/>
                  <a:pt x="4116" y="79477"/>
                  <a:pt x="4185" y="78658"/>
                </a:cubicBezTo>
                <a:cubicBezTo>
                  <a:pt x="4230" y="78271"/>
                  <a:pt x="4026" y="77885"/>
                  <a:pt x="4298" y="77680"/>
                </a:cubicBezTo>
                <a:cubicBezTo>
                  <a:pt x="4276" y="77544"/>
                  <a:pt x="4139" y="77498"/>
                  <a:pt x="4116" y="77339"/>
                </a:cubicBezTo>
                <a:cubicBezTo>
                  <a:pt x="4139" y="77066"/>
                  <a:pt x="4298" y="76975"/>
                  <a:pt x="4389" y="76816"/>
                </a:cubicBezTo>
                <a:cubicBezTo>
                  <a:pt x="4071" y="75952"/>
                  <a:pt x="4435" y="74815"/>
                  <a:pt x="4367" y="73428"/>
                </a:cubicBezTo>
                <a:cubicBezTo>
                  <a:pt x="4571" y="73155"/>
                  <a:pt x="4526" y="73587"/>
                  <a:pt x="4821" y="73541"/>
                </a:cubicBezTo>
                <a:cubicBezTo>
                  <a:pt x="4799" y="73018"/>
                  <a:pt x="4253" y="73109"/>
                  <a:pt x="4367" y="72427"/>
                </a:cubicBezTo>
                <a:cubicBezTo>
                  <a:pt x="4526" y="72541"/>
                  <a:pt x="4594" y="72746"/>
                  <a:pt x="4912" y="72655"/>
                </a:cubicBezTo>
                <a:cubicBezTo>
                  <a:pt x="4981" y="72268"/>
                  <a:pt x="4549" y="72223"/>
                  <a:pt x="4844" y="71904"/>
                </a:cubicBezTo>
                <a:cubicBezTo>
                  <a:pt x="5026" y="71972"/>
                  <a:pt x="4890" y="72404"/>
                  <a:pt x="5117" y="72450"/>
                </a:cubicBezTo>
                <a:cubicBezTo>
                  <a:pt x="5322" y="72200"/>
                  <a:pt x="4799" y="71881"/>
                  <a:pt x="4935" y="71358"/>
                </a:cubicBezTo>
                <a:cubicBezTo>
                  <a:pt x="5185" y="71336"/>
                  <a:pt x="5231" y="71518"/>
                  <a:pt x="5208" y="71791"/>
                </a:cubicBezTo>
                <a:cubicBezTo>
                  <a:pt x="5526" y="71586"/>
                  <a:pt x="5049" y="71404"/>
                  <a:pt x="5117" y="71131"/>
                </a:cubicBezTo>
                <a:cubicBezTo>
                  <a:pt x="5322" y="71108"/>
                  <a:pt x="5163" y="70654"/>
                  <a:pt x="5322" y="70585"/>
                </a:cubicBezTo>
                <a:cubicBezTo>
                  <a:pt x="5163" y="70290"/>
                  <a:pt x="4730" y="69903"/>
                  <a:pt x="4867" y="69607"/>
                </a:cubicBezTo>
                <a:cubicBezTo>
                  <a:pt x="5003" y="69721"/>
                  <a:pt x="5208" y="69721"/>
                  <a:pt x="5322" y="69835"/>
                </a:cubicBezTo>
                <a:cubicBezTo>
                  <a:pt x="5344" y="70017"/>
                  <a:pt x="5208" y="70062"/>
                  <a:pt x="5231" y="70267"/>
                </a:cubicBezTo>
                <a:cubicBezTo>
                  <a:pt x="5663" y="70335"/>
                  <a:pt x="5481" y="69653"/>
                  <a:pt x="5435" y="69403"/>
                </a:cubicBezTo>
                <a:cubicBezTo>
                  <a:pt x="5708" y="69380"/>
                  <a:pt x="5708" y="69653"/>
                  <a:pt x="5981" y="69630"/>
                </a:cubicBezTo>
                <a:cubicBezTo>
                  <a:pt x="5867" y="69448"/>
                  <a:pt x="5708" y="69357"/>
                  <a:pt x="5617" y="69175"/>
                </a:cubicBezTo>
                <a:cubicBezTo>
                  <a:pt x="5572" y="68789"/>
                  <a:pt x="5845" y="68812"/>
                  <a:pt x="5981" y="68652"/>
                </a:cubicBezTo>
                <a:cubicBezTo>
                  <a:pt x="6027" y="69153"/>
                  <a:pt x="6345" y="70381"/>
                  <a:pt x="5867" y="70835"/>
                </a:cubicBezTo>
                <a:cubicBezTo>
                  <a:pt x="5913" y="71063"/>
                  <a:pt x="6004" y="70699"/>
                  <a:pt x="6140" y="70949"/>
                </a:cubicBezTo>
                <a:cubicBezTo>
                  <a:pt x="6095" y="71404"/>
                  <a:pt x="6209" y="72063"/>
                  <a:pt x="6027" y="72359"/>
                </a:cubicBezTo>
                <a:cubicBezTo>
                  <a:pt x="6027" y="72473"/>
                  <a:pt x="6140" y="72450"/>
                  <a:pt x="6209" y="72473"/>
                </a:cubicBezTo>
                <a:cubicBezTo>
                  <a:pt x="6231" y="73109"/>
                  <a:pt x="5913" y="73541"/>
                  <a:pt x="6277" y="73996"/>
                </a:cubicBezTo>
                <a:cubicBezTo>
                  <a:pt x="6004" y="74292"/>
                  <a:pt x="6163" y="75429"/>
                  <a:pt x="6345" y="75861"/>
                </a:cubicBezTo>
                <a:cubicBezTo>
                  <a:pt x="6095" y="76020"/>
                  <a:pt x="6118" y="76475"/>
                  <a:pt x="6049" y="76839"/>
                </a:cubicBezTo>
                <a:cubicBezTo>
                  <a:pt x="6390" y="76862"/>
                  <a:pt x="6345" y="76407"/>
                  <a:pt x="6527" y="76202"/>
                </a:cubicBezTo>
                <a:cubicBezTo>
                  <a:pt x="6891" y="76338"/>
                  <a:pt x="6481" y="76429"/>
                  <a:pt x="6504" y="76748"/>
                </a:cubicBezTo>
                <a:cubicBezTo>
                  <a:pt x="6481" y="76975"/>
                  <a:pt x="6823" y="76793"/>
                  <a:pt x="6959" y="76862"/>
                </a:cubicBezTo>
                <a:cubicBezTo>
                  <a:pt x="7050" y="76179"/>
                  <a:pt x="6754" y="75952"/>
                  <a:pt x="6527" y="75656"/>
                </a:cubicBezTo>
                <a:cubicBezTo>
                  <a:pt x="6618" y="74269"/>
                  <a:pt x="6504" y="73473"/>
                  <a:pt x="6663" y="72473"/>
                </a:cubicBezTo>
                <a:cubicBezTo>
                  <a:pt x="6777" y="72746"/>
                  <a:pt x="7164" y="72700"/>
                  <a:pt x="7209" y="73041"/>
                </a:cubicBezTo>
                <a:cubicBezTo>
                  <a:pt x="7414" y="72996"/>
                  <a:pt x="7209" y="72473"/>
                  <a:pt x="7391" y="72382"/>
                </a:cubicBezTo>
                <a:cubicBezTo>
                  <a:pt x="7209" y="72359"/>
                  <a:pt x="7118" y="72404"/>
                  <a:pt x="7118" y="72609"/>
                </a:cubicBezTo>
                <a:cubicBezTo>
                  <a:pt x="6845" y="72564"/>
                  <a:pt x="6982" y="72063"/>
                  <a:pt x="6959" y="71722"/>
                </a:cubicBezTo>
                <a:cubicBezTo>
                  <a:pt x="7095" y="71722"/>
                  <a:pt x="7300" y="71791"/>
                  <a:pt x="7323" y="71631"/>
                </a:cubicBezTo>
                <a:cubicBezTo>
                  <a:pt x="7414" y="71222"/>
                  <a:pt x="6868" y="71563"/>
                  <a:pt x="7050" y="71063"/>
                </a:cubicBezTo>
                <a:cubicBezTo>
                  <a:pt x="7346" y="71267"/>
                  <a:pt x="7277" y="71267"/>
                  <a:pt x="7505" y="70972"/>
                </a:cubicBezTo>
                <a:cubicBezTo>
                  <a:pt x="7459" y="70790"/>
                  <a:pt x="7300" y="70904"/>
                  <a:pt x="7323" y="71086"/>
                </a:cubicBezTo>
                <a:cubicBezTo>
                  <a:pt x="7186" y="71040"/>
                  <a:pt x="7300" y="70744"/>
                  <a:pt x="7141" y="70744"/>
                </a:cubicBezTo>
                <a:cubicBezTo>
                  <a:pt x="7300" y="70494"/>
                  <a:pt x="7391" y="70244"/>
                  <a:pt x="7709" y="70426"/>
                </a:cubicBezTo>
                <a:cubicBezTo>
                  <a:pt x="7755" y="69994"/>
                  <a:pt x="7414" y="69971"/>
                  <a:pt x="7527" y="69448"/>
                </a:cubicBezTo>
                <a:cubicBezTo>
                  <a:pt x="7527" y="69016"/>
                  <a:pt x="7937" y="69107"/>
                  <a:pt x="7914" y="68675"/>
                </a:cubicBezTo>
                <a:cubicBezTo>
                  <a:pt x="7800" y="68380"/>
                  <a:pt x="7687" y="68038"/>
                  <a:pt x="7368" y="68243"/>
                </a:cubicBezTo>
                <a:cubicBezTo>
                  <a:pt x="7391" y="67629"/>
                  <a:pt x="7232" y="67333"/>
                  <a:pt x="6936" y="67356"/>
                </a:cubicBezTo>
                <a:cubicBezTo>
                  <a:pt x="6845" y="67038"/>
                  <a:pt x="7050" y="67061"/>
                  <a:pt x="7027" y="66810"/>
                </a:cubicBezTo>
                <a:cubicBezTo>
                  <a:pt x="7232" y="66765"/>
                  <a:pt x="7186" y="66970"/>
                  <a:pt x="7209" y="67129"/>
                </a:cubicBezTo>
                <a:cubicBezTo>
                  <a:pt x="7482" y="67129"/>
                  <a:pt x="7550" y="66901"/>
                  <a:pt x="7664" y="66720"/>
                </a:cubicBezTo>
                <a:cubicBezTo>
                  <a:pt x="7527" y="66287"/>
                  <a:pt x="7527" y="66378"/>
                  <a:pt x="7687" y="65946"/>
                </a:cubicBezTo>
                <a:cubicBezTo>
                  <a:pt x="7982" y="65810"/>
                  <a:pt x="7755" y="66310"/>
                  <a:pt x="8050" y="66174"/>
                </a:cubicBezTo>
                <a:cubicBezTo>
                  <a:pt x="8255" y="66174"/>
                  <a:pt x="8005" y="65878"/>
                  <a:pt x="7869" y="65946"/>
                </a:cubicBezTo>
                <a:cubicBezTo>
                  <a:pt x="7869" y="65583"/>
                  <a:pt x="7709" y="65401"/>
                  <a:pt x="7778" y="64969"/>
                </a:cubicBezTo>
                <a:cubicBezTo>
                  <a:pt x="7573" y="64923"/>
                  <a:pt x="7437" y="64969"/>
                  <a:pt x="7323" y="65059"/>
                </a:cubicBezTo>
                <a:cubicBezTo>
                  <a:pt x="7459" y="65219"/>
                  <a:pt x="7414" y="65537"/>
                  <a:pt x="7414" y="65833"/>
                </a:cubicBezTo>
                <a:cubicBezTo>
                  <a:pt x="6959" y="65742"/>
                  <a:pt x="7095" y="66401"/>
                  <a:pt x="6663" y="66356"/>
                </a:cubicBezTo>
                <a:cubicBezTo>
                  <a:pt x="6754" y="65105"/>
                  <a:pt x="6595" y="62899"/>
                  <a:pt x="6823" y="61785"/>
                </a:cubicBezTo>
                <a:cubicBezTo>
                  <a:pt x="7255" y="61785"/>
                  <a:pt x="6913" y="62035"/>
                  <a:pt x="6913" y="62217"/>
                </a:cubicBezTo>
                <a:cubicBezTo>
                  <a:pt x="6891" y="63127"/>
                  <a:pt x="6913" y="64536"/>
                  <a:pt x="6868" y="65492"/>
                </a:cubicBezTo>
                <a:cubicBezTo>
                  <a:pt x="7050" y="65196"/>
                  <a:pt x="7004" y="64627"/>
                  <a:pt x="7323" y="64514"/>
                </a:cubicBezTo>
                <a:cubicBezTo>
                  <a:pt x="7414" y="64150"/>
                  <a:pt x="6959" y="64377"/>
                  <a:pt x="7073" y="63968"/>
                </a:cubicBezTo>
                <a:cubicBezTo>
                  <a:pt x="7027" y="63718"/>
                  <a:pt x="7255" y="63809"/>
                  <a:pt x="7255" y="63650"/>
                </a:cubicBezTo>
                <a:cubicBezTo>
                  <a:pt x="7414" y="63399"/>
                  <a:pt x="7095" y="63354"/>
                  <a:pt x="7073" y="63309"/>
                </a:cubicBezTo>
                <a:cubicBezTo>
                  <a:pt x="7073" y="63263"/>
                  <a:pt x="7164" y="63172"/>
                  <a:pt x="7164" y="63104"/>
                </a:cubicBezTo>
                <a:cubicBezTo>
                  <a:pt x="7186" y="62945"/>
                  <a:pt x="7073" y="62899"/>
                  <a:pt x="7095" y="62876"/>
                </a:cubicBezTo>
                <a:cubicBezTo>
                  <a:pt x="7095" y="62376"/>
                  <a:pt x="7300" y="62012"/>
                  <a:pt x="7095" y="61444"/>
                </a:cubicBezTo>
                <a:cubicBezTo>
                  <a:pt x="7073" y="61262"/>
                  <a:pt x="7186" y="61239"/>
                  <a:pt x="7300" y="61239"/>
                </a:cubicBezTo>
                <a:cubicBezTo>
                  <a:pt x="7232" y="60921"/>
                  <a:pt x="7095" y="61330"/>
                  <a:pt x="6936" y="61239"/>
                </a:cubicBezTo>
                <a:cubicBezTo>
                  <a:pt x="6913" y="60966"/>
                  <a:pt x="7141" y="60966"/>
                  <a:pt x="7209" y="60807"/>
                </a:cubicBezTo>
                <a:cubicBezTo>
                  <a:pt x="7232" y="60557"/>
                  <a:pt x="6891" y="60739"/>
                  <a:pt x="6754" y="60671"/>
                </a:cubicBezTo>
                <a:cubicBezTo>
                  <a:pt x="6709" y="59807"/>
                  <a:pt x="6595" y="59011"/>
                  <a:pt x="6595" y="58283"/>
                </a:cubicBezTo>
                <a:cubicBezTo>
                  <a:pt x="6595" y="58147"/>
                  <a:pt x="6777" y="58101"/>
                  <a:pt x="6800" y="58056"/>
                </a:cubicBezTo>
                <a:cubicBezTo>
                  <a:pt x="6800" y="57942"/>
                  <a:pt x="6709" y="57578"/>
                  <a:pt x="6709" y="57396"/>
                </a:cubicBezTo>
                <a:cubicBezTo>
                  <a:pt x="6709" y="57169"/>
                  <a:pt x="6800" y="56850"/>
                  <a:pt x="6618" y="56737"/>
                </a:cubicBezTo>
                <a:cubicBezTo>
                  <a:pt x="6709" y="56646"/>
                  <a:pt x="6686" y="56441"/>
                  <a:pt x="6823" y="56418"/>
                </a:cubicBezTo>
                <a:cubicBezTo>
                  <a:pt x="6550" y="55873"/>
                  <a:pt x="6891" y="54622"/>
                  <a:pt x="6663" y="53780"/>
                </a:cubicBezTo>
                <a:cubicBezTo>
                  <a:pt x="6959" y="53712"/>
                  <a:pt x="6868" y="54076"/>
                  <a:pt x="7027" y="54122"/>
                </a:cubicBezTo>
                <a:cubicBezTo>
                  <a:pt x="6936" y="54554"/>
                  <a:pt x="6936" y="54781"/>
                  <a:pt x="7027" y="55213"/>
                </a:cubicBezTo>
                <a:cubicBezTo>
                  <a:pt x="7050" y="55441"/>
                  <a:pt x="7368" y="55304"/>
                  <a:pt x="7277" y="55668"/>
                </a:cubicBezTo>
                <a:cubicBezTo>
                  <a:pt x="7596" y="55327"/>
                  <a:pt x="7118" y="55008"/>
                  <a:pt x="7118" y="54667"/>
                </a:cubicBezTo>
                <a:cubicBezTo>
                  <a:pt x="7323" y="54576"/>
                  <a:pt x="7118" y="53940"/>
                  <a:pt x="7482" y="54031"/>
                </a:cubicBezTo>
                <a:cubicBezTo>
                  <a:pt x="7368" y="53826"/>
                  <a:pt x="7095" y="54122"/>
                  <a:pt x="6936" y="53803"/>
                </a:cubicBezTo>
                <a:cubicBezTo>
                  <a:pt x="6868" y="53485"/>
                  <a:pt x="7073" y="53508"/>
                  <a:pt x="7050" y="53257"/>
                </a:cubicBezTo>
                <a:cubicBezTo>
                  <a:pt x="6777" y="53144"/>
                  <a:pt x="6891" y="53485"/>
                  <a:pt x="6868" y="53690"/>
                </a:cubicBezTo>
                <a:cubicBezTo>
                  <a:pt x="6641" y="53530"/>
                  <a:pt x="6618" y="52939"/>
                  <a:pt x="6595" y="52598"/>
                </a:cubicBezTo>
                <a:cubicBezTo>
                  <a:pt x="6572" y="52280"/>
                  <a:pt x="6572" y="51961"/>
                  <a:pt x="6618" y="51711"/>
                </a:cubicBezTo>
                <a:cubicBezTo>
                  <a:pt x="6641" y="51575"/>
                  <a:pt x="6800" y="51393"/>
                  <a:pt x="6800" y="51393"/>
                </a:cubicBezTo>
                <a:cubicBezTo>
                  <a:pt x="6800" y="51256"/>
                  <a:pt x="6641" y="51234"/>
                  <a:pt x="6618" y="51165"/>
                </a:cubicBezTo>
                <a:cubicBezTo>
                  <a:pt x="6572" y="50915"/>
                  <a:pt x="6845" y="50733"/>
                  <a:pt x="6550" y="50506"/>
                </a:cubicBezTo>
                <a:cubicBezTo>
                  <a:pt x="6504" y="50324"/>
                  <a:pt x="6618" y="50301"/>
                  <a:pt x="6732" y="50301"/>
                </a:cubicBezTo>
                <a:cubicBezTo>
                  <a:pt x="6754" y="49983"/>
                  <a:pt x="6527" y="49960"/>
                  <a:pt x="6550" y="49642"/>
                </a:cubicBezTo>
                <a:cubicBezTo>
                  <a:pt x="6709" y="49665"/>
                  <a:pt x="6754" y="49824"/>
                  <a:pt x="6732" y="50074"/>
                </a:cubicBezTo>
                <a:cubicBezTo>
                  <a:pt x="6913" y="50006"/>
                  <a:pt x="6936" y="49756"/>
                  <a:pt x="7095" y="49642"/>
                </a:cubicBezTo>
                <a:cubicBezTo>
                  <a:pt x="7073" y="49392"/>
                  <a:pt x="7050" y="49142"/>
                  <a:pt x="6732" y="49210"/>
                </a:cubicBezTo>
                <a:cubicBezTo>
                  <a:pt x="6823" y="49119"/>
                  <a:pt x="6982" y="48550"/>
                  <a:pt x="6663" y="48664"/>
                </a:cubicBezTo>
                <a:cubicBezTo>
                  <a:pt x="6436" y="48755"/>
                  <a:pt x="6777" y="49073"/>
                  <a:pt x="6641" y="49414"/>
                </a:cubicBezTo>
                <a:cubicBezTo>
                  <a:pt x="6504" y="49323"/>
                  <a:pt x="6527" y="49073"/>
                  <a:pt x="6481" y="48869"/>
                </a:cubicBezTo>
                <a:cubicBezTo>
                  <a:pt x="6186" y="48937"/>
                  <a:pt x="6277" y="49460"/>
                  <a:pt x="6004" y="49505"/>
                </a:cubicBezTo>
                <a:cubicBezTo>
                  <a:pt x="6118" y="50006"/>
                  <a:pt x="6027" y="50097"/>
                  <a:pt x="5799" y="50392"/>
                </a:cubicBezTo>
                <a:cubicBezTo>
                  <a:pt x="5595" y="50324"/>
                  <a:pt x="6163" y="49915"/>
                  <a:pt x="5731" y="49846"/>
                </a:cubicBezTo>
                <a:cubicBezTo>
                  <a:pt x="5617" y="49869"/>
                  <a:pt x="5617" y="50051"/>
                  <a:pt x="5731" y="50051"/>
                </a:cubicBezTo>
                <a:cubicBezTo>
                  <a:pt x="5504" y="50415"/>
                  <a:pt x="5140" y="49528"/>
                  <a:pt x="5163" y="50370"/>
                </a:cubicBezTo>
                <a:cubicBezTo>
                  <a:pt x="4730" y="50301"/>
                  <a:pt x="5390" y="49505"/>
                  <a:pt x="4912" y="49392"/>
                </a:cubicBezTo>
                <a:cubicBezTo>
                  <a:pt x="4821" y="49778"/>
                  <a:pt x="4594" y="50028"/>
                  <a:pt x="4617" y="50574"/>
                </a:cubicBezTo>
                <a:cubicBezTo>
                  <a:pt x="4685" y="50893"/>
                  <a:pt x="4844" y="50438"/>
                  <a:pt x="5072" y="50597"/>
                </a:cubicBezTo>
                <a:cubicBezTo>
                  <a:pt x="5003" y="50870"/>
                  <a:pt x="4685" y="50847"/>
                  <a:pt x="4526" y="51006"/>
                </a:cubicBezTo>
                <a:cubicBezTo>
                  <a:pt x="4549" y="51279"/>
                  <a:pt x="4685" y="51461"/>
                  <a:pt x="4503" y="51666"/>
                </a:cubicBezTo>
                <a:cubicBezTo>
                  <a:pt x="4048" y="51256"/>
                  <a:pt x="4435" y="50529"/>
                  <a:pt x="4253" y="49801"/>
                </a:cubicBezTo>
                <a:cubicBezTo>
                  <a:pt x="4412" y="49846"/>
                  <a:pt x="4344" y="50142"/>
                  <a:pt x="4617" y="50028"/>
                </a:cubicBezTo>
                <a:cubicBezTo>
                  <a:pt x="4708" y="49619"/>
                  <a:pt x="4230" y="49846"/>
                  <a:pt x="4367" y="49369"/>
                </a:cubicBezTo>
                <a:cubicBezTo>
                  <a:pt x="4253" y="49346"/>
                  <a:pt x="4185" y="49392"/>
                  <a:pt x="4162" y="49483"/>
                </a:cubicBezTo>
                <a:cubicBezTo>
                  <a:pt x="4003" y="49119"/>
                  <a:pt x="3889" y="48664"/>
                  <a:pt x="3457" y="48573"/>
                </a:cubicBezTo>
                <a:cubicBezTo>
                  <a:pt x="3389" y="48232"/>
                  <a:pt x="3593" y="48255"/>
                  <a:pt x="3639" y="48050"/>
                </a:cubicBezTo>
                <a:cubicBezTo>
                  <a:pt x="3730" y="47550"/>
                  <a:pt x="3525" y="47391"/>
                  <a:pt x="3571" y="46959"/>
                </a:cubicBezTo>
                <a:cubicBezTo>
                  <a:pt x="3775" y="46936"/>
                  <a:pt x="3866" y="47049"/>
                  <a:pt x="3844" y="47277"/>
                </a:cubicBezTo>
                <a:cubicBezTo>
                  <a:pt x="4298" y="46959"/>
                  <a:pt x="3821" y="46117"/>
                  <a:pt x="4412" y="46094"/>
                </a:cubicBezTo>
                <a:cubicBezTo>
                  <a:pt x="4298" y="45640"/>
                  <a:pt x="3889" y="46094"/>
                  <a:pt x="3753" y="46299"/>
                </a:cubicBezTo>
                <a:cubicBezTo>
                  <a:pt x="3571" y="46299"/>
                  <a:pt x="3730" y="45912"/>
                  <a:pt x="3684" y="45753"/>
                </a:cubicBezTo>
                <a:cubicBezTo>
                  <a:pt x="3957" y="46072"/>
                  <a:pt x="4071" y="45594"/>
                  <a:pt x="4321" y="45549"/>
                </a:cubicBezTo>
                <a:cubicBezTo>
                  <a:pt x="4185" y="45003"/>
                  <a:pt x="3753" y="44775"/>
                  <a:pt x="3798" y="44002"/>
                </a:cubicBezTo>
                <a:cubicBezTo>
                  <a:pt x="3730" y="43707"/>
                  <a:pt x="3980" y="43798"/>
                  <a:pt x="4071" y="43684"/>
                </a:cubicBezTo>
                <a:cubicBezTo>
                  <a:pt x="4071" y="43593"/>
                  <a:pt x="3980" y="43570"/>
                  <a:pt x="3980" y="43457"/>
                </a:cubicBezTo>
                <a:cubicBezTo>
                  <a:pt x="3889" y="43229"/>
                  <a:pt x="3753" y="43775"/>
                  <a:pt x="3616" y="43343"/>
                </a:cubicBezTo>
                <a:cubicBezTo>
                  <a:pt x="3593" y="43115"/>
                  <a:pt x="3753" y="43138"/>
                  <a:pt x="3912" y="43138"/>
                </a:cubicBezTo>
                <a:cubicBezTo>
                  <a:pt x="3798" y="42797"/>
                  <a:pt x="3616" y="42524"/>
                  <a:pt x="3639" y="42024"/>
                </a:cubicBezTo>
                <a:cubicBezTo>
                  <a:pt x="3684" y="41751"/>
                  <a:pt x="3935" y="41728"/>
                  <a:pt x="3844" y="41274"/>
                </a:cubicBezTo>
                <a:cubicBezTo>
                  <a:pt x="3730" y="41296"/>
                  <a:pt x="3753" y="41478"/>
                  <a:pt x="3753" y="41592"/>
                </a:cubicBezTo>
                <a:cubicBezTo>
                  <a:pt x="3480" y="41274"/>
                  <a:pt x="3798" y="40068"/>
                  <a:pt x="3593" y="39409"/>
                </a:cubicBezTo>
                <a:cubicBezTo>
                  <a:pt x="3684" y="39181"/>
                  <a:pt x="4071" y="39318"/>
                  <a:pt x="4048" y="38977"/>
                </a:cubicBezTo>
                <a:cubicBezTo>
                  <a:pt x="4026" y="38818"/>
                  <a:pt x="3935" y="39022"/>
                  <a:pt x="3775" y="38977"/>
                </a:cubicBezTo>
                <a:cubicBezTo>
                  <a:pt x="3798" y="38340"/>
                  <a:pt x="3821" y="37703"/>
                  <a:pt x="3707" y="37226"/>
                </a:cubicBezTo>
                <a:cubicBezTo>
                  <a:pt x="3980" y="37203"/>
                  <a:pt x="4162" y="37089"/>
                  <a:pt x="4094" y="36680"/>
                </a:cubicBezTo>
                <a:cubicBezTo>
                  <a:pt x="4003" y="36748"/>
                  <a:pt x="4003" y="36930"/>
                  <a:pt x="3821" y="36907"/>
                </a:cubicBezTo>
                <a:cubicBezTo>
                  <a:pt x="3707" y="36680"/>
                  <a:pt x="3980" y="36726"/>
                  <a:pt x="4003" y="36680"/>
                </a:cubicBezTo>
                <a:cubicBezTo>
                  <a:pt x="4071" y="36453"/>
                  <a:pt x="3753" y="36180"/>
                  <a:pt x="4003" y="35907"/>
                </a:cubicBezTo>
                <a:cubicBezTo>
                  <a:pt x="4321" y="36294"/>
                  <a:pt x="4071" y="36657"/>
                  <a:pt x="4185" y="37226"/>
                </a:cubicBezTo>
                <a:cubicBezTo>
                  <a:pt x="4207" y="37499"/>
                  <a:pt x="4480" y="37453"/>
                  <a:pt x="4435" y="37794"/>
                </a:cubicBezTo>
                <a:cubicBezTo>
                  <a:pt x="4094" y="37431"/>
                  <a:pt x="4344" y="38590"/>
                  <a:pt x="4162" y="38772"/>
                </a:cubicBezTo>
                <a:cubicBezTo>
                  <a:pt x="4230" y="38886"/>
                  <a:pt x="4321" y="38977"/>
                  <a:pt x="4412" y="39091"/>
                </a:cubicBezTo>
                <a:cubicBezTo>
                  <a:pt x="4344" y="39363"/>
                  <a:pt x="4048" y="39363"/>
                  <a:pt x="3866" y="39523"/>
                </a:cubicBezTo>
                <a:cubicBezTo>
                  <a:pt x="4116" y="39864"/>
                  <a:pt x="3639" y="39909"/>
                  <a:pt x="3753" y="40387"/>
                </a:cubicBezTo>
                <a:cubicBezTo>
                  <a:pt x="4298" y="40546"/>
                  <a:pt x="4139" y="39727"/>
                  <a:pt x="4594" y="40091"/>
                </a:cubicBezTo>
                <a:cubicBezTo>
                  <a:pt x="4435" y="40364"/>
                  <a:pt x="4253" y="40637"/>
                  <a:pt x="3844" y="40614"/>
                </a:cubicBezTo>
                <a:cubicBezTo>
                  <a:pt x="3753" y="41092"/>
                  <a:pt x="4094" y="41114"/>
                  <a:pt x="4207" y="40841"/>
                </a:cubicBezTo>
                <a:cubicBezTo>
                  <a:pt x="4367" y="40910"/>
                  <a:pt x="4276" y="41092"/>
                  <a:pt x="4116" y="41046"/>
                </a:cubicBezTo>
                <a:cubicBezTo>
                  <a:pt x="4162" y="41455"/>
                  <a:pt x="4003" y="41592"/>
                  <a:pt x="3912" y="41819"/>
                </a:cubicBezTo>
                <a:cubicBezTo>
                  <a:pt x="3889" y="42024"/>
                  <a:pt x="4344" y="41978"/>
                  <a:pt x="4207" y="41706"/>
                </a:cubicBezTo>
                <a:cubicBezTo>
                  <a:pt x="4480" y="41865"/>
                  <a:pt x="4026" y="42206"/>
                  <a:pt x="4276" y="42365"/>
                </a:cubicBezTo>
                <a:cubicBezTo>
                  <a:pt x="4435" y="42411"/>
                  <a:pt x="4435" y="42274"/>
                  <a:pt x="4549" y="42274"/>
                </a:cubicBezTo>
                <a:cubicBezTo>
                  <a:pt x="4435" y="42092"/>
                  <a:pt x="4594" y="41569"/>
                  <a:pt x="4298" y="41615"/>
                </a:cubicBezTo>
                <a:cubicBezTo>
                  <a:pt x="4207" y="41160"/>
                  <a:pt x="4571" y="41274"/>
                  <a:pt x="4480" y="40841"/>
                </a:cubicBezTo>
                <a:cubicBezTo>
                  <a:pt x="4685" y="40796"/>
                  <a:pt x="4617" y="41069"/>
                  <a:pt x="4753" y="41069"/>
                </a:cubicBezTo>
                <a:cubicBezTo>
                  <a:pt x="4958" y="41046"/>
                  <a:pt x="4662" y="40864"/>
                  <a:pt x="4662" y="40841"/>
                </a:cubicBezTo>
                <a:cubicBezTo>
                  <a:pt x="4685" y="40705"/>
                  <a:pt x="4867" y="40682"/>
                  <a:pt x="4867" y="40523"/>
                </a:cubicBezTo>
                <a:cubicBezTo>
                  <a:pt x="4844" y="40341"/>
                  <a:pt x="4662" y="40228"/>
                  <a:pt x="4685" y="39977"/>
                </a:cubicBezTo>
                <a:cubicBezTo>
                  <a:pt x="4662" y="39818"/>
                  <a:pt x="4458" y="39886"/>
                  <a:pt x="4321" y="39864"/>
                </a:cubicBezTo>
                <a:cubicBezTo>
                  <a:pt x="4298" y="39409"/>
                  <a:pt x="4571" y="39363"/>
                  <a:pt x="4685" y="39091"/>
                </a:cubicBezTo>
                <a:cubicBezTo>
                  <a:pt x="4753" y="38749"/>
                  <a:pt x="4480" y="38795"/>
                  <a:pt x="4344" y="38658"/>
                </a:cubicBezTo>
                <a:cubicBezTo>
                  <a:pt x="4458" y="38408"/>
                  <a:pt x="4730" y="38317"/>
                  <a:pt x="4890" y="38113"/>
                </a:cubicBezTo>
                <a:cubicBezTo>
                  <a:pt x="4526" y="37908"/>
                  <a:pt x="4549" y="37249"/>
                  <a:pt x="4458" y="36703"/>
                </a:cubicBezTo>
                <a:cubicBezTo>
                  <a:pt x="4776" y="36794"/>
                  <a:pt x="4594" y="36271"/>
                  <a:pt x="4640" y="36043"/>
                </a:cubicBezTo>
                <a:cubicBezTo>
                  <a:pt x="4594" y="35702"/>
                  <a:pt x="4162" y="35816"/>
                  <a:pt x="4298" y="35270"/>
                </a:cubicBezTo>
                <a:cubicBezTo>
                  <a:pt x="4389" y="35338"/>
                  <a:pt x="4435" y="35475"/>
                  <a:pt x="4480" y="35589"/>
                </a:cubicBezTo>
                <a:cubicBezTo>
                  <a:pt x="4685" y="35566"/>
                  <a:pt x="4526" y="35111"/>
                  <a:pt x="4480" y="35043"/>
                </a:cubicBezTo>
                <a:cubicBezTo>
                  <a:pt x="4389" y="35134"/>
                  <a:pt x="4298" y="35179"/>
                  <a:pt x="4207" y="35270"/>
                </a:cubicBezTo>
                <a:cubicBezTo>
                  <a:pt x="3935" y="35566"/>
                  <a:pt x="4094" y="35770"/>
                  <a:pt x="3844" y="35589"/>
                </a:cubicBezTo>
                <a:lnTo>
                  <a:pt x="3821" y="36566"/>
                </a:lnTo>
                <a:cubicBezTo>
                  <a:pt x="3503" y="36362"/>
                  <a:pt x="3798" y="35884"/>
                  <a:pt x="3753" y="35361"/>
                </a:cubicBezTo>
                <a:cubicBezTo>
                  <a:pt x="3707" y="34975"/>
                  <a:pt x="3684" y="34292"/>
                  <a:pt x="3775" y="33610"/>
                </a:cubicBezTo>
                <a:cubicBezTo>
                  <a:pt x="4048" y="33701"/>
                  <a:pt x="4116" y="33519"/>
                  <a:pt x="4321" y="33519"/>
                </a:cubicBezTo>
                <a:cubicBezTo>
                  <a:pt x="4458" y="32951"/>
                  <a:pt x="4298" y="32701"/>
                  <a:pt x="4435" y="32200"/>
                </a:cubicBezTo>
                <a:cubicBezTo>
                  <a:pt x="4640" y="32269"/>
                  <a:pt x="4753" y="32405"/>
                  <a:pt x="4799" y="32655"/>
                </a:cubicBezTo>
                <a:cubicBezTo>
                  <a:pt x="5094" y="32337"/>
                  <a:pt x="4480" y="32178"/>
                  <a:pt x="4435" y="31882"/>
                </a:cubicBezTo>
                <a:cubicBezTo>
                  <a:pt x="4389" y="31495"/>
                  <a:pt x="4776" y="31632"/>
                  <a:pt x="4730" y="31223"/>
                </a:cubicBezTo>
                <a:cubicBezTo>
                  <a:pt x="4708" y="31018"/>
                  <a:pt x="4321" y="31245"/>
                  <a:pt x="4435" y="31564"/>
                </a:cubicBezTo>
                <a:cubicBezTo>
                  <a:pt x="3980" y="31313"/>
                  <a:pt x="4594" y="31177"/>
                  <a:pt x="4640" y="30904"/>
                </a:cubicBezTo>
                <a:cubicBezTo>
                  <a:pt x="4526" y="30449"/>
                  <a:pt x="4321" y="30768"/>
                  <a:pt x="4094" y="30563"/>
                </a:cubicBezTo>
                <a:cubicBezTo>
                  <a:pt x="4139" y="30131"/>
                  <a:pt x="4480" y="30699"/>
                  <a:pt x="4549" y="30245"/>
                </a:cubicBezTo>
                <a:cubicBezTo>
                  <a:pt x="4344" y="30176"/>
                  <a:pt x="4480" y="29676"/>
                  <a:pt x="4094" y="29790"/>
                </a:cubicBezTo>
                <a:cubicBezTo>
                  <a:pt x="4276" y="29472"/>
                  <a:pt x="4026" y="28858"/>
                  <a:pt x="4298" y="29153"/>
                </a:cubicBezTo>
                <a:cubicBezTo>
                  <a:pt x="4253" y="28858"/>
                  <a:pt x="4435" y="28289"/>
                  <a:pt x="4230" y="28153"/>
                </a:cubicBezTo>
                <a:cubicBezTo>
                  <a:pt x="4298" y="27971"/>
                  <a:pt x="4389" y="28153"/>
                  <a:pt x="4503" y="28175"/>
                </a:cubicBezTo>
                <a:cubicBezTo>
                  <a:pt x="4571" y="27812"/>
                  <a:pt x="4207" y="28016"/>
                  <a:pt x="4139" y="27834"/>
                </a:cubicBezTo>
                <a:cubicBezTo>
                  <a:pt x="4480" y="27652"/>
                  <a:pt x="3980" y="27539"/>
                  <a:pt x="4139" y="26947"/>
                </a:cubicBezTo>
                <a:cubicBezTo>
                  <a:pt x="4344" y="27016"/>
                  <a:pt x="4435" y="27198"/>
                  <a:pt x="4594" y="27289"/>
                </a:cubicBezTo>
                <a:cubicBezTo>
                  <a:pt x="4458" y="29358"/>
                  <a:pt x="4867" y="30176"/>
                  <a:pt x="4890" y="31996"/>
                </a:cubicBezTo>
                <a:cubicBezTo>
                  <a:pt x="4935" y="32155"/>
                  <a:pt x="5049" y="32018"/>
                  <a:pt x="5072" y="31905"/>
                </a:cubicBezTo>
                <a:cubicBezTo>
                  <a:pt x="5140" y="32291"/>
                  <a:pt x="5276" y="32701"/>
                  <a:pt x="5253" y="32996"/>
                </a:cubicBezTo>
                <a:cubicBezTo>
                  <a:pt x="5231" y="33087"/>
                  <a:pt x="5072" y="33178"/>
                  <a:pt x="5049" y="33315"/>
                </a:cubicBezTo>
                <a:cubicBezTo>
                  <a:pt x="5049" y="33383"/>
                  <a:pt x="5140" y="33587"/>
                  <a:pt x="5140" y="33542"/>
                </a:cubicBezTo>
                <a:cubicBezTo>
                  <a:pt x="5094" y="33701"/>
                  <a:pt x="4890" y="33383"/>
                  <a:pt x="4958" y="33974"/>
                </a:cubicBezTo>
                <a:cubicBezTo>
                  <a:pt x="4389" y="33769"/>
                  <a:pt x="4821" y="33201"/>
                  <a:pt x="4708" y="32860"/>
                </a:cubicBezTo>
                <a:cubicBezTo>
                  <a:pt x="4367" y="33337"/>
                  <a:pt x="4185" y="34020"/>
                  <a:pt x="4116" y="34815"/>
                </a:cubicBezTo>
                <a:cubicBezTo>
                  <a:pt x="4048" y="34770"/>
                  <a:pt x="3980" y="34702"/>
                  <a:pt x="3844" y="34702"/>
                </a:cubicBezTo>
                <a:cubicBezTo>
                  <a:pt x="3935" y="35157"/>
                  <a:pt x="4276" y="34975"/>
                  <a:pt x="4571" y="34838"/>
                </a:cubicBezTo>
                <a:cubicBezTo>
                  <a:pt x="4685" y="34361"/>
                  <a:pt x="4276" y="34474"/>
                  <a:pt x="4321" y="34065"/>
                </a:cubicBezTo>
                <a:cubicBezTo>
                  <a:pt x="4730" y="34133"/>
                  <a:pt x="5140" y="34565"/>
                  <a:pt x="5231" y="33860"/>
                </a:cubicBezTo>
                <a:cubicBezTo>
                  <a:pt x="5253" y="34747"/>
                  <a:pt x="5617" y="35998"/>
                  <a:pt x="5276" y="37044"/>
                </a:cubicBezTo>
                <a:cubicBezTo>
                  <a:pt x="5549" y="37385"/>
                  <a:pt x="5435" y="38158"/>
                  <a:pt x="5435" y="38795"/>
                </a:cubicBezTo>
                <a:cubicBezTo>
                  <a:pt x="5458" y="39000"/>
                  <a:pt x="5776" y="38886"/>
                  <a:pt x="5708" y="39227"/>
                </a:cubicBezTo>
                <a:cubicBezTo>
                  <a:pt x="5458" y="39500"/>
                  <a:pt x="5276" y="39477"/>
                  <a:pt x="5049" y="39545"/>
                </a:cubicBezTo>
                <a:cubicBezTo>
                  <a:pt x="5140" y="40068"/>
                  <a:pt x="5072" y="39955"/>
                  <a:pt x="5140" y="40637"/>
                </a:cubicBezTo>
                <a:cubicBezTo>
                  <a:pt x="5322" y="40682"/>
                  <a:pt x="5367" y="40569"/>
                  <a:pt x="5504" y="40546"/>
                </a:cubicBezTo>
                <a:cubicBezTo>
                  <a:pt x="5299" y="40364"/>
                  <a:pt x="5344" y="39932"/>
                  <a:pt x="5140" y="39773"/>
                </a:cubicBezTo>
                <a:cubicBezTo>
                  <a:pt x="5731" y="39113"/>
                  <a:pt x="5936" y="40228"/>
                  <a:pt x="5776" y="40773"/>
                </a:cubicBezTo>
                <a:cubicBezTo>
                  <a:pt x="5776" y="40751"/>
                  <a:pt x="5595" y="40637"/>
                  <a:pt x="5595" y="40660"/>
                </a:cubicBezTo>
                <a:cubicBezTo>
                  <a:pt x="5572" y="40705"/>
                  <a:pt x="5595" y="41296"/>
                  <a:pt x="5754" y="41205"/>
                </a:cubicBezTo>
                <a:cubicBezTo>
                  <a:pt x="5708" y="41842"/>
                  <a:pt x="5776" y="43184"/>
                  <a:pt x="5913" y="44162"/>
                </a:cubicBezTo>
                <a:cubicBezTo>
                  <a:pt x="5981" y="44821"/>
                  <a:pt x="5822" y="45549"/>
                  <a:pt x="5867" y="46117"/>
                </a:cubicBezTo>
                <a:cubicBezTo>
                  <a:pt x="5890" y="46413"/>
                  <a:pt x="6095" y="46754"/>
                  <a:pt x="6140" y="47118"/>
                </a:cubicBezTo>
                <a:cubicBezTo>
                  <a:pt x="6163" y="47550"/>
                  <a:pt x="6118" y="47959"/>
                  <a:pt x="6390" y="48209"/>
                </a:cubicBezTo>
                <a:cubicBezTo>
                  <a:pt x="6709" y="48164"/>
                  <a:pt x="6595" y="47595"/>
                  <a:pt x="6959" y="47573"/>
                </a:cubicBezTo>
                <a:cubicBezTo>
                  <a:pt x="6777" y="47072"/>
                  <a:pt x="6845" y="46276"/>
                  <a:pt x="7255" y="46163"/>
                </a:cubicBezTo>
                <a:cubicBezTo>
                  <a:pt x="6913" y="46026"/>
                  <a:pt x="6777" y="45685"/>
                  <a:pt x="6709" y="45276"/>
                </a:cubicBezTo>
                <a:cubicBezTo>
                  <a:pt x="6459" y="45162"/>
                  <a:pt x="6459" y="45412"/>
                  <a:pt x="6254" y="45367"/>
                </a:cubicBezTo>
                <a:cubicBezTo>
                  <a:pt x="6163" y="44707"/>
                  <a:pt x="6754" y="45026"/>
                  <a:pt x="6982" y="45162"/>
                </a:cubicBezTo>
                <a:cubicBezTo>
                  <a:pt x="7050" y="45071"/>
                  <a:pt x="6982" y="44616"/>
                  <a:pt x="7095" y="44298"/>
                </a:cubicBezTo>
                <a:cubicBezTo>
                  <a:pt x="7095" y="44071"/>
                  <a:pt x="6754" y="44457"/>
                  <a:pt x="6641" y="44162"/>
                </a:cubicBezTo>
                <a:cubicBezTo>
                  <a:pt x="6459" y="44207"/>
                  <a:pt x="6936" y="44707"/>
                  <a:pt x="6618" y="44935"/>
                </a:cubicBezTo>
                <a:cubicBezTo>
                  <a:pt x="6504" y="44821"/>
                  <a:pt x="6436" y="44639"/>
                  <a:pt x="6254" y="44594"/>
                </a:cubicBezTo>
                <a:cubicBezTo>
                  <a:pt x="6390" y="43798"/>
                  <a:pt x="6231" y="42865"/>
                  <a:pt x="6300" y="41660"/>
                </a:cubicBezTo>
                <a:cubicBezTo>
                  <a:pt x="6504" y="41296"/>
                  <a:pt x="6277" y="42320"/>
                  <a:pt x="6572" y="42206"/>
                </a:cubicBezTo>
                <a:cubicBezTo>
                  <a:pt x="6800" y="42206"/>
                  <a:pt x="6754" y="41842"/>
                  <a:pt x="6754" y="41546"/>
                </a:cubicBezTo>
                <a:cubicBezTo>
                  <a:pt x="6800" y="41274"/>
                  <a:pt x="6413" y="41455"/>
                  <a:pt x="6504" y="41114"/>
                </a:cubicBezTo>
                <a:cubicBezTo>
                  <a:pt x="6777" y="41387"/>
                  <a:pt x="6845" y="40978"/>
                  <a:pt x="6777" y="40796"/>
                </a:cubicBezTo>
                <a:cubicBezTo>
                  <a:pt x="6686" y="40546"/>
                  <a:pt x="6368" y="40773"/>
                  <a:pt x="6686" y="40569"/>
                </a:cubicBezTo>
                <a:cubicBezTo>
                  <a:pt x="6959" y="40387"/>
                  <a:pt x="7050" y="40068"/>
                  <a:pt x="6891" y="39795"/>
                </a:cubicBezTo>
                <a:cubicBezTo>
                  <a:pt x="6709" y="39909"/>
                  <a:pt x="6732" y="40296"/>
                  <a:pt x="6413" y="40228"/>
                </a:cubicBezTo>
                <a:cubicBezTo>
                  <a:pt x="6390" y="39886"/>
                  <a:pt x="6663" y="39955"/>
                  <a:pt x="6709" y="39682"/>
                </a:cubicBezTo>
                <a:cubicBezTo>
                  <a:pt x="6686" y="39614"/>
                  <a:pt x="6618" y="39591"/>
                  <a:pt x="6618" y="39477"/>
                </a:cubicBezTo>
                <a:cubicBezTo>
                  <a:pt x="6368" y="39386"/>
                  <a:pt x="6436" y="39704"/>
                  <a:pt x="6345" y="39795"/>
                </a:cubicBezTo>
                <a:cubicBezTo>
                  <a:pt x="6140" y="39886"/>
                  <a:pt x="6254" y="39477"/>
                  <a:pt x="6254" y="39454"/>
                </a:cubicBezTo>
                <a:cubicBezTo>
                  <a:pt x="6186" y="39204"/>
                  <a:pt x="6095" y="39204"/>
                  <a:pt x="6072" y="39022"/>
                </a:cubicBezTo>
                <a:cubicBezTo>
                  <a:pt x="6027" y="38545"/>
                  <a:pt x="6140" y="37885"/>
                  <a:pt x="6095" y="37271"/>
                </a:cubicBezTo>
                <a:cubicBezTo>
                  <a:pt x="6345" y="37544"/>
                  <a:pt x="6163" y="37703"/>
                  <a:pt x="6186" y="38158"/>
                </a:cubicBezTo>
                <a:cubicBezTo>
                  <a:pt x="6413" y="38135"/>
                  <a:pt x="6368" y="37794"/>
                  <a:pt x="6368" y="37499"/>
                </a:cubicBezTo>
                <a:cubicBezTo>
                  <a:pt x="6641" y="37499"/>
                  <a:pt x="6709" y="37249"/>
                  <a:pt x="6823" y="37067"/>
                </a:cubicBezTo>
                <a:cubicBezTo>
                  <a:pt x="6686" y="36703"/>
                  <a:pt x="6595" y="37340"/>
                  <a:pt x="6277" y="37158"/>
                </a:cubicBezTo>
                <a:cubicBezTo>
                  <a:pt x="6209" y="36544"/>
                  <a:pt x="6845" y="36748"/>
                  <a:pt x="7027" y="36430"/>
                </a:cubicBezTo>
                <a:cubicBezTo>
                  <a:pt x="7027" y="36021"/>
                  <a:pt x="7118" y="35725"/>
                  <a:pt x="7232" y="35429"/>
                </a:cubicBezTo>
                <a:cubicBezTo>
                  <a:pt x="7209" y="35247"/>
                  <a:pt x="6913" y="35361"/>
                  <a:pt x="6868" y="35225"/>
                </a:cubicBezTo>
                <a:cubicBezTo>
                  <a:pt x="6800" y="34656"/>
                  <a:pt x="7277" y="34770"/>
                  <a:pt x="7164" y="34133"/>
                </a:cubicBezTo>
                <a:cubicBezTo>
                  <a:pt x="7573" y="34201"/>
                  <a:pt x="7550" y="33724"/>
                  <a:pt x="7982" y="33815"/>
                </a:cubicBezTo>
                <a:cubicBezTo>
                  <a:pt x="7732" y="34179"/>
                  <a:pt x="8073" y="34588"/>
                  <a:pt x="8232" y="34815"/>
                </a:cubicBezTo>
                <a:cubicBezTo>
                  <a:pt x="8369" y="34770"/>
                  <a:pt x="8323" y="34543"/>
                  <a:pt x="8346" y="34361"/>
                </a:cubicBezTo>
                <a:cubicBezTo>
                  <a:pt x="8414" y="34452"/>
                  <a:pt x="8551" y="34497"/>
                  <a:pt x="8710" y="34497"/>
                </a:cubicBezTo>
                <a:cubicBezTo>
                  <a:pt x="8710" y="34724"/>
                  <a:pt x="8619" y="34838"/>
                  <a:pt x="8414" y="34815"/>
                </a:cubicBezTo>
                <a:cubicBezTo>
                  <a:pt x="8369" y="34975"/>
                  <a:pt x="8778" y="35088"/>
                  <a:pt x="8505" y="35134"/>
                </a:cubicBezTo>
                <a:cubicBezTo>
                  <a:pt x="8346" y="35293"/>
                  <a:pt x="8301" y="35225"/>
                  <a:pt x="8323" y="34906"/>
                </a:cubicBezTo>
                <a:cubicBezTo>
                  <a:pt x="8164" y="35111"/>
                  <a:pt x="7846" y="35020"/>
                  <a:pt x="7778" y="34793"/>
                </a:cubicBezTo>
                <a:cubicBezTo>
                  <a:pt x="7505" y="34952"/>
                  <a:pt x="7937" y="35179"/>
                  <a:pt x="7869" y="35452"/>
                </a:cubicBezTo>
                <a:cubicBezTo>
                  <a:pt x="7641" y="35475"/>
                  <a:pt x="7527" y="35611"/>
                  <a:pt x="7232" y="35543"/>
                </a:cubicBezTo>
                <a:cubicBezTo>
                  <a:pt x="7209" y="35884"/>
                  <a:pt x="7687" y="35657"/>
                  <a:pt x="7664" y="35998"/>
                </a:cubicBezTo>
                <a:cubicBezTo>
                  <a:pt x="7914" y="36043"/>
                  <a:pt x="7755" y="35566"/>
                  <a:pt x="8050" y="35680"/>
                </a:cubicBezTo>
                <a:cubicBezTo>
                  <a:pt x="7982" y="35839"/>
                  <a:pt x="8141" y="36248"/>
                  <a:pt x="7937" y="36225"/>
                </a:cubicBezTo>
                <a:cubicBezTo>
                  <a:pt x="8073" y="36407"/>
                  <a:pt x="8255" y="36498"/>
                  <a:pt x="8210" y="36885"/>
                </a:cubicBezTo>
                <a:cubicBezTo>
                  <a:pt x="7914" y="36680"/>
                  <a:pt x="7641" y="36726"/>
                  <a:pt x="7755" y="37317"/>
                </a:cubicBezTo>
                <a:cubicBezTo>
                  <a:pt x="7527" y="37590"/>
                  <a:pt x="7505" y="37021"/>
                  <a:pt x="7277" y="37294"/>
                </a:cubicBezTo>
                <a:cubicBezTo>
                  <a:pt x="7391" y="37431"/>
                  <a:pt x="7550" y="37499"/>
                  <a:pt x="7459" y="37840"/>
                </a:cubicBezTo>
                <a:cubicBezTo>
                  <a:pt x="7300" y="37817"/>
                  <a:pt x="7300" y="37931"/>
                  <a:pt x="7277" y="38067"/>
                </a:cubicBezTo>
                <a:cubicBezTo>
                  <a:pt x="7073" y="37999"/>
                  <a:pt x="6732" y="37840"/>
                  <a:pt x="6550" y="38044"/>
                </a:cubicBezTo>
                <a:cubicBezTo>
                  <a:pt x="6618" y="38249"/>
                  <a:pt x="6913" y="38204"/>
                  <a:pt x="6800" y="38590"/>
                </a:cubicBezTo>
                <a:cubicBezTo>
                  <a:pt x="6436" y="38727"/>
                  <a:pt x="6618" y="38226"/>
                  <a:pt x="6254" y="38363"/>
                </a:cubicBezTo>
                <a:cubicBezTo>
                  <a:pt x="6140" y="38795"/>
                  <a:pt x="6504" y="38658"/>
                  <a:pt x="6618" y="38818"/>
                </a:cubicBezTo>
                <a:cubicBezTo>
                  <a:pt x="6572" y="39022"/>
                  <a:pt x="6209" y="38818"/>
                  <a:pt x="6345" y="39250"/>
                </a:cubicBezTo>
                <a:cubicBezTo>
                  <a:pt x="6436" y="39318"/>
                  <a:pt x="6686" y="39295"/>
                  <a:pt x="6800" y="39591"/>
                </a:cubicBezTo>
                <a:cubicBezTo>
                  <a:pt x="7004" y="39500"/>
                  <a:pt x="6550" y="39318"/>
                  <a:pt x="6709" y="38931"/>
                </a:cubicBezTo>
                <a:cubicBezTo>
                  <a:pt x="6959" y="39091"/>
                  <a:pt x="6891" y="38681"/>
                  <a:pt x="7004" y="38613"/>
                </a:cubicBezTo>
                <a:cubicBezTo>
                  <a:pt x="7050" y="38567"/>
                  <a:pt x="7209" y="38636"/>
                  <a:pt x="7277" y="38613"/>
                </a:cubicBezTo>
                <a:cubicBezTo>
                  <a:pt x="7368" y="38567"/>
                  <a:pt x="7368" y="38340"/>
                  <a:pt x="7550" y="38408"/>
                </a:cubicBezTo>
                <a:cubicBezTo>
                  <a:pt x="7618" y="38522"/>
                  <a:pt x="7664" y="38704"/>
                  <a:pt x="7618" y="38954"/>
                </a:cubicBezTo>
                <a:cubicBezTo>
                  <a:pt x="7505" y="38909"/>
                  <a:pt x="7482" y="38749"/>
                  <a:pt x="7368" y="38727"/>
                </a:cubicBezTo>
                <a:cubicBezTo>
                  <a:pt x="7346" y="39000"/>
                  <a:pt x="7391" y="39181"/>
                  <a:pt x="7527" y="39272"/>
                </a:cubicBezTo>
                <a:cubicBezTo>
                  <a:pt x="7982" y="39227"/>
                  <a:pt x="7891" y="38727"/>
                  <a:pt x="7823" y="38295"/>
                </a:cubicBezTo>
                <a:cubicBezTo>
                  <a:pt x="8096" y="38181"/>
                  <a:pt x="7982" y="38545"/>
                  <a:pt x="8005" y="38727"/>
                </a:cubicBezTo>
                <a:cubicBezTo>
                  <a:pt x="8232" y="38545"/>
                  <a:pt x="8437" y="38431"/>
                  <a:pt x="8642" y="38749"/>
                </a:cubicBezTo>
                <a:cubicBezTo>
                  <a:pt x="8733" y="38727"/>
                  <a:pt x="8710" y="38545"/>
                  <a:pt x="8824" y="38545"/>
                </a:cubicBezTo>
                <a:cubicBezTo>
                  <a:pt x="8801" y="38272"/>
                  <a:pt x="8483" y="38158"/>
                  <a:pt x="8755" y="37885"/>
                </a:cubicBezTo>
                <a:cubicBezTo>
                  <a:pt x="9142" y="37976"/>
                  <a:pt x="8960" y="38863"/>
                  <a:pt x="9006" y="39523"/>
                </a:cubicBezTo>
                <a:cubicBezTo>
                  <a:pt x="9006" y="39886"/>
                  <a:pt x="9142" y="40182"/>
                  <a:pt x="9074" y="40500"/>
                </a:cubicBezTo>
                <a:cubicBezTo>
                  <a:pt x="9006" y="40523"/>
                  <a:pt x="8937" y="40182"/>
                  <a:pt x="8983" y="40068"/>
                </a:cubicBezTo>
                <a:cubicBezTo>
                  <a:pt x="8778" y="40409"/>
                  <a:pt x="9074" y="40432"/>
                  <a:pt x="9074" y="40728"/>
                </a:cubicBezTo>
                <a:cubicBezTo>
                  <a:pt x="9074" y="40887"/>
                  <a:pt x="8869" y="41046"/>
                  <a:pt x="8869" y="41046"/>
                </a:cubicBezTo>
                <a:cubicBezTo>
                  <a:pt x="8892" y="41251"/>
                  <a:pt x="9119" y="41387"/>
                  <a:pt x="9142" y="41592"/>
                </a:cubicBezTo>
                <a:cubicBezTo>
                  <a:pt x="9165" y="41774"/>
                  <a:pt x="9051" y="41842"/>
                  <a:pt x="9051" y="42047"/>
                </a:cubicBezTo>
                <a:cubicBezTo>
                  <a:pt x="9051" y="42411"/>
                  <a:pt x="9278" y="42865"/>
                  <a:pt x="9028" y="43138"/>
                </a:cubicBezTo>
                <a:cubicBezTo>
                  <a:pt x="8574" y="43047"/>
                  <a:pt x="8392" y="42592"/>
                  <a:pt x="8596" y="42024"/>
                </a:cubicBezTo>
                <a:cubicBezTo>
                  <a:pt x="8278" y="42047"/>
                  <a:pt x="8323" y="42524"/>
                  <a:pt x="8301" y="42888"/>
                </a:cubicBezTo>
                <a:cubicBezTo>
                  <a:pt x="8369" y="43206"/>
                  <a:pt x="8437" y="43025"/>
                  <a:pt x="8664" y="43025"/>
                </a:cubicBezTo>
                <a:cubicBezTo>
                  <a:pt x="8642" y="43229"/>
                  <a:pt x="8687" y="43366"/>
                  <a:pt x="8846" y="43343"/>
                </a:cubicBezTo>
                <a:cubicBezTo>
                  <a:pt x="8869" y="43548"/>
                  <a:pt x="8755" y="43889"/>
                  <a:pt x="9028" y="43775"/>
                </a:cubicBezTo>
                <a:cubicBezTo>
                  <a:pt x="9187" y="43775"/>
                  <a:pt x="8892" y="43366"/>
                  <a:pt x="9119" y="43252"/>
                </a:cubicBezTo>
                <a:cubicBezTo>
                  <a:pt x="9347" y="43752"/>
                  <a:pt x="9097" y="44366"/>
                  <a:pt x="9187" y="45003"/>
                </a:cubicBezTo>
                <a:cubicBezTo>
                  <a:pt x="9210" y="45139"/>
                  <a:pt x="9347" y="45276"/>
                  <a:pt x="9369" y="45435"/>
                </a:cubicBezTo>
                <a:cubicBezTo>
                  <a:pt x="9392" y="45912"/>
                  <a:pt x="9415" y="46572"/>
                  <a:pt x="9438" y="47072"/>
                </a:cubicBezTo>
                <a:cubicBezTo>
                  <a:pt x="9460" y="47891"/>
                  <a:pt x="9483" y="48823"/>
                  <a:pt x="9392" y="49369"/>
                </a:cubicBezTo>
                <a:cubicBezTo>
                  <a:pt x="9392" y="49392"/>
                  <a:pt x="9233" y="49346"/>
                  <a:pt x="9210" y="49369"/>
                </a:cubicBezTo>
                <a:cubicBezTo>
                  <a:pt x="9119" y="49460"/>
                  <a:pt x="9369" y="49665"/>
                  <a:pt x="9301" y="49801"/>
                </a:cubicBezTo>
                <a:cubicBezTo>
                  <a:pt x="8687" y="49551"/>
                  <a:pt x="9460" y="50028"/>
                  <a:pt x="9278" y="50574"/>
                </a:cubicBezTo>
                <a:cubicBezTo>
                  <a:pt x="9301" y="50688"/>
                  <a:pt x="9460" y="50665"/>
                  <a:pt x="9551" y="50688"/>
                </a:cubicBezTo>
                <a:cubicBezTo>
                  <a:pt x="9529" y="51120"/>
                  <a:pt x="9642" y="51734"/>
                  <a:pt x="9347" y="51893"/>
                </a:cubicBezTo>
                <a:cubicBezTo>
                  <a:pt x="9301" y="52234"/>
                  <a:pt x="9642" y="52143"/>
                  <a:pt x="9529" y="52553"/>
                </a:cubicBezTo>
                <a:cubicBezTo>
                  <a:pt x="9210" y="52621"/>
                  <a:pt x="9097" y="52462"/>
                  <a:pt x="9165" y="52098"/>
                </a:cubicBezTo>
                <a:cubicBezTo>
                  <a:pt x="8892" y="52075"/>
                  <a:pt x="8892" y="52416"/>
                  <a:pt x="8892" y="52757"/>
                </a:cubicBezTo>
                <a:cubicBezTo>
                  <a:pt x="9165" y="52825"/>
                  <a:pt x="9233" y="52644"/>
                  <a:pt x="9438" y="52644"/>
                </a:cubicBezTo>
                <a:cubicBezTo>
                  <a:pt x="9756" y="57874"/>
                  <a:pt x="9460" y="63104"/>
                  <a:pt x="9392" y="68175"/>
                </a:cubicBezTo>
                <a:cubicBezTo>
                  <a:pt x="9369" y="69016"/>
                  <a:pt x="9415" y="69721"/>
                  <a:pt x="9347" y="70563"/>
                </a:cubicBezTo>
                <a:cubicBezTo>
                  <a:pt x="9347" y="70744"/>
                  <a:pt x="9438" y="70767"/>
                  <a:pt x="9438" y="70904"/>
                </a:cubicBezTo>
                <a:cubicBezTo>
                  <a:pt x="9415" y="71267"/>
                  <a:pt x="9324" y="71995"/>
                  <a:pt x="9324" y="72655"/>
                </a:cubicBezTo>
                <a:cubicBezTo>
                  <a:pt x="9301" y="73018"/>
                  <a:pt x="9438" y="73360"/>
                  <a:pt x="9392" y="73746"/>
                </a:cubicBezTo>
                <a:cubicBezTo>
                  <a:pt x="9324" y="74269"/>
                  <a:pt x="9256" y="75815"/>
                  <a:pt x="9347" y="76702"/>
                </a:cubicBezTo>
                <a:cubicBezTo>
                  <a:pt x="9392" y="77203"/>
                  <a:pt x="9665" y="77862"/>
                  <a:pt x="9324" y="78544"/>
                </a:cubicBezTo>
                <a:cubicBezTo>
                  <a:pt x="9438" y="79113"/>
                  <a:pt x="9506" y="79545"/>
                  <a:pt x="9301" y="79977"/>
                </a:cubicBezTo>
                <a:cubicBezTo>
                  <a:pt x="9392" y="79909"/>
                  <a:pt x="9392" y="79727"/>
                  <a:pt x="9574" y="79749"/>
                </a:cubicBezTo>
                <a:cubicBezTo>
                  <a:pt x="9438" y="80568"/>
                  <a:pt x="9597" y="81182"/>
                  <a:pt x="9551" y="82160"/>
                </a:cubicBezTo>
                <a:cubicBezTo>
                  <a:pt x="9415" y="82114"/>
                  <a:pt x="9392" y="81978"/>
                  <a:pt x="9278" y="81933"/>
                </a:cubicBezTo>
                <a:cubicBezTo>
                  <a:pt x="9165" y="82387"/>
                  <a:pt x="9574" y="82228"/>
                  <a:pt x="9620" y="82501"/>
                </a:cubicBezTo>
                <a:cubicBezTo>
                  <a:pt x="9597" y="82751"/>
                  <a:pt x="9233" y="82546"/>
                  <a:pt x="9165" y="82478"/>
                </a:cubicBezTo>
                <a:cubicBezTo>
                  <a:pt x="9210" y="82797"/>
                  <a:pt x="9392" y="82956"/>
                  <a:pt x="9438" y="83251"/>
                </a:cubicBezTo>
                <a:cubicBezTo>
                  <a:pt x="9278" y="83593"/>
                  <a:pt x="9415" y="83820"/>
                  <a:pt x="9415" y="84229"/>
                </a:cubicBezTo>
                <a:cubicBezTo>
                  <a:pt x="9415" y="84434"/>
                  <a:pt x="9301" y="84616"/>
                  <a:pt x="9324" y="84775"/>
                </a:cubicBezTo>
                <a:cubicBezTo>
                  <a:pt x="9324" y="85048"/>
                  <a:pt x="9597" y="85503"/>
                  <a:pt x="9483" y="86094"/>
                </a:cubicBezTo>
                <a:cubicBezTo>
                  <a:pt x="9460" y="86253"/>
                  <a:pt x="9301" y="86390"/>
                  <a:pt x="9301" y="86412"/>
                </a:cubicBezTo>
                <a:cubicBezTo>
                  <a:pt x="9278" y="86617"/>
                  <a:pt x="9597" y="86708"/>
                  <a:pt x="9278" y="86958"/>
                </a:cubicBezTo>
                <a:cubicBezTo>
                  <a:pt x="9347" y="87345"/>
                  <a:pt x="9597" y="88231"/>
                  <a:pt x="9620" y="88732"/>
                </a:cubicBezTo>
                <a:cubicBezTo>
                  <a:pt x="9642" y="88936"/>
                  <a:pt x="9529" y="89118"/>
                  <a:pt x="9529" y="89164"/>
                </a:cubicBezTo>
                <a:cubicBezTo>
                  <a:pt x="9529" y="89346"/>
                  <a:pt x="9620" y="89391"/>
                  <a:pt x="9620" y="89596"/>
                </a:cubicBezTo>
                <a:cubicBezTo>
                  <a:pt x="9597" y="89823"/>
                  <a:pt x="9438" y="89823"/>
                  <a:pt x="9415" y="89914"/>
                </a:cubicBezTo>
                <a:cubicBezTo>
                  <a:pt x="9415" y="89982"/>
                  <a:pt x="9529" y="90119"/>
                  <a:pt x="9506" y="90255"/>
                </a:cubicBezTo>
                <a:cubicBezTo>
                  <a:pt x="9483" y="90733"/>
                  <a:pt x="9324" y="91461"/>
                  <a:pt x="9392" y="91893"/>
                </a:cubicBezTo>
                <a:cubicBezTo>
                  <a:pt x="9415" y="92075"/>
                  <a:pt x="9551" y="92234"/>
                  <a:pt x="9574" y="92393"/>
                </a:cubicBezTo>
                <a:cubicBezTo>
                  <a:pt x="9483" y="92461"/>
                  <a:pt x="9438" y="92552"/>
                  <a:pt x="9369" y="92666"/>
                </a:cubicBezTo>
                <a:cubicBezTo>
                  <a:pt x="9551" y="92825"/>
                  <a:pt x="9460" y="93189"/>
                  <a:pt x="9460" y="93439"/>
                </a:cubicBezTo>
                <a:cubicBezTo>
                  <a:pt x="9438" y="93644"/>
                  <a:pt x="9620" y="93825"/>
                  <a:pt x="9620" y="94007"/>
                </a:cubicBezTo>
                <a:cubicBezTo>
                  <a:pt x="9642" y="94167"/>
                  <a:pt x="9529" y="94235"/>
                  <a:pt x="9529" y="94394"/>
                </a:cubicBezTo>
                <a:cubicBezTo>
                  <a:pt x="9551" y="94962"/>
                  <a:pt x="9642" y="95690"/>
                  <a:pt x="9665" y="96281"/>
                </a:cubicBezTo>
                <a:cubicBezTo>
                  <a:pt x="9688" y="96418"/>
                  <a:pt x="9574" y="96509"/>
                  <a:pt x="9574" y="96600"/>
                </a:cubicBezTo>
                <a:cubicBezTo>
                  <a:pt x="9597" y="97191"/>
                  <a:pt x="9779" y="97532"/>
                  <a:pt x="9733" y="97919"/>
                </a:cubicBezTo>
                <a:cubicBezTo>
                  <a:pt x="9711" y="98123"/>
                  <a:pt x="9620" y="98169"/>
                  <a:pt x="9551" y="98373"/>
                </a:cubicBezTo>
                <a:cubicBezTo>
                  <a:pt x="9597" y="98783"/>
                  <a:pt x="9711" y="99033"/>
                  <a:pt x="9711" y="99556"/>
                </a:cubicBezTo>
                <a:cubicBezTo>
                  <a:pt x="9620" y="99715"/>
                  <a:pt x="9597" y="99874"/>
                  <a:pt x="9415" y="100056"/>
                </a:cubicBezTo>
                <a:cubicBezTo>
                  <a:pt x="9438" y="100147"/>
                  <a:pt x="9597" y="99943"/>
                  <a:pt x="9688" y="99806"/>
                </a:cubicBezTo>
                <a:cubicBezTo>
                  <a:pt x="9938" y="99829"/>
                  <a:pt x="10279" y="99670"/>
                  <a:pt x="10529" y="99579"/>
                </a:cubicBezTo>
                <a:cubicBezTo>
                  <a:pt x="10779" y="99488"/>
                  <a:pt x="10984" y="99442"/>
                  <a:pt x="11007" y="99670"/>
                </a:cubicBezTo>
                <a:cubicBezTo>
                  <a:pt x="11348" y="99556"/>
                  <a:pt x="11325" y="99624"/>
                  <a:pt x="11734" y="99465"/>
                </a:cubicBezTo>
                <a:cubicBezTo>
                  <a:pt x="11734" y="99601"/>
                  <a:pt x="11848" y="99647"/>
                  <a:pt x="11598" y="100011"/>
                </a:cubicBezTo>
                <a:cubicBezTo>
                  <a:pt x="11985" y="99943"/>
                  <a:pt x="11825" y="99738"/>
                  <a:pt x="12075" y="99510"/>
                </a:cubicBezTo>
                <a:cubicBezTo>
                  <a:pt x="12508" y="99351"/>
                  <a:pt x="12348" y="99738"/>
                  <a:pt x="12735" y="99601"/>
                </a:cubicBezTo>
                <a:cubicBezTo>
                  <a:pt x="12894" y="99556"/>
                  <a:pt x="12940" y="99238"/>
                  <a:pt x="13076" y="99147"/>
                </a:cubicBezTo>
                <a:cubicBezTo>
                  <a:pt x="13417" y="99238"/>
                  <a:pt x="14054" y="98874"/>
                  <a:pt x="14600" y="98806"/>
                </a:cubicBezTo>
                <a:cubicBezTo>
                  <a:pt x="14759" y="98806"/>
                  <a:pt x="14941" y="98919"/>
                  <a:pt x="15145" y="98874"/>
                </a:cubicBezTo>
                <a:cubicBezTo>
                  <a:pt x="15395" y="98828"/>
                  <a:pt x="15759" y="98624"/>
                  <a:pt x="16078" y="98487"/>
                </a:cubicBezTo>
                <a:cubicBezTo>
                  <a:pt x="16396" y="98373"/>
                  <a:pt x="16692" y="98305"/>
                  <a:pt x="16874" y="98464"/>
                </a:cubicBezTo>
                <a:cubicBezTo>
                  <a:pt x="16942" y="98373"/>
                  <a:pt x="16965" y="98260"/>
                  <a:pt x="16987" y="98146"/>
                </a:cubicBezTo>
                <a:cubicBezTo>
                  <a:pt x="17283" y="98169"/>
                  <a:pt x="17488" y="98032"/>
                  <a:pt x="17669" y="97919"/>
                </a:cubicBezTo>
                <a:cubicBezTo>
                  <a:pt x="17760" y="97850"/>
                  <a:pt x="17897" y="97759"/>
                  <a:pt x="18033" y="97714"/>
                </a:cubicBezTo>
                <a:cubicBezTo>
                  <a:pt x="18193" y="97646"/>
                  <a:pt x="18352" y="97600"/>
                  <a:pt x="18556" y="97578"/>
                </a:cubicBezTo>
                <a:cubicBezTo>
                  <a:pt x="18579" y="97168"/>
                  <a:pt x="18875" y="97259"/>
                  <a:pt x="19239" y="97032"/>
                </a:cubicBezTo>
                <a:cubicBezTo>
                  <a:pt x="19239" y="96918"/>
                  <a:pt x="18988" y="96827"/>
                  <a:pt x="18943" y="96850"/>
                </a:cubicBezTo>
                <a:cubicBezTo>
                  <a:pt x="18829" y="96873"/>
                  <a:pt x="18829" y="97077"/>
                  <a:pt x="18716" y="97123"/>
                </a:cubicBezTo>
                <a:cubicBezTo>
                  <a:pt x="18579" y="97214"/>
                  <a:pt x="18488" y="97100"/>
                  <a:pt x="18397" y="97168"/>
                </a:cubicBezTo>
                <a:cubicBezTo>
                  <a:pt x="18283" y="97236"/>
                  <a:pt x="18193" y="97418"/>
                  <a:pt x="18079" y="97487"/>
                </a:cubicBezTo>
                <a:cubicBezTo>
                  <a:pt x="17874" y="97555"/>
                  <a:pt x="17647" y="97532"/>
                  <a:pt x="17510" y="97578"/>
                </a:cubicBezTo>
                <a:cubicBezTo>
                  <a:pt x="17328" y="97623"/>
                  <a:pt x="17124" y="97828"/>
                  <a:pt x="16760" y="97828"/>
                </a:cubicBezTo>
                <a:cubicBezTo>
                  <a:pt x="16669" y="97828"/>
                  <a:pt x="16532" y="97714"/>
                  <a:pt x="16510" y="97714"/>
                </a:cubicBezTo>
                <a:cubicBezTo>
                  <a:pt x="16442" y="97714"/>
                  <a:pt x="16214" y="97919"/>
                  <a:pt x="16009" y="97964"/>
                </a:cubicBezTo>
                <a:cubicBezTo>
                  <a:pt x="15782" y="97987"/>
                  <a:pt x="15737" y="98055"/>
                  <a:pt x="15418" y="98123"/>
                </a:cubicBezTo>
                <a:cubicBezTo>
                  <a:pt x="15168" y="98169"/>
                  <a:pt x="14804" y="98237"/>
                  <a:pt x="14395" y="98373"/>
                </a:cubicBezTo>
                <a:cubicBezTo>
                  <a:pt x="14418" y="98214"/>
                  <a:pt x="14509" y="98192"/>
                  <a:pt x="14531" y="98055"/>
                </a:cubicBezTo>
                <a:cubicBezTo>
                  <a:pt x="14327" y="98101"/>
                  <a:pt x="14054" y="98214"/>
                  <a:pt x="14213" y="97828"/>
                </a:cubicBezTo>
                <a:cubicBezTo>
                  <a:pt x="14122" y="97873"/>
                  <a:pt x="14099" y="98032"/>
                  <a:pt x="14054" y="98169"/>
                </a:cubicBezTo>
                <a:cubicBezTo>
                  <a:pt x="13963" y="98396"/>
                  <a:pt x="14281" y="98169"/>
                  <a:pt x="14372" y="98192"/>
                </a:cubicBezTo>
                <a:cubicBezTo>
                  <a:pt x="14077" y="98624"/>
                  <a:pt x="13554" y="98601"/>
                  <a:pt x="13258" y="98510"/>
                </a:cubicBezTo>
                <a:cubicBezTo>
                  <a:pt x="13144" y="98396"/>
                  <a:pt x="12849" y="98987"/>
                  <a:pt x="12917" y="98669"/>
                </a:cubicBezTo>
                <a:cubicBezTo>
                  <a:pt x="12871" y="98487"/>
                  <a:pt x="13053" y="98464"/>
                  <a:pt x="13212" y="98328"/>
                </a:cubicBezTo>
                <a:cubicBezTo>
                  <a:pt x="13303" y="98237"/>
                  <a:pt x="13281" y="98101"/>
                  <a:pt x="13440" y="98078"/>
                </a:cubicBezTo>
                <a:cubicBezTo>
                  <a:pt x="13485" y="98078"/>
                  <a:pt x="13440" y="98192"/>
                  <a:pt x="13531" y="98169"/>
                </a:cubicBezTo>
                <a:cubicBezTo>
                  <a:pt x="13463" y="98283"/>
                  <a:pt x="13372" y="98283"/>
                  <a:pt x="13281" y="98305"/>
                </a:cubicBezTo>
                <a:cubicBezTo>
                  <a:pt x="13394" y="98555"/>
                  <a:pt x="13758" y="98146"/>
                  <a:pt x="13940" y="98283"/>
                </a:cubicBezTo>
                <a:cubicBezTo>
                  <a:pt x="14213" y="97669"/>
                  <a:pt x="13394" y="98373"/>
                  <a:pt x="13758" y="97714"/>
                </a:cubicBezTo>
                <a:cubicBezTo>
                  <a:pt x="13349" y="97941"/>
                  <a:pt x="12985" y="98487"/>
                  <a:pt x="12621" y="98328"/>
                </a:cubicBezTo>
                <a:cubicBezTo>
                  <a:pt x="12280" y="98806"/>
                  <a:pt x="12894" y="98396"/>
                  <a:pt x="12644" y="98828"/>
                </a:cubicBezTo>
                <a:cubicBezTo>
                  <a:pt x="12280" y="98919"/>
                  <a:pt x="11985" y="98919"/>
                  <a:pt x="11962" y="98715"/>
                </a:cubicBezTo>
                <a:cubicBezTo>
                  <a:pt x="12166" y="98555"/>
                  <a:pt x="12576" y="98487"/>
                  <a:pt x="12553" y="98123"/>
                </a:cubicBezTo>
                <a:cubicBezTo>
                  <a:pt x="12394" y="98192"/>
                  <a:pt x="12257" y="98555"/>
                  <a:pt x="12075" y="98510"/>
                </a:cubicBezTo>
                <a:cubicBezTo>
                  <a:pt x="12508" y="97850"/>
                  <a:pt x="11916" y="98146"/>
                  <a:pt x="11598" y="98464"/>
                </a:cubicBezTo>
                <a:cubicBezTo>
                  <a:pt x="11530" y="98646"/>
                  <a:pt x="11666" y="98692"/>
                  <a:pt x="11871" y="98646"/>
                </a:cubicBezTo>
                <a:cubicBezTo>
                  <a:pt x="11530" y="99101"/>
                  <a:pt x="11439" y="98783"/>
                  <a:pt x="11234" y="98806"/>
                </a:cubicBezTo>
                <a:cubicBezTo>
                  <a:pt x="11689" y="98351"/>
                  <a:pt x="11416" y="98373"/>
                  <a:pt x="11439" y="98169"/>
                </a:cubicBezTo>
                <a:cubicBezTo>
                  <a:pt x="11029" y="98601"/>
                  <a:pt x="11393" y="98533"/>
                  <a:pt x="11007" y="98828"/>
                </a:cubicBezTo>
                <a:cubicBezTo>
                  <a:pt x="10870" y="98783"/>
                  <a:pt x="11189" y="98373"/>
                  <a:pt x="10938" y="98419"/>
                </a:cubicBezTo>
                <a:cubicBezTo>
                  <a:pt x="10711" y="98510"/>
                  <a:pt x="10916" y="98578"/>
                  <a:pt x="10893" y="98646"/>
                </a:cubicBezTo>
                <a:cubicBezTo>
                  <a:pt x="10779" y="98669"/>
                  <a:pt x="10688" y="98715"/>
                  <a:pt x="10575" y="98737"/>
                </a:cubicBezTo>
                <a:cubicBezTo>
                  <a:pt x="10552" y="98760"/>
                  <a:pt x="10552" y="98760"/>
                  <a:pt x="10552" y="98737"/>
                </a:cubicBezTo>
                <a:lnTo>
                  <a:pt x="10529" y="98715"/>
                </a:lnTo>
                <a:lnTo>
                  <a:pt x="10529" y="98646"/>
                </a:lnTo>
                <a:cubicBezTo>
                  <a:pt x="10529" y="98601"/>
                  <a:pt x="10506" y="98555"/>
                  <a:pt x="10506" y="98510"/>
                </a:cubicBezTo>
                <a:cubicBezTo>
                  <a:pt x="10484" y="98328"/>
                  <a:pt x="10484" y="98101"/>
                  <a:pt x="10484" y="97873"/>
                </a:cubicBezTo>
                <a:cubicBezTo>
                  <a:pt x="10461" y="97418"/>
                  <a:pt x="10484" y="96895"/>
                  <a:pt x="10484" y="96418"/>
                </a:cubicBezTo>
                <a:cubicBezTo>
                  <a:pt x="10484" y="96327"/>
                  <a:pt x="10734" y="95849"/>
                  <a:pt x="10415" y="95963"/>
                </a:cubicBezTo>
                <a:cubicBezTo>
                  <a:pt x="10552" y="95440"/>
                  <a:pt x="10552" y="94667"/>
                  <a:pt x="10529" y="94349"/>
                </a:cubicBezTo>
                <a:cubicBezTo>
                  <a:pt x="10848" y="94326"/>
                  <a:pt x="10688" y="94758"/>
                  <a:pt x="10688" y="95053"/>
                </a:cubicBezTo>
                <a:cubicBezTo>
                  <a:pt x="10711" y="95463"/>
                  <a:pt x="10643" y="95918"/>
                  <a:pt x="10757" y="96122"/>
                </a:cubicBezTo>
                <a:cubicBezTo>
                  <a:pt x="11075" y="95849"/>
                  <a:pt x="10984" y="95781"/>
                  <a:pt x="11302" y="95645"/>
                </a:cubicBezTo>
                <a:cubicBezTo>
                  <a:pt x="11234" y="95463"/>
                  <a:pt x="11484" y="95190"/>
                  <a:pt x="11325" y="95213"/>
                </a:cubicBezTo>
                <a:cubicBezTo>
                  <a:pt x="11280" y="95304"/>
                  <a:pt x="11234" y="95395"/>
                  <a:pt x="11143" y="95645"/>
                </a:cubicBezTo>
                <a:cubicBezTo>
                  <a:pt x="10666" y="95827"/>
                  <a:pt x="11211" y="95213"/>
                  <a:pt x="11143" y="95008"/>
                </a:cubicBezTo>
                <a:cubicBezTo>
                  <a:pt x="10938" y="95099"/>
                  <a:pt x="11189" y="95258"/>
                  <a:pt x="10870" y="95372"/>
                </a:cubicBezTo>
                <a:cubicBezTo>
                  <a:pt x="10893" y="94576"/>
                  <a:pt x="10938" y="93644"/>
                  <a:pt x="10961" y="92688"/>
                </a:cubicBezTo>
                <a:cubicBezTo>
                  <a:pt x="10961" y="92393"/>
                  <a:pt x="10984" y="92097"/>
                  <a:pt x="10984" y="91824"/>
                </a:cubicBezTo>
                <a:cubicBezTo>
                  <a:pt x="10984" y="91438"/>
                  <a:pt x="10984" y="91051"/>
                  <a:pt x="11007" y="90687"/>
                </a:cubicBezTo>
                <a:cubicBezTo>
                  <a:pt x="11007" y="89937"/>
                  <a:pt x="11007" y="89209"/>
                  <a:pt x="11007" y="88527"/>
                </a:cubicBezTo>
                <a:cubicBezTo>
                  <a:pt x="11007" y="88345"/>
                  <a:pt x="11098" y="88163"/>
                  <a:pt x="11098" y="87981"/>
                </a:cubicBezTo>
                <a:cubicBezTo>
                  <a:pt x="11098" y="87754"/>
                  <a:pt x="11007" y="87549"/>
                  <a:pt x="11029" y="87345"/>
                </a:cubicBezTo>
                <a:cubicBezTo>
                  <a:pt x="11052" y="86958"/>
                  <a:pt x="11461" y="86526"/>
                  <a:pt x="11120" y="86253"/>
                </a:cubicBezTo>
                <a:cubicBezTo>
                  <a:pt x="11348" y="86208"/>
                  <a:pt x="11257" y="85798"/>
                  <a:pt x="11416" y="85707"/>
                </a:cubicBezTo>
                <a:cubicBezTo>
                  <a:pt x="11393" y="85571"/>
                  <a:pt x="11234" y="85594"/>
                  <a:pt x="11234" y="85707"/>
                </a:cubicBezTo>
                <a:cubicBezTo>
                  <a:pt x="10779" y="83774"/>
                  <a:pt x="11393" y="81660"/>
                  <a:pt x="11029" y="80113"/>
                </a:cubicBezTo>
                <a:cubicBezTo>
                  <a:pt x="11075" y="79954"/>
                  <a:pt x="11120" y="80136"/>
                  <a:pt x="11211" y="80113"/>
                </a:cubicBezTo>
                <a:cubicBezTo>
                  <a:pt x="11120" y="79749"/>
                  <a:pt x="11029" y="79340"/>
                  <a:pt x="11052" y="78817"/>
                </a:cubicBezTo>
                <a:cubicBezTo>
                  <a:pt x="11302" y="78817"/>
                  <a:pt x="11189" y="79249"/>
                  <a:pt x="11416" y="79249"/>
                </a:cubicBezTo>
                <a:cubicBezTo>
                  <a:pt x="11439" y="78908"/>
                  <a:pt x="11098" y="78431"/>
                  <a:pt x="11348" y="78158"/>
                </a:cubicBezTo>
                <a:cubicBezTo>
                  <a:pt x="11734" y="78180"/>
                  <a:pt x="11234" y="78612"/>
                  <a:pt x="11598" y="78703"/>
                </a:cubicBezTo>
                <a:cubicBezTo>
                  <a:pt x="11643" y="79067"/>
                  <a:pt x="11439" y="79090"/>
                  <a:pt x="11507" y="79477"/>
                </a:cubicBezTo>
                <a:cubicBezTo>
                  <a:pt x="11530" y="79568"/>
                  <a:pt x="11598" y="79590"/>
                  <a:pt x="11598" y="79704"/>
                </a:cubicBezTo>
                <a:cubicBezTo>
                  <a:pt x="11803" y="79727"/>
                  <a:pt x="11939" y="79681"/>
                  <a:pt x="11962" y="79477"/>
                </a:cubicBezTo>
                <a:cubicBezTo>
                  <a:pt x="12075" y="79840"/>
                  <a:pt x="12462" y="79909"/>
                  <a:pt x="12598" y="79931"/>
                </a:cubicBezTo>
                <a:cubicBezTo>
                  <a:pt x="12962" y="79772"/>
                  <a:pt x="12598" y="79295"/>
                  <a:pt x="12803" y="79067"/>
                </a:cubicBezTo>
                <a:cubicBezTo>
                  <a:pt x="13076" y="78999"/>
                  <a:pt x="12871" y="79408"/>
                  <a:pt x="12871" y="79499"/>
                </a:cubicBezTo>
                <a:cubicBezTo>
                  <a:pt x="12894" y="79613"/>
                  <a:pt x="13053" y="79568"/>
                  <a:pt x="13053" y="79613"/>
                </a:cubicBezTo>
                <a:cubicBezTo>
                  <a:pt x="13121" y="79931"/>
                  <a:pt x="13076" y="80341"/>
                  <a:pt x="13144" y="80818"/>
                </a:cubicBezTo>
                <a:cubicBezTo>
                  <a:pt x="12962" y="81000"/>
                  <a:pt x="12462" y="80977"/>
                  <a:pt x="12394" y="80705"/>
                </a:cubicBezTo>
                <a:cubicBezTo>
                  <a:pt x="12212" y="80614"/>
                  <a:pt x="12030" y="81091"/>
                  <a:pt x="12212" y="81137"/>
                </a:cubicBezTo>
                <a:cubicBezTo>
                  <a:pt x="12053" y="81478"/>
                  <a:pt x="11916" y="80886"/>
                  <a:pt x="11757" y="80909"/>
                </a:cubicBezTo>
                <a:cubicBezTo>
                  <a:pt x="11734" y="81137"/>
                  <a:pt x="11825" y="81250"/>
                  <a:pt x="12030" y="81228"/>
                </a:cubicBezTo>
                <a:cubicBezTo>
                  <a:pt x="12075" y="81569"/>
                  <a:pt x="11734" y="81478"/>
                  <a:pt x="11825" y="81887"/>
                </a:cubicBezTo>
                <a:cubicBezTo>
                  <a:pt x="11461" y="81682"/>
                  <a:pt x="11962" y="81182"/>
                  <a:pt x="11575" y="81000"/>
                </a:cubicBezTo>
                <a:cubicBezTo>
                  <a:pt x="11575" y="80636"/>
                  <a:pt x="11985" y="80182"/>
                  <a:pt x="11689" y="79795"/>
                </a:cubicBezTo>
                <a:cubicBezTo>
                  <a:pt x="11302" y="79659"/>
                  <a:pt x="11666" y="80682"/>
                  <a:pt x="11302" y="80227"/>
                </a:cubicBezTo>
                <a:cubicBezTo>
                  <a:pt x="11530" y="80682"/>
                  <a:pt x="11302" y="81000"/>
                  <a:pt x="11575" y="81341"/>
                </a:cubicBezTo>
                <a:cubicBezTo>
                  <a:pt x="11530" y="81546"/>
                  <a:pt x="11530" y="81796"/>
                  <a:pt x="11280" y="81773"/>
                </a:cubicBezTo>
                <a:cubicBezTo>
                  <a:pt x="11552" y="82228"/>
                  <a:pt x="11371" y="83138"/>
                  <a:pt x="11257" y="83956"/>
                </a:cubicBezTo>
                <a:cubicBezTo>
                  <a:pt x="11461" y="84366"/>
                  <a:pt x="11552" y="84934"/>
                  <a:pt x="11416" y="85275"/>
                </a:cubicBezTo>
                <a:cubicBezTo>
                  <a:pt x="11530" y="85571"/>
                  <a:pt x="11666" y="85821"/>
                  <a:pt x="11689" y="86253"/>
                </a:cubicBezTo>
                <a:cubicBezTo>
                  <a:pt x="11507" y="86276"/>
                  <a:pt x="11484" y="86117"/>
                  <a:pt x="11302" y="86139"/>
                </a:cubicBezTo>
                <a:cubicBezTo>
                  <a:pt x="11302" y="86412"/>
                  <a:pt x="11507" y="86412"/>
                  <a:pt x="11575" y="86571"/>
                </a:cubicBezTo>
                <a:cubicBezTo>
                  <a:pt x="11598" y="86958"/>
                  <a:pt x="11507" y="87458"/>
                  <a:pt x="11666" y="87686"/>
                </a:cubicBezTo>
                <a:cubicBezTo>
                  <a:pt x="11780" y="87595"/>
                  <a:pt x="11825" y="87436"/>
                  <a:pt x="11848" y="87231"/>
                </a:cubicBezTo>
                <a:cubicBezTo>
                  <a:pt x="12007" y="87458"/>
                  <a:pt x="11916" y="87936"/>
                  <a:pt x="12098" y="88118"/>
                </a:cubicBezTo>
                <a:cubicBezTo>
                  <a:pt x="12075" y="88618"/>
                  <a:pt x="11780" y="88754"/>
                  <a:pt x="11734" y="89209"/>
                </a:cubicBezTo>
                <a:cubicBezTo>
                  <a:pt x="11757" y="89368"/>
                  <a:pt x="11848" y="89164"/>
                  <a:pt x="12007" y="89209"/>
                </a:cubicBezTo>
                <a:cubicBezTo>
                  <a:pt x="12007" y="89687"/>
                  <a:pt x="11757" y="89801"/>
                  <a:pt x="11803" y="90301"/>
                </a:cubicBezTo>
                <a:cubicBezTo>
                  <a:pt x="11848" y="90414"/>
                  <a:pt x="12007" y="90414"/>
                  <a:pt x="11985" y="90642"/>
                </a:cubicBezTo>
                <a:cubicBezTo>
                  <a:pt x="12144" y="90687"/>
                  <a:pt x="12144" y="90551"/>
                  <a:pt x="12166" y="90414"/>
                </a:cubicBezTo>
                <a:cubicBezTo>
                  <a:pt x="12326" y="90778"/>
                  <a:pt x="12212" y="91051"/>
                  <a:pt x="12053" y="91301"/>
                </a:cubicBezTo>
                <a:cubicBezTo>
                  <a:pt x="12098" y="91529"/>
                  <a:pt x="12212" y="91165"/>
                  <a:pt x="12326" y="91415"/>
                </a:cubicBezTo>
                <a:cubicBezTo>
                  <a:pt x="12257" y="91756"/>
                  <a:pt x="11734" y="91551"/>
                  <a:pt x="11871" y="92165"/>
                </a:cubicBezTo>
                <a:cubicBezTo>
                  <a:pt x="11962" y="92097"/>
                  <a:pt x="11962" y="91915"/>
                  <a:pt x="12144" y="91938"/>
                </a:cubicBezTo>
                <a:cubicBezTo>
                  <a:pt x="11962" y="92347"/>
                  <a:pt x="12348" y="92256"/>
                  <a:pt x="12212" y="92393"/>
                </a:cubicBezTo>
                <a:cubicBezTo>
                  <a:pt x="12235" y="92393"/>
                  <a:pt x="11985" y="92347"/>
                  <a:pt x="11939" y="92416"/>
                </a:cubicBezTo>
                <a:cubicBezTo>
                  <a:pt x="11916" y="92461"/>
                  <a:pt x="12144" y="92529"/>
                  <a:pt x="12121" y="92461"/>
                </a:cubicBezTo>
                <a:cubicBezTo>
                  <a:pt x="12394" y="92416"/>
                  <a:pt x="12053" y="92734"/>
                  <a:pt x="12303" y="92688"/>
                </a:cubicBezTo>
                <a:cubicBezTo>
                  <a:pt x="12553" y="92598"/>
                  <a:pt x="12212" y="92256"/>
                  <a:pt x="12689" y="92302"/>
                </a:cubicBezTo>
                <a:cubicBezTo>
                  <a:pt x="12667" y="92234"/>
                  <a:pt x="12462" y="92256"/>
                  <a:pt x="12326" y="92256"/>
                </a:cubicBezTo>
                <a:close/>
                <a:moveTo>
                  <a:pt x="10961" y="61307"/>
                </a:moveTo>
                <a:cubicBezTo>
                  <a:pt x="10802" y="60989"/>
                  <a:pt x="10848" y="59988"/>
                  <a:pt x="10984" y="59670"/>
                </a:cubicBezTo>
                <a:cubicBezTo>
                  <a:pt x="11211" y="60193"/>
                  <a:pt x="10961" y="60966"/>
                  <a:pt x="10961" y="61307"/>
                </a:cubicBezTo>
                <a:close/>
                <a:moveTo>
                  <a:pt x="32837" y="93575"/>
                </a:moveTo>
                <a:cubicBezTo>
                  <a:pt x="33064" y="93416"/>
                  <a:pt x="33042" y="93803"/>
                  <a:pt x="33064" y="93871"/>
                </a:cubicBezTo>
                <a:cubicBezTo>
                  <a:pt x="32837" y="94053"/>
                  <a:pt x="32701" y="93985"/>
                  <a:pt x="32496" y="94076"/>
                </a:cubicBezTo>
                <a:cubicBezTo>
                  <a:pt x="32428" y="93825"/>
                  <a:pt x="33042" y="93916"/>
                  <a:pt x="32837" y="93575"/>
                </a:cubicBezTo>
                <a:close/>
                <a:moveTo>
                  <a:pt x="31768" y="93484"/>
                </a:moveTo>
                <a:cubicBezTo>
                  <a:pt x="31404" y="93689"/>
                  <a:pt x="31041" y="93894"/>
                  <a:pt x="30631" y="94212"/>
                </a:cubicBezTo>
                <a:cubicBezTo>
                  <a:pt x="30677" y="94053"/>
                  <a:pt x="30904" y="93803"/>
                  <a:pt x="31132" y="93621"/>
                </a:cubicBezTo>
                <a:cubicBezTo>
                  <a:pt x="31382" y="93462"/>
                  <a:pt x="31632" y="93348"/>
                  <a:pt x="31768" y="93484"/>
                </a:cubicBezTo>
                <a:close/>
                <a:moveTo>
                  <a:pt x="30245" y="94280"/>
                </a:moveTo>
                <a:cubicBezTo>
                  <a:pt x="30722" y="94417"/>
                  <a:pt x="29562" y="94781"/>
                  <a:pt x="29358" y="95122"/>
                </a:cubicBezTo>
                <a:cubicBezTo>
                  <a:pt x="29426" y="94826"/>
                  <a:pt x="29676" y="94462"/>
                  <a:pt x="30040" y="94530"/>
                </a:cubicBezTo>
                <a:cubicBezTo>
                  <a:pt x="30176" y="94462"/>
                  <a:pt x="30290" y="94371"/>
                  <a:pt x="30245" y="94280"/>
                </a:cubicBezTo>
                <a:close/>
                <a:moveTo>
                  <a:pt x="10529" y="89846"/>
                </a:moveTo>
                <a:cubicBezTo>
                  <a:pt x="10688" y="90233"/>
                  <a:pt x="10597" y="90778"/>
                  <a:pt x="10597" y="91370"/>
                </a:cubicBezTo>
                <a:cubicBezTo>
                  <a:pt x="10597" y="91483"/>
                  <a:pt x="10575" y="91688"/>
                  <a:pt x="10575" y="91915"/>
                </a:cubicBezTo>
                <a:cubicBezTo>
                  <a:pt x="10575" y="92029"/>
                  <a:pt x="10575" y="92143"/>
                  <a:pt x="10575" y="92256"/>
                </a:cubicBezTo>
                <a:cubicBezTo>
                  <a:pt x="10552" y="92325"/>
                  <a:pt x="10552" y="92393"/>
                  <a:pt x="10552" y="92461"/>
                </a:cubicBezTo>
                <a:cubicBezTo>
                  <a:pt x="10529" y="92711"/>
                  <a:pt x="10506" y="92848"/>
                  <a:pt x="10484" y="92529"/>
                </a:cubicBezTo>
                <a:cubicBezTo>
                  <a:pt x="10484" y="92461"/>
                  <a:pt x="10484" y="92416"/>
                  <a:pt x="10484" y="92325"/>
                </a:cubicBezTo>
                <a:cubicBezTo>
                  <a:pt x="10484" y="92234"/>
                  <a:pt x="10484" y="92143"/>
                  <a:pt x="10484" y="92052"/>
                </a:cubicBezTo>
                <a:cubicBezTo>
                  <a:pt x="10484" y="91802"/>
                  <a:pt x="10484" y="91551"/>
                  <a:pt x="10506" y="91279"/>
                </a:cubicBezTo>
                <a:cubicBezTo>
                  <a:pt x="10506" y="90756"/>
                  <a:pt x="10529" y="90233"/>
                  <a:pt x="10529" y="89846"/>
                </a:cubicBezTo>
                <a:close/>
                <a:moveTo>
                  <a:pt x="10461" y="93121"/>
                </a:moveTo>
                <a:cubicBezTo>
                  <a:pt x="10779" y="93212"/>
                  <a:pt x="10529" y="93393"/>
                  <a:pt x="10552" y="93689"/>
                </a:cubicBezTo>
                <a:cubicBezTo>
                  <a:pt x="10370" y="93939"/>
                  <a:pt x="10484" y="93280"/>
                  <a:pt x="10461" y="93121"/>
                </a:cubicBezTo>
                <a:close/>
                <a:moveTo>
                  <a:pt x="11143" y="78703"/>
                </a:moveTo>
                <a:cubicBezTo>
                  <a:pt x="10938" y="78476"/>
                  <a:pt x="11120" y="77794"/>
                  <a:pt x="11075" y="77385"/>
                </a:cubicBezTo>
                <a:cubicBezTo>
                  <a:pt x="11280" y="77612"/>
                  <a:pt x="11098" y="78294"/>
                  <a:pt x="11143" y="78703"/>
                </a:cubicBezTo>
                <a:close/>
                <a:moveTo>
                  <a:pt x="10688" y="78476"/>
                </a:moveTo>
                <a:cubicBezTo>
                  <a:pt x="10393" y="78408"/>
                  <a:pt x="10575" y="77953"/>
                  <a:pt x="10620" y="77703"/>
                </a:cubicBezTo>
                <a:cubicBezTo>
                  <a:pt x="10825" y="77748"/>
                  <a:pt x="10643" y="78249"/>
                  <a:pt x="10688" y="78476"/>
                </a:cubicBezTo>
                <a:close/>
                <a:moveTo>
                  <a:pt x="12849" y="87595"/>
                </a:moveTo>
                <a:cubicBezTo>
                  <a:pt x="12917" y="88095"/>
                  <a:pt x="12348" y="88459"/>
                  <a:pt x="13008" y="88459"/>
                </a:cubicBezTo>
                <a:cubicBezTo>
                  <a:pt x="12985" y="88141"/>
                  <a:pt x="13121" y="87617"/>
                  <a:pt x="12849" y="87595"/>
                </a:cubicBezTo>
                <a:close/>
                <a:moveTo>
                  <a:pt x="13121" y="87163"/>
                </a:moveTo>
                <a:cubicBezTo>
                  <a:pt x="13281" y="87799"/>
                  <a:pt x="13190" y="88618"/>
                  <a:pt x="13008" y="89346"/>
                </a:cubicBezTo>
                <a:cubicBezTo>
                  <a:pt x="12962" y="89687"/>
                  <a:pt x="13281" y="89596"/>
                  <a:pt x="13167" y="90005"/>
                </a:cubicBezTo>
                <a:cubicBezTo>
                  <a:pt x="13099" y="89982"/>
                  <a:pt x="13099" y="89891"/>
                  <a:pt x="13008" y="89891"/>
                </a:cubicBezTo>
                <a:cubicBezTo>
                  <a:pt x="12894" y="90483"/>
                  <a:pt x="13099" y="90710"/>
                  <a:pt x="13167" y="91097"/>
                </a:cubicBezTo>
                <a:cubicBezTo>
                  <a:pt x="12712" y="90938"/>
                  <a:pt x="12712" y="91370"/>
                  <a:pt x="12598" y="91642"/>
                </a:cubicBezTo>
                <a:cubicBezTo>
                  <a:pt x="12166" y="91347"/>
                  <a:pt x="12621" y="90642"/>
                  <a:pt x="12803" y="90437"/>
                </a:cubicBezTo>
                <a:cubicBezTo>
                  <a:pt x="12462" y="90346"/>
                  <a:pt x="12121" y="89846"/>
                  <a:pt x="12280" y="89550"/>
                </a:cubicBezTo>
                <a:cubicBezTo>
                  <a:pt x="12530" y="89505"/>
                  <a:pt x="12348" y="89960"/>
                  <a:pt x="12530" y="89982"/>
                </a:cubicBezTo>
                <a:cubicBezTo>
                  <a:pt x="12826" y="89891"/>
                  <a:pt x="12508" y="89619"/>
                  <a:pt x="12462" y="89550"/>
                </a:cubicBezTo>
                <a:cubicBezTo>
                  <a:pt x="12553" y="89437"/>
                  <a:pt x="12348" y="89027"/>
                  <a:pt x="12462" y="88891"/>
                </a:cubicBezTo>
                <a:cubicBezTo>
                  <a:pt x="12462" y="88891"/>
                  <a:pt x="12644" y="88914"/>
                  <a:pt x="12644" y="88891"/>
                </a:cubicBezTo>
                <a:cubicBezTo>
                  <a:pt x="12644" y="88754"/>
                  <a:pt x="12508" y="88641"/>
                  <a:pt x="12462" y="88459"/>
                </a:cubicBezTo>
                <a:cubicBezTo>
                  <a:pt x="12439" y="88300"/>
                  <a:pt x="12553" y="88300"/>
                  <a:pt x="12553" y="88231"/>
                </a:cubicBezTo>
                <a:cubicBezTo>
                  <a:pt x="12576" y="88095"/>
                  <a:pt x="12348" y="87959"/>
                  <a:pt x="12576" y="87686"/>
                </a:cubicBezTo>
                <a:cubicBezTo>
                  <a:pt x="12598" y="87640"/>
                  <a:pt x="12621" y="87527"/>
                  <a:pt x="12667" y="87481"/>
                </a:cubicBezTo>
                <a:cubicBezTo>
                  <a:pt x="12780" y="87345"/>
                  <a:pt x="13144" y="87731"/>
                  <a:pt x="13121" y="87163"/>
                </a:cubicBezTo>
                <a:close/>
                <a:moveTo>
                  <a:pt x="13167" y="91415"/>
                </a:moveTo>
                <a:cubicBezTo>
                  <a:pt x="13167" y="91711"/>
                  <a:pt x="13121" y="91893"/>
                  <a:pt x="12871" y="91847"/>
                </a:cubicBezTo>
                <a:cubicBezTo>
                  <a:pt x="12849" y="91574"/>
                  <a:pt x="12917" y="91392"/>
                  <a:pt x="13167" y="91415"/>
                </a:cubicBezTo>
                <a:close/>
                <a:moveTo>
                  <a:pt x="12121" y="86480"/>
                </a:moveTo>
                <a:cubicBezTo>
                  <a:pt x="12166" y="86958"/>
                  <a:pt x="11894" y="86890"/>
                  <a:pt x="11666" y="86799"/>
                </a:cubicBezTo>
                <a:cubicBezTo>
                  <a:pt x="11643" y="86458"/>
                  <a:pt x="11962" y="86571"/>
                  <a:pt x="12121" y="86480"/>
                </a:cubicBezTo>
                <a:close/>
                <a:moveTo>
                  <a:pt x="10711" y="65583"/>
                </a:moveTo>
                <a:cubicBezTo>
                  <a:pt x="10779" y="64082"/>
                  <a:pt x="10734" y="63672"/>
                  <a:pt x="10848" y="62194"/>
                </a:cubicBezTo>
                <a:cubicBezTo>
                  <a:pt x="10984" y="61853"/>
                  <a:pt x="10938" y="62581"/>
                  <a:pt x="10938" y="62854"/>
                </a:cubicBezTo>
                <a:cubicBezTo>
                  <a:pt x="10938" y="63650"/>
                  <a:pt x="10893" y="64923"/>
                  <a:pt x="10893" y="65787"/>
                </a:cubicBezTo>
                <a:cubicBezTo>
                  <a:pt x="10734" y="65833"/>
                  <a:pt x="10711" y="65719"/>
                  <a:pt x="10711" y="65583"/>
                </a:cubicBezTo>
                <a:close/>
                <a:moveTo>
                  <a:pt x="11916" y="82001"/>
                </a:moveTo>
                <a:cubicBezTo>
                  <a:pt x="11985" y="81910"/>
                  <a:pt x="12030" y="81819"/>
                  <a:pt x="12030" y="81682"/>
                </a:cubicBezTo>
                <a:cubicBezTo>
                  <a:pt x="12144" y="81864"/>
                  <a:pt x="12326" y="81955"/>
                  <a:pt x="12280" y="82342"/>
                </a:cubicBezTo>
                <a:cubicBezTo>
                  <a:pt x="12098" y="82296"/>
                  <a:pt x="12121" y="82023"/>
                  <a:pt x="11916" y="82001"/>
                </a:cubicBezTo>
                <a:close/>
                <a:moveTo>
                  <a:pt x="12053" y="78931"/>
                </a:moveTo>
                <a:cubicBezTo>
                  <a:pt x="12166" y="79136"/>
                  <a:pt x="12371" y="79226"/>
                  <a:pt x="12326" y="79590"/>
                </a:cubicBezTo>
                <a:cubicBezTo>
                  <a:pt x="12053" y="79590"/>
                  <a:pt x="12098" y="79204"/>
                  <a:pt x="12053" y="78931"/>
                </a:cubicBezTo>
                <a:close/>
                <a:moveTo>
                  <a:pt x="13326" y="67493"/>
                </a:moveTo>
                <a:cubicBezTo>
                  <a:pt x="13531" y="67470"/>
                  <a:pt x="13372" y="67879"/>
                  <a:pt x="13417" y="68038"/>
                </a:cubicBezTo>
                <a:cubicBezTo>
                  <a:pt x="13053" y="67993"/>
                  <a:pt x="13190" y="67652"/>
                  <a:pt x="13326" y="67493"/>
                </a:cubicBezTo>
                <a:close/>
                <a:moveTo>
                  <a:pt x="12075" y="66378"/>
                </a:moveTo>
                <a:cubicBezTo>
                  <a:pt x="11894" y="66242"/>
                  <a:pt x="12189" y="65787"/>
                  <a:pt x="12075" y="65378"/>
                </a:cubicBezTo>
                <a:cubicBezTo>
                  <a:pt x="12371" y="65423"/>
                  <a:pt x="12121" y="66106"/>
                  <a:pt x="12075" y="66378"/>
                </a:cubicBezTo>
                <a:close/>
                <a:moveTo>
                  <a:pt x="11916" y="76862"/>
                </a:moveTo>
                <a:cubicBezTo>
                  <a:pt x="11689" y="76839"/>
                  <a:pt x="11621" y="77021"/>
                  <a:pt x="11530" y="77180"/>
                </a:cubicBezTo>
                <a:cubicBezTo>
                  <a:pt x="11598" y="77294"/>
                  <a:pt x="11712" y="77339"/>
                  <a:pt x="11803" y="77407"/>
                </a:cubicBezTo>
                <a:cubicBezTo>
                  <a:pt x="11780" y="77657"/>
                  <a:pt x="11666" y="77817"/>
                  <a:pt x="11712" y="78158"/>
                </a:cubicBezTo>
                <a:cubicBezTo>
                  <a:pt x="11484" y="77908"/>
                  <a:pt x="11416" y="78112"/>
                  <a:pt x="11257" y="77839"/>
                </a:cubicBezTo>
                <a:cubicBezTo>
                  <a:pt x="11393" y="77407"/>
                  <a:pt x="11371" y="77862"/>
                  <a:pt x="11621" y="77839"/>
                </a:cubicBezTo>
                <a:cubicBezTo>
                  <a:pt x="11575" y="77453"/>
                  <a:pt x="11211" y="77453"/>
                  <a:pt x="11371" y="76839"/>
                </a:cubicBezTo>
                <a:cubicBezTo>
                  <a:pt x="11871" y="76884"/>
                  <a:pt x="11621" y="76634"/>
                  <a:pt x="11643" y="76202"/>
                </a:cubicBezTo>
                <a:cubicBezTo>
                  <a:pt x="12030" y="76202"/>
                  <a:pt x="12098" y="76611"/>
                  <a:pt x="12098" y="77089"/>
                </a:cubicBezTo>
                <a:cubicBezTo>
                  <a:pt x="11939" y="77112"/>
                  <a:pt x="11916" y="76998"/>
                  <a:pt x="11916" y="76862"/>
                </a:cubicBezTo>
                <a:close/>
                <a:moveTo>
                  <a:pt x="10711" y="66015"/>
                </a:moveTo>
                <a:cubicBezTo>
                  <a:pt x="11029" y="66106"/>
                  <a:pt x="10825" y="66810"/>
                  <a:pt x="10870" y="67220"/>
                </a:cubicBezTo>
                <a:cubicBezTo>
                  <a:pt x="10484" y="66992"/>
                  <a:pt x="10916" y="66447"/>
                  <a:pt x="10711" y="66015"/>
                </a:cubicBezTo>
                <a:close/>
                <a:moveTo>
                  <a:pt x="12598" y="68243"/>
                </a:moveTo>
                <a:cubicBezTo>
                  <a:pt x="12462" y="67470"/>
                  <a:pt x="12667" y="67083"/>
                  <a:pt x="12621" y="66492"/>
                </a:cubicBezTo>
                <a:cubicBezTo>
                  <a:pt x="12962" y="66651"/>
                  <a:pt x="12644" y="65992"/>
                  <a:pt x="12985" y="66174"/>
                </a:cubicBezTo>
                <a:cubicBezTo>
                  <a:pt x="12871" y="66538"/>
                  <a:pt x="12962" y="66856"/>
                  <a:pt x="12871" y="67152"/>
                </a:cubicBezTo>
                <a:cubicBezTo>
                  <a:pt x="12871" y="67174"/>
                  <a:pt x="12712" y="67129"/>
                  <a:pt x="12689" y="67152"/>
                </a:cubicBezTo>
                <a:cubicBezTo>
                  <a:pt x="12621" y="67243"/>
                  <a:pt x="12758" y="67584"/>
                  <a:pt x="12689" y="67697"/>
                </a:cubicBezTo>
                <a:cubicBezTo>
                  <a:pt x="12758" y="67857"/>
                  <a:pt x="12826" y="67675"/>
                  <a:pt x="13053" y="67811"/>
                </a:cubicBezTo>
                <a:cubicBezTo>
                  <a:pt x="12758" y="68061"/>
                  <a:pt x="13053" y="68380"/>
                  <a:pt x="12849" y="68789"/>
                </a:cubicBezTo>
                <a:cubicBezTo>
                  <a:pt x="12871" y="68925"/>
                  <a:pt x="12940" y="68857"/>
                  <a:pt x="12940" y="68789"/>
                </a:cubicBezTo>
                <a:cubicBezTo>
                  <a:pt x="13235" y="68903"/>
                  <a:pt x="12849" y="69084"/>
                  <a:pt x="12849" y="69221"/>
                </a:cubicBezTo>
                <a:cubicBezTo>
                  <a:pt x="12644" y="69266"/>
                  <a:pt x="12621" y="68561"/>
                  <a:pt x="12485" y="68903"/>
                </a:cubicBezTo>
                <a:cubicBezTo>
                  <a:pt x="12280" y="68675"/>
                  <a:pt x="12644" y="68334"/>
                  <a:pt x="12871" y="68561"/>
                </a:cubicBezTo>
                <a:cubicBezTo>
                  <a:pt x="12758" y="68470"/>
                  <a:pt x="12849" y="68175"/>
                  <a:pt x="12598" y="68243"/>
                </a:cubicBezTo>
                <a:close/>
                <a:moveTo>
                  <a:pt x="10666" y="75088"/>
                </a:moveTo>
                <a:cubicBezTo>
                  <a:pt x="10870" y="75133"/>
                  <a:pt x="10688" y="75634"/>
                  <a:pt x="10734" y="75861"/>
                </a:cubicBezTo>
                <a:cubicBezTo>
                  <a:pt x="10393" y="75747"/>
                  <a:pt x="10666" y="75406"/>
                  <a:pt x="10666" y="75088"/>
                </a:cubicBezTo>
                <a:close/>
                <a:moveTo>
                  <a:pt x="11757" y="68448"/>
                </a:moveTo>
                <a:cubicBezTo>
                  <a:pt x="12053" y="68516"/>
                  <a:pt x="11871" y="68743"/>
                  <a:pt x="11848" y="68993"/>
                </a:cubicBezTo>
                <a:cubicBezTo>
                  <a:pt x="11621" y="68971"/>
                  <a:pt x="11643" y="68584"/>
                  <a:pt x="11757" y="68448"/>
                </a:cubicBezTo>
                <a:close/>
                <a:moveTo>
                  <a:pt x="10848" y="68311"/>
                </a:moveTo>
                <a:lnTo>
                  <a:pt x="10825" y="69289"/>
                </a:lnTo>
                <a:cubicBezTo>
                  <a:pt x="10597" y="69312"/>
                  <a:pt x="10529" y="68243"/>
                  <a:pt x="10848" y="68311"/>
                </a:cubicBezTo>
                <a:close/>
                <a:moveTo>
                  <a:pt x="11302" y="69084"/>
                </a:moveTo>
                <a:cubicBezTo>
                  <a:pt x="10984" y="69016"/>
                  <a:pt x="11166" y="68675"/>
                  <a:pt x="11211" y="68425"/>
                </a:cubicBezTo>
                <a:cubicBezTo>
                  <a:pt x="11507" y="68493"/>
                  <a:pt x="11348" y="68834"/>
                  <a:pt x="11302" y="69084"/>
                </a:cubicBezTo>
                <a:close/>
                <a:moveTo>
                  <a:pt x="46117" y="24605"/>
                </a:moveTo>
                <a:cubicBezTo>
                  <a:pt x="46322" y="24810"/>
                  <a:pt x="46526" y="25105"/>
                  <a:pt x="46708" y="25447"/>
                </a:cubicBezTo>
                <a:cubicBezTo>
                  <a:pt x="46868" y="25788"/>
                  <a:pt x="47049" y="26129"/>
                  <a:pt x="47231" y="26379"/>
                </a:cubicBezTo>
                <a:cubicBezTo>
                  <a:pt x="46777" y="25970"/>
                  <a:pt x="46390" y="25196"/>
                  <a:pt x="46117" y="24605"/>
                </a:cubicBezTo>
                <a:close/>
                <a:moveTo>
                  <a:pt x="4412" y="26970"/>
                </a:moveTo>
                <a:cubicBezTo>
                  <a:pt x="4026" y="26856"/>
                  <a:pt x="4048" y="26424"/>
                  <a:pt x="4162" y="25970"/>
                </a:cubicBezTo>
                <a:cubicBezTo>
                  <a:pt x="3980" y="25856"/>
                  <a:pt x="3821" y="25037"/>
                  <a:pt x="4276" y="25105"/>
                </a:cubicBezTo>
                <a:cubicBezTo>
                  <a:pt x="4276" y="25719"/>
                  <a:pt x="4503" y="26584"/>
                  <a:pt x="4412" y="26970"/>
                </a:cubicBezTo>
                <a:close/>
                <a:moveTo>
                  <a:pt x="6459" y="25037"/>
                </a:moveTo>
                <a:cubicBezTo>
                  <a:pt x="6595" y="24878"/>
                  <a:pt x="6663" y="24628"/>
                  <a:pt x="6754" y="24401"/>
                </a:cubicBezTo>
                <a:cubicBezTo>
                  <a:pt x="7437" y="24742"/>
                  <a:pt x="7073" y="25742"/>
                  <a:pt x="7095" y="26470"/>
                </a:cubicBezTo>
                <a:cubicBezTo>
                  <a:pt x="7095" y="26606"/>
                  <a:pt x="7255" y="26561"/>
                  <a:pt x="7368" y="26584"/>
                </a:cubicBezTo>
                <a:cubicBezTo>
                  <a:pt x="7004" y="26879"/>
                  <a:pt x="7368" y="27175"/>
                  <a:pt x="7437" y="27584"/>
                </a:cubicBezTo>
                <a:cubicBezTo>
                  <a:pt x="7482" y="27925"/>
                  <a:pt x="7186" y="27857"/>
                  <a:pt x="7164" y="28107"/>
                </a:cubicBezTo>
                <a:cubicBezTo>
                  <a:pt x="6913" y="27743"/>
                  <a:pt x="7277" y="27357"/>
                  <a:pt x="7073" y="26902"/>
                </a:cubicBezTo>
                <a:cubicBezTo>
                  <a:pt x="6936" y="26720"/>
                  <a:pt x="6641" y="26720"/>
                  <a:pt x="6641" y="26356"/>
                </a:cubicBezTo>
                <a:cubicBezTo>
                  <a:pt x="6777" y="26333"/>
                  <a:pt x="6777" y="26470"/>
                  <a:pt x="6891" y="26470"/>
                </a:cubicBezTo>
                <a:cubicBezTo>
                  <a:pt x="6754" y="25833"/>
                  <a:pt x="7209" y="25060"/>
                  <a:pt x="6459" y="25037"/>
                </a:cubicBezTo>
                <a:close/>
                <a:moveTo>
                  <a:pt x="7732" y="26152"/>
                </a:moveTo>
                <a:cubicBezTo>
                  <a:pt x="7869" y="26265"/>
                  <a:pt x="7869" y="26515"/>
                  <a:pt x="7914" y="26720"/>
                </a:cubicBezTo>
                <a:cubicBezTo>
                  <a:pt x="7596" y="26788"/>
                  <a:pt x="7573" y="26311"/>
                  <a:pt x="7732" y="26152"/>
                </a:cubicBezTo>
                <a:close/>
                <a:moveTo>
                  <a:pt x="3684" y="33496"/>
                </a:moveTo>
                <a:cubicBezTo>
                  <a:pt x="3389" y="32928"/>
                  <a:pt x="3730" y="32155"/>
                  <a:pt x="3707" y="31541"/>
                </a:cubicBezTo>
                <a:cubicBezTo>
                  <a:pt x="3684" y="31063"/>
                  <a:pt x="3389" y="30768"/>
                  <a:pt x="3548" y="30449"/>
                </a:cubicBezTo>
                <a:cubicBezTo>
                  <a:pt x="3798" y="30427"/>
                  <a:pt x="3684" y="30859"/>
                  <a:pt x="3707" y="31109"/>
                </a:cubicBezTo>
                <a:cubicBezTo>
                  <a:pt x="3753" y="31313"/>
                  <a:pt x="3866" y="31495"/>
                  <a:pt x="3889" y="31655"/>
                </a:cubicBezTo>
                <a:cubicBezTo>
                  <a:pt x="3912" y="31814"/>
                  <a:pt x="3798" y="31814"/>
                  <a:pt x="3798" y="31859"/>
                </a:cubicBezTo>
                <a:cubicBezTo>
                  <a:pt x="3798" y="31996"/>
                  <a:pt x="4003" y="32314"/>
                  <a:pt x="3707" y="32405"/>
                </a:cubicBezTo>
                <a:cubicBezTo>
                  <a:pt x="3844" y="32973"/>
                  <a:pt x="3844" y="32951"/>
                  <a:pt x="3684" y="33496"/>
                </a:cubicBezTo>
                <a:close/>
                <a:moveTo>
                  <a:pt x="3684" y="45526"/>
                </a:moveTo>
                <a:cubicBezTo>
                  <a:pt x="3662" y="45071"/>
                  <a:pt x="3821" y="45117"/>
                  <a:pt x="3684" y="44775"/>
                </a:cubicBezTo>
                <a:cubicBezTo>
                  <a:pt x="4207" y="44753"/>
                  <a:pt x="3571" y="45412"/>
                  <a:pt x="4139" y="45321"/>
                </a:cubicBezTo>
                <a:cubicBezTo>
                  <a:pt x="4230" y="45685"/>
                  <a:pt x="3866" y="45480"/>
                  <a:pt x="3684" y="45526"/>
                </a:cubicBezTo>
                <a:close/>
                <a:moveTo>
                  <a:pt x="8255" y="27812"/>
                </a:moveTo>
                <a:cubicBezTo>
                  <a:pt x="8232" y="27470"/>
                  <a:pt x="8551" y="27402"/>
                  <a:pt x="8346" y="27152"/>
                </a:cubicBezTo>
                <a:cubicBezTo>
                  <a:pt x="8460" y="26811"/>
                  <a:pt x="8778" y="28062"/>
                  <a:pt x="8255" y="27812"/>
                </a:cubicBezTo>
                <a:close/>
                <a:moveTo>
                  <a:pt x="6777" y="28221"/>
                </a:moveTo>
                <a:cubicBezTo>
                  <a:pt x="6754" y="28516"/>
                  <a:pt x="7391" y="28107"/>
                  <a:pt x="7232" y="28562"/>
                </a:cubicBezTo>
                <a:cubicBezTo>
                  <a:pt x="7004" y="28698"/>
                  <a:pt x="6868" y="28221"/>
                  <a:pt x="6777" y="28539"/>
                </a:cubicBezTo>
                <a:cubicBezTo>
                  <a:pt x="6572" y="28516"/>
                  <a:pt x="6572" y="28244"/>
                  <a:pt x="6777" y="28221"/>
                </a:cubicBezTo>
                <a:close/>
                <a:moveTo>
                  <a:pt x="6527" y="27652"/>
                </a:moveTo>
                <a:cubicBezTo>
                  <a:pt x="6800" y="27584"/>
                  <a:pt x="6618" y="28039"/>
                  <a:pt x="6982" y="27902"/>
                </a:cubicBezTo>
                <a:cubicBezTo>
                  <a:pt x="6982" y="28084"/>
                  <a:pt x="6891" y="28175"/>
                  <a:pt x="6777" y="28221"/>
                </a:cubicBezTo>
                <a:cubicBezTo>
                  <a:pt x="6709" y="28016"/>
                  <a:pt x="6413" y="28062"/>
                  <a:pt x="6527" y="27652"/>
                </a:cubicBezTo>
                <a:close/>
                <a:moveTo>
                  <a:pt x="8278" y="26720"/>
                </a:moveTo>
                <a:cubicBezTo>
                  <a:pt x="8232" y="26925"/>
                  <a:pt x="8028" y="27152"/>
                  <a:pt x="8073" y="27379"/>
                </a:cubicBezTo>
                <a:cubicBezTo>
                  <a:pt x="7709" y="27425"/>
                  <a:pt x="8187" y="26629"/>
                  <a:pt x="8187" y="26720"/>
                </a:cubicBezTo>
                <a:cubicBezTo>
                  <a:pt x="8187" y="26629"/>
                  <a:pt x="8096" y="26174"/>
                  <a:pt x="8096" y="25833"/>
                </a:cubicBezTo>
                <a:cubicBezTo>
                  <a:pt x="8096" y="25515"/>
                  <a:pt x="8210" y="25242"/>
                  <a:pt x="8119" y="24969"/>
                </a:cubicBezTo>
                <a:cubicBezTo>
                  <a:pt x="8278" y="24946"/>
                  <a:pt x="8323" y="24787"/>
                  <a:pt x="8301" y="24537"/>
                </a:cubicBezTo>
                <a:cubicBezTo>
                  <a:pt x="8574" y="24878"/>
                  <a:pt x="8210" y="25310"/>
                  <a:pt x="8187" y="25833"/>
                </a:cubicBezTo>
                <a:cubicBezTo>
                  <a:pt x="8187" y="26174"/>
                  <a:pt x="8323" y="26424"/>
                  <a:pt x="8278" y="26720"/>
                </a:cubicBezTo>
                <a:close/>
                <a:moveTo>
                  <a:pt x="5958" y="27971"/>
                </a:moveTo>
                <a:cubicBezTo>
                  <a:pt x="5731" y="28266"/>
                  <a:pt x="5640" y="27334"/>
                  <a:pt x="5799" y="27107"/>
                </a:cubicBezTo>
                <a:cubicBezTo>
                  <a:pt x="6049" y="27152"/>
                  <a:pt x="5708" y="27925"/>
                  <a:pt x="5958" y="27971"/>
                </a:cubicBezTo>
                <a:close/>
                <a:moveTo>
                  <a:pt x="4253" y="56919"/>
                </a:moveTo>
                <a:cubicBezTo>
                  <a:pt x="4435" y="56668"/>
                  <a:pt x="4276" y="56236"/>
                  <a:pt x="4253" y="55827"/>
                </a:cubicBezTo>
                <a:cubicBezTo>
                  <a:pt x="4253" y="55622"/>
                  <a:pt x="4367" y="55577"/>
                  <a:pt x="4367" y="55372"/>
                </a:cubicBezTo>
                <a:cubicBezTo>
                  <a:pt x="4367" y="55190"/>
                  <a:pt x="4253" y="55145"/>
                  <a:pt x="4276" y="54940"/>
                </a:cubicBezTo>
                <a:cubicBezTo>
                  <a:pt x="4321" y="54099"/>
                  <a:pt x="4344" y="52962"/>
                  <a:pt x="4321" y="51893"/>
                </a:cubicBezTo>
                <a:cubicBezTo>
                  <a:pt x="4821" y="51916"/>
                  <a:pt x="4480" y="52621"/>
                  <a:pt x="4480" y="52871"/>
                </a:cubicBezTo>
                <a:cubicBezTo>
                  <a:pt x="4503" y="53189"/>
                  <a:pt x="4730" y="53371"/>
                  <a:pt x="4571" y="53644"/>
                </a:cubicBezTo>
                <a:cubicBezTo>
                  <a:pt x="4594" y="53780"/>
                  <a:pt x="4753" y="53758"/>
                  <a:pt x="4753" y="53644"/>
                </a:cubicBezTo>
                <a:cubicBezTo>
                  <a:pt x="4981" y="53758"/>
                  <a:pt x="4662" y="54122"/>
                  <a:pt x="4480" y="54076"/>
                </a:cubicBezTo>
                <a:cubicBezTo>
                  <a:pt x="4571" y="55008"/>
                  <a:pt x="4412" y="55691"/>
                  <a:pt x="4617" y="56373"/>
                </a:cubicBezTo>
                <a:cubicBezTo>
                  <a:pt x="4503" y="56578"/>
                  <a:pt x="4480" y="56873"/>
                  <a:pt x="4253" y="56919"/>
                </a:cubicBezTo>
                <a:close/>
                <a:moveTo>
                  <a:pt x="5549" y="61080"/>
                </a:moveTo>
                <a:cubicBezTo>
                  <a:pt x="5322" y="61057"/>
                  <a:pt x="5253" y="61239"/>
                  <a:pt x="5276" y="61512"/>
                </a:cubicBezTo>
                <a:cubicBezTo>
                  <a:pt x="4867" y="61262"/>
                  <a:pt x="5344" y="60648"/>
                  <a:pt x="5117" y="60216"/>
                </a:cubicBezTo>
                <a:cubicBezTo>
                  <a:pt x="5231" y="60102"/>
                  <a:pt x="5458" y="60102"/>
                  <a:pt x="5481" y="59898"/>
                </a:cubicBezTo>
                <a:cubicBezTo>
                  <a:pt x="5435" y="59556"/>
                  <a:pt x="5276" y="59988"/>
                  <a:pt x="5117" y="59875"/>
                </a:cubicBezTo>
                <a:cubicBezTo>
                  <a:pt x="5185" y="59784"/>
                  <a:pt x="5208" y="59625"/>
                  <a:pt x="5208" y="59443"/>
                </a:cubicBezTo>
                <a:cubicBezTo>
                  <a:pt x="5390" y="59352"/>
                  <a:pt x="5504" y="59784"/>
                  <a:pt x="5572" y="59443"/>
                </a:cubicBezTo>
                <a:cubicBezTo>
                  <a:pt x="5708" y="59488"/>
                  <a:pt x="5890" y="60011"/>
                  <a:pt x="5663" y="60102"/>
                </a:cubicBezTo>
                <a:cubicBezTo>
                  <a:pt x="5663" y="60330"/>
                  <a:pt x="5913" y="60261"/>
                  <a:pt x="5845" y="60557"/>
                </a:cubicBezTo>
                <a:cubicBezTo>
                  <a:pt x="5640" y="60602"/>
                  <a:pt x="5663" y="60398"/>
                  <a:pt x="5663" y="60216"/>
                </a:cubicBezTo>
                <a:cubicBezTo>
                  <a:pt x="5504" y="60193"/>
                  <a:pt x="5504" y="60330"/>
                  <a:pt x="5390" y="60330"/>
                </a:cubicBezTo>
                <a:cubicBezTo>
                  <a:pt x="5526" y="60739"/>
                  <a:pt x="5913" y="60853"/>
                  <a:pt x="5913" y="61421"/>
                </a:cubicBezTo>
                <a:cubicBezTo>
                  <a:pt x="5504" y="61148"/>
                  <a:pt x="5754" y="61580"/>
                  <a:pt x="5822" y="61853"/>
                </a:cubicBezTo>
                <a:cubicBezTo>
                  <a:pt x="5663" y="61876"/>
                  <a:pt x="5617" y="61717"/>
                  <a:pt x="5458" y="61739"/>
                </a:cubicBezTo>
                <a:cubicBezTo>
                  <a:pt x="5390" y="61398"/>
                  <a:pt x="5617" y="61421"/>
                  <a:pt x="5549" y="61080"/>
                </a:cubicBezTo>
                <a:close/>
                <a:moveTo>
                  <a:pt x="5322" y="58238"/>
                </a:moveTo>
                <a:cubicBezTo>
                  <a:pt x="5504" y="57965"/>
                  <a:pt x="5299" y="57919"/>
                  <a:pt x="5435" y="57601"/>
                </a:cubicBezTo>
                <a:cubicBezTo>
                  <a:pt x="5617" y="57624"/>
                  <a:pt x="5504" y="58010"/>
                  <a:pt x="5686" y="58033"/>
                </a:cubicBezTo>
                <a:cubicBezTo>
                  <a:pt x="5640" y="58169"/>
                  <a:pt x="5504" y="58238"/>
                  <a:pt x="5322" y="58238"/>
                </a:cubicBezTo>
                <a:close/>
                <a:moveTo>
                  <a:pt x="4480" y="59420"/>
                </a:moveTo>
                <a:cubicBezTo>
                  <a:pt x="4276" y="59170"/>
                  <a:pt x="4458" y="58442"/>
                  <a:pt x="4412" y="58010"/>
                </a:cubicBezTo>
                <a:cubicBezTo>
                  <a:pt x="4594" y="58510"/>
                  <a:pt x="4617" y="59011"/>
                  <a:pt x="4480" y="59420"/>
                </a:cubicBezTo>
                <a:close/>
                <a:moveTo>
                  <a:pt x="5890" y="51143"/>
                </a:moveTo>
                <a:cubicBezTo>
                  <a:pt x="5867" y="50460"/>
                  <a:pt x="5299" y="51074"/>
                  <a:pt x="5344" y="50370"/>
                </a:cubicBezTo>
                <a:cubicBezTo>
                  <a:pt x="5595" y="50438"/>
                  <a:pt x="5663" y="50733"/>
                  <a:pt x="5981" y="50711"/>
                </a:cubicBezTo>
                <a:cubicBezTo>
                  <a:pt x="5981" y="51165"/>
                  <a:pt x="6209" y="51688"/>
                  <a:pt x="5776" y="51802"/>
                </a:cubicBezTo>
                <a:cubicBezTo>
                  <a:pt x="5867" y="51484"/>
                  <a:pt x="5526" y="50870"/>
                  <a:pt x="5890" y="51143"/>
                </a:cubicBezTo>
                <a:close/>
                <a:moveTo>
                  <a:pt x="4640" y="61398"/>
                </a:moveTo>
                <a:cubicBezTo>
                  <a:pt x="4435" y="61307"/>
                  <a:pt x="4344" y="60261"/>
                  <a:pt x="4662" y="59988"/>
                </a:cubicBezTo>
                <a:cubicBezTo>
                  <a:pt x="5003" y="59898"/>
                  <a:pt x="4662" y="60170"/>
                  <a:pt x="4640" y="60307"/>
                </a:cubicBezTo>
                <a:cubicBezTo>
                  <a:pt x="4617" y="60625"/>
                  <a:pt x="4753" y="61125"/>
                  <a:pt x="4640" y="61398"/>
                </a:cubicBezTo>
                <a:close/>
                <a:moveTo>
                  <a:pt x="5708" y="57169"/>
                </a:moveTo>
                <a:cubicBezTo>
                  <a:pt x="5640" y="56873"/>
                  <a:pt x="5867" y="56623"/>
                  <a:pt x="5731" y="56077"/>
                </a:cubicBezTo>
                <a:cubicBezTo>
                  <a:pt x="5936" y="56100"/>
                  <a:pt x="5776" y="56578"/>
                  <a:pt x="6072" y="56509"/>
                </a:cubicBezTo>
                <a:cubicBezTo>
                  <a:pt x="5981" y="56759"/>
                  <a:pt x="6049" y="57214"/>
                  <a:pt x="5708" y="57169"/>
                </a:cubicBezTo>
                <a:close/>
                <a:moveTo>
                  <a:pt x="6140" y="28971"/>
                </a:moveTo>
                <a:cubicBezTo>
                  <a:pt x="5981" y="28994"/>
                  <a:pt x="5890" y="28767"/>
                  <a:pt x="5867" y="28971"/>
                </a:cubicBezTo>
                <a:cubicBezTo>
                  <a:pt x="5595" y="28789"/>
                  <a:pt x="5936" y="28471"/>
                  <a:pt x="6140" y="28539"/>
                </a:cubicBezTo>
                <a:close/>
                <a:moveTo>
                  <a:pt x="5958" y="52348"/>
                </a:moveTo>
                <a:cubicBezTo>
                  <a:pt x="5867" y="53053"/>
                  <a:pt x="5958" y="53348"/>
                  <a:pt x="5845" y="54099"/>
                </a:cubicBezTo>
                <a:cubicBezTo>
                  <a:pt x="5435" y="54008"/>
                  <a:pt x="5322" y="53576"/>
                  <a:pt x="5299" y="53007"/>
                </a:cubicBezTo>
                <a:cubicBezTo>
                  <a:pt x="5663" y="52825"/>
                  <a:pt x="5344" y="53462"/>
                  <a:pt x="5572" y="53439"/>
                </a:cubicBezTo>
                <a:cubicBezTo>
                  <a:pt x="5890" y="53098"/>
                  <a:pt x="5481" y="52530"/>
                  <a:pt x="5958" y="52348"/>
                </a:cubicBezTo>
                <a:close/>
                <a:moveTo>
                  <a:pt x="5367" y="55304"/>
                </a:moveTo>
                <a:cubicBezTo>
                  <a:pt x="5276" y="55827"/>
                  <a:pt x="5617" y="55850"/>
                  <a:pt x="5526" y="56396"/>
                </a:cubicBezTo>
                <a:cubicBezTo>
                  <a:pt x="5140" y="56373"/>
                  <a:pt x="5322" y="55691"/>
                  <a:pt x="5094" y="55509"/>
                </a:cubicBezTo>
                <a:cubicBezTo>
                  <a:pt x="5163" y="55327"/>
                  <a:pt x="5458" y="54872"/>
                  <a:pt x="5640" y="55190"/>
                </a:cubicBezTo>
                <a:cubicBezTo>
                  <a:pt x="5936" y="55190"/>
                  <a:pt x="5367" y="54758"/>
                  <a:pt x="5640" y="54758"/>
                </a:cubicBezTo>
                <a:cubicBezTo>
                  <a:pt x="6004" y="54781"/>
                  <a:pt x="5913" y="55259"/>
                  <a:pt x="5822" y="55531"/>
                </a:cubicBezTo>
                <a:cubicBezTo>
                  <a:pt x="5526" y="55600"/>
                  <a:pt x="5549" y="55350"/>
                  <a:pt x="5367" y="55304"/>
                </a:cubicBezTo>
                <a:close/>
                <a:moveTo>
                  <a:pt x="5072" y="50802"/>
                </a:moveTo>
                <a:cubicBezTo>
                  <a:pt x="5253" y="50870"/>
                  <a:pt x="5708" y="51757"/>
                  <a:pt x="5231" y="52120"/>
                </a:cubicBezTo>
                <a:cubicBezTo>
                  <a:pt x="5299" y="52325"/>
                  <a:pt x="5390" y="52530"/>
                  <a:pt x="5413" y="52780"/>
                </a:cubicBezTo>
                <a:cubicBezTo>
                  <a:pt x="5322" y="52803"/>
                  <a:pt x="5322" y="52734"/>
                  <a:pt x="5322" y="52666"/>
                </a:cubicBezTo>
                <a:cubicBezTo>
                  <a:pt x="5231" y="52644"/>
                  <a:pt x="5231" y="52712"/>
                  <a:pt x="5231" y="52780"/>
                </a:cubicBezTo>
                <a:cubicBezTo>
                  <a:pt x="4821" y="52439"/>
                  <a:pt x="5640" y="51347"/>
                  <a:pt x="4958" y="51347"/>
                </a:cubicBezTo>
                <a:cubicBezTo>
                  <a:pt x="4890" y="51029"/>
                  <a:pt x="5094" y="51074"/>
                  <a:pt x="5072" y="50802"/>
                </a:cubicBezTo>
                <a:close/>
                <a:moveTo>
                  <a:pt x="5208" y="54417"/>
                </a:moveTo>
                <a:cubicBezTo>
                  <a:pt x="5003" y="54781"/>
                  <a:pt x="4799" y="53917"/>
                  <a:pt x="5026" y="53758"/>
                </a:cubicBezTo>
                <a:cubicBezTo>
                  <a:pt x="5231" y="53871"/>
                  <a:pt x="4867" y="54281"/>
                  <a:pt x="5208" y="54417"/>
                </a:cubicBezTo>
                <a:close/>
                <a:moveTo>
                  <a:pt x="5572" y="54099"/>
                </a:moveTo>
                <a:cubicBezTo>
                  <a:pt x="5458" y="54372"/>
                  <a:pt x="5595" y="54940"/>
                  <a:pt x="5276" y="54963"/>
                </a:cubicBezTo>
                <a:cubicBezTo>
                  <a:pt x="5231" y="54485"/>
                  <a:pt x="5435" y="54349"/>
                  <a:pt x="5390" y="53871"/>
                </a:cubicBezTo>
                <a:cubicBezTo>
                  <a:pt x="5481" y="53894"/>
                  <a:pt x="5458" y="54099"/>
                  <a:pt x="5572" y="54099"/>
                </a:cubicBezTo>
                <a:close/>
                <a:moveTo>
                  <a:pt x="683" y="2297"/>
                </a:moveTo>
                <a:cubicBezTo>
                  <a:pt x="660" y="2184"/>
                  <a:pt x="546" y="2206"/>
                  <a:pt x="569" y="2388"/>
                </a:cubicBezTo>
                <a:cubicBezTo>
                  <a:pt x="887" y="2434"/>
                  <a:pt x="1024" y="2275"/>
                  <a:pt x="1047" y="1956"/>
                </a:cubicBezTo>
                <a:cubicBezTo>
                  <a:pt x="751" y="1865"/>
                  <a:pt x="910" y="2320"/>
                  <a:pt x="683" y="2297"/>
                </a:cubicBezTo>
                <a:close/>
                <a:moveTo>
                  <a:pt x="1024" y="3821"/>
                </a:moveTo>
                <a:cubicBezTo>
                  <a:pt x="1092" y="3912"/>
                  <a:pt x="1638" y="4139"/>
                  <a:pt x="1570" y="3730"/>
                </a:cubicBezTo>
                <a:cubicBezTo>
                  <a:pt x="1570" y="3571"/>
                  <a:pt x="887" y="3480"/>
                  <a:pt x="1024" y="3821"/>
                </a:cubicBezTo>
                <a:close/>
                <a:moveTo>
                  <a:pt x="1274" y="4162"/>
                </a:moveTo>
                <a:cubicBezTo>
                  <a:pt x="1274" y="4435"/>
                  <a:pt x="1410" y="4503"/>
                  <a:pt x="1547" y="4594"/>
                </a:cubicBezTo>
                <a:cubicBezTo>
                  <a:pt x="1592" y="4458"/>
                  <a:pt x="1683" y="4389"/>
                  <a:pt x="1661" y="4162"/>
                </a:cubicBezTo>
                <a:close/>
                <a:moveTo>
                  <a:pt x="2002" y="4935"/>
                </a:moveTo>
                <a:cubicBezTo>
                  <a:pt x="2252" y="4981"/>
                  <a:pt x="2252" y="4708"/>
                  <a:pt x="2297" y="4503"/>
                </a:cubicBezTo>
                <a:cubicBezTo>
                  <a:pt x="1979" y="4389"/>
                  <a:pt x="1979" y="4662"/>
                  <a:pt x="2002" y="4935"/>
                </a:cubicBezTo>
                <a:close/>
                <a:moveTo>
                  <a:pt x="1456" y="4708"/>
                </a:moveTo>
                <a:cubicBezTo>
                  <a:pt x="1297" y="5140"/>
                  <a:pt x="1479" y="5254"/>
                  <a:pt x="1547" y="5481"/>
                </a:cubicBezTo>
                <a:cubicBezTo>
                  <a:pt x="1570" y="5640"/>
                  <a:pt x="1433" y="6186"/>
                  <a:pt x="1706" y="6027"/>
                </a:cubicBezTo>
                <a:cubicBezTo>
                  <a:pt x="1911" y="6004"/>
                  <a:pt x="1752" y="5549"/>
                  <a:pt x="1911" y="5481"/>
                </a:cubicBezTo>
                <a:cubicBezTo>
                  <a:pt x="1456" y="5322"/>
                  <a:pt x="1706" y="4981"/>
                  <a:pt x="1456" y="4708"/>
                </a:cubicBezTo>
                <a:close/>
                <a:moveTo>
                  <a:pt x="1979" y="7027"/>
                </a:moveTo>
                <a:cubicBezTo>
                  <a:pt x="1729" y="7346"/>
                  <a:pt x="1729" y="7459"/>
                  <a:pt x="1229" y="7323"/>
                </a:cubicBezTo>
                <a:cubicBezTo>
                  <a:pt x="1138" y="7891"/>
                  <a:pt x="1774" y="7505"/>
                  <a:pt x="1774" y="7664"/>
                </a:cubicBezTo>
                <a:cubicBezTo>
                  <a:pt x="1547" y="7823"/>
                  <a:pt x="1501" y="8687"/>
                  <a:pt x="1956" y="8665"/>
                </a:cubicBezTo>
                <a:cubicBezTo>
                  <a:pt x="2070" y="8323"/>
                  <a:pt x="1820" y="8392"/>
                  <a:pt x="1774" y="8210"/>
                </a:cubicBezTo>
                <a:cubicBezTo>
                  <a:pt x="1888" y="7778"/>
                  <a:pt x="2320" y="7391"/>
                  <a:pt x="1979" y="7027"/>
                </a:cubicBezTo>
                <a:close/>
                <a:moveTo>
                  <a:pt x="2047" y="8983"/>
                </a:moveTo>
                <a:cubicBezTo>
                  <a:pt x="1752" y="8960"/>
                  <a:pt x="1615" y="9802"/>
                  <a:pt x="1933" y="9847"/>
                </a:cubicBezTo>
                <a:cubicBezTo>
                  <a:pt x="2070" y="9551"/>
                  <a:pt x="1911" y="9415"/>
                  <a:pt x="2047" y="8983"/>
                </a:cubicBezTo>
                <a:close/>
                <a:moveTo>
                  <a:pt x="1138" y="1206"/>
                </a:moveTo>
                <a:cubicBezTo>
                  <a:pt x="1524" y="1501"/>
                  <a:pt x="2070" y="1615"/>
                  <a:pt x="2320" y="2115"/>
                </a:cubicBezTo>
                <a:cubicBezTo>
                  <a:pt x="2366" y="2184"/>
                  <a:pt x="2343" y="2479"/>
                  <a:pt x="2411" y="2661"/>
                </a:cubicBezTo>
                <a:cubicBezTo>
                  <a:pt x="2479" y="2820"/>
                  <a:pt x="2752" y="3252"/>
                  <a:pt x="2570" y="3639"/>
                </a:cubicBezTo>
                <a:cubicBezTo>
                  <a:pt x="2616" y="3866"/>
                  <a:pt x="2752" y="4003"/>
                  <a:pt x="2843" y="4185"/>
                </a:cubicBezTo>
                <a:cubicBezTo>
                  <a:pt x="2729" y="5754"/>
                  <a:pt x="3002" y="6754"/>
                  <a:pt x="2798" y="7800"/>
                </a:cubicBezTo>
                <a:cubicBezTo>
                  <a:pt x="2707" y="7709"/>
                  <a:pt x="2661" y="7596"/>
                  <a:pt x="2616" y="7459"/>
                </a:cubicBezTo>
                <a:cubicBezTo>
                  <a:pt x="2320" y="7528"/>
                  <a:pt x="2479" y="7755"/>
                  <a:pt x="2502" y="8005"/>
                </a:cubicBezTo>
                <a:cubicBezTo>
                  <a:pt x="2229" y="8096"/>
                  <a:pt x="2024" y="8642"/>
                  <a:pt x="2138" y="8869"/>
                </a:cubicBezTo>
                <a:cubicBezTo>
                  <a:pt x="2411" y="8574"/>
                  <a:pt x="2684" y="8255"/>
                  <a:pt x="2684" y="7914"/>
                </a:cubicBezTo>
                <a:cubicBezTo>
                  <a:pt x="2911" y="8346"/>
                  <a:pt x="2616" y="8710"/>
                  <a:pt x="2775" y="9210"/>
                </a:cubicBezTo>
                <a:cubicBezTo>
                  <a:pt x="2456" y="9028"/>
                  <a:pt x="2456" y="9529"/>
                  <a:pt x="2411" y="8983"/>
                </a:cubicBezTo>
                <a:cubicBezTo>
                  <a:pt x="2275" y="9142"/>
                  <a:pt x="2206" y="9529"/>
                  <a:pt x="2297" y="9642"/>
                </a:cubicBezTo>
                <a:cubicBezTo>
                  <a:pt x="2593" y="9642"/>
                  <a:pt x="2547" y="9210"/>
                  <a:pt x="2957" y="9324"/>
                </a:cubicBezTo>
                <a:lnTo>
                  <a:pt x="2934" y="9870"/>
                </a:lnTo>
                <a:cubicBezTo>
                  <a:pt x="2820" y="9165"/>
                  <a:pt x="2343" y="10006"/>
                  <a:pt x="2570" y="10302"/>
                </a:cubicBezTo>
                <a:cubicBezTo>
                  <a:pt x="2707" y="10325"/>
                  <a:pt x="2616" y="10074"/>
                  <a:pt x="2661" y="9983"/>
                </a:cubicBezTo>
                <a:cubicBezTo>
                  <a:pt x="2843" y="9733"/>
                  <a:pt x="2684" y="10597"/>
                  <a:pt x="2843" y="10870"/>
                </a:cubicBezTo>
                <a:cubicBezTo>
                  <a:pt x="2729" y="10939"/>
                  <a:pt x="2729" y="11120"/>
                  <a:pt x="2547" y="11075"/>
                </a:cubicBezTo>
                <a:cubicBezTo>
                  <a:pt x="2775" y="11416"/>
                  <a:pt x="2388" y="11894"/>
                  <a:pt x="2252" y="12257"/>
                </a:cubicBezTo>
                <a:cubicBezTo>
                  <a:pt x="2138" y="11712"/>
                  <a:pt x="2093" y="11029"/>
                  <a:pt x="1547" y="10939"/>
                </a:cubicBezTo>
                <a:cubicBezTo>
                  <a:pt x="1570" y="10825"/>
                  <a:pt x="1729" y="10870"/>
                  <a:pt x="1729" y="10734"/>
                </a:cubicBezTo>
                <a:cubicBezTo>
                  <a:pt x="1683" y="10393"/>
                  <a:pt x="1547" y="10825"/>
                  <a:pt x="1365" y="10711"/>
                </a:cubicBezTo>
                <a:cubicBezTo>
                  <a:pt x="1456" y="10302"/>
                  <a:pt x="1274" y="10188"/>
                  <a:pt x="1297" y="9847"/>
                </a:cubicBezTo>
                <a:cubicBezTo>
                  <a:pt x="1570" y="9733"/>
                  <a:pt x="1456" y="10097"/>
                  <a:pt x="1479" y="10279"/>
                </a:cubicBezTo>
                <a:cubicBezTo>
                  <a:pt x="1888" y="10393"/>
                  <a:pt x="1683" y="9506"/>
                  <a:pt x="1479" y="9415"/>
                </a:cubicBezTo>
                <a:cubicBezTo>
                  <a:pt x="1433" y="9074"/>
                  <a:pt x="1774" y="9165"/>
                  <a:pt x="1683" y="8755"/>
                </a:cubicBezTo>
                <a:cubicBezTo>
                  <a:pt x="1592" y="8642"/>
                  <a:pt x="1501" y="8528"/>
                  <a:pt x="1410" y="8414"/>
                </a:cubicBezTo>
                <a:cubicBezTo>
                  <a:pt x="1206" y="8414"/>
                  <a:pt x="1388" y="8778"/>
                  <a:pt x="1410" y="8755"/>
                </a:cubicBezTo>
                <a:cubicBezTo>
                  <a:pt x="1365" y="8892"/>
                  <a:pt x="1229" y="8915"/>
                  <a:pt x="1206" y="9074"/>
                </a:cubicBezTo>
                <a:cubicBezTo>
                  <a:pt x="1206" y="9256"/>
                  <a:pt x="1365" y="9574"/>
                  <a:pt x="1206" y="9961"/>
                </a:cubicBezTo>
                <a:cubicBezTo>
                  <a:pt x="1092" y="8983"/>
                  <a:pt x="1047" y="7982"/>
                  <a:pt x="978" y="7005"/>
                </a:cubicBezTo>
                <a:cubicBezTo>
                  <a:pt x="1342" y="7141"/>
                  <a:pt x="1615" y="7118"/>
                  <a:pt x="1888" y="7005"/>
                </a:cubicBezTo>
                <a:cubicBezTo>
                  <a:pt x="1956" y="6686"/>
                  <a:pt x="1729" y="6686"/>
                  <a:pt x="1797" y="6368"/>
                </a:cubicBezTo>
                <a:cubicBezTo>
                  <a:pt x="1729" y="6049"/>
                  <a:pt x="1638" y="6641"/>
                  <a:pt x="1342" y="6459"/>
                </a:cubicBezTo>
                <a:lnTo>
                  <a:pt x="1342" y="5913"/>
                </a:lnTo>
                <a:cubicBezTo>
                  <a:pt x="933" y="5936"/>
                  <a:pt x="1001" y="6254"/>
                  <a:pt x="1069" y="6663"/>
                </a:cubicBezTo>
                <a:cubicBezTo>
                  <a:pt x="705" y="6391"/>
                  <a:pt x="865" y="5549"/>
                  <a:pt x="728" y="5026"/>
                </a:cubicBezTo>
                <a:cubicBezTo>
                  <a:pt x="796" y="5072"/>
                  <a:pt x="865" y="5140"/>
                  <a:pt x="1001" y="5140"/>
                </a:cubicBezTo>
                <a:cubicBezTo>
                  <a:pt x="1024" y="4867"/>
                  <a:pt x="865" y="4799"/>
                  <a:pt x="819" y="4594"/>
                </a:cubicBezTo>
                <a:cubicBezTo>
                  <a:pt x="728" y="4640"/>
                  <a:pt x="660" y="4685"/>
                  <a:pt x="637" y="4799"/>
                </a:cubicBezTo>
                <a:cubicBezTo>
                  <a:pt x="364" y="4344"/>
                  <a:pt x="387" y="3503"/>
                  <a:pt x="296" y="2820"/>
                </a:cubicBezTo>
                <a:cubicBezTo>
                  <a:pt x="433" y="2957"/>
                  <a:pt x="524" y="2957"/>
                  <a:pt x="569" y="2729"/>
                </a:cubicBezTo>
                <a:cubicBezTo>
                  <a:pt x="637" y="2479"/>
                  <a:pt x="251" y="2275"/>
                  <a:pt x="205" y="2502"/>
                </a:cubicBezTo>
                <a:cubicBezTo>
                  <a:pt x="1" y="2479"/>
                  <a:pt x="182" y="2024"/>
                  <a:pt x="137" y="1843"/>
                </a:cubicBezTo>
                <a:cubicBezTo>
                  <a:pt x="410" y="1547"/>
                  <a:pt x="887" y="1524"/>
                  <a:pt x="1138" y="1206"/>
                </a:cubicBezTo>
                <a:close/>
                <a:moveTo>
                  <a:pt x="8414" y="17760"/>
                </a:moveTo>
                <a:cubicBezTo>
                  <a:pt x="8414" y="17556"/>
                  <a:pt x="8301" y="17533"/>
                  <a:pt x="8323" y="17328"/>
                </a:cubicBezTo>
                <a:cubicBezTo>
                  <a:pt x="8687" y="17147"/>
                  <a:pt x="8346" y="17783"/>
                  <a:pt x="8596" y="17760"/>
                </a:cubicBezTo>
                <a:cubicBezTo>
                  <a:pt x="8505" y="18284"/>
                  <a:pt x="8369" y="18738"/>
                  <a:pt x="8392" y="19398"/>
                </a:cubicBezTo>
                <a:cubicBezTo>
                  <a:pt x="8119" y="19580"/>
                  <a:pt x="8392" y="18056"/>
                  <a:pt x="8414" y="17760"/>
                </a:cubicBezTo>
                <a:close/>
                <a:moveTo>
                  <a:pt x="7573" y="18625"/>
                </a:moveTo>
                <a:cubicBezTo>
                  <a:pt x="8301" y="18716"/>
                  <a:pt x="7618" y="19557"/>
                  <a:pt x="7914" y="20034"/>
                </a:cubicBezTo>
                <a:cubicBezTo>
                  <a:pt x="7505" y="19898"/>
                  <a:pt x="7800" y="19966"/>
                  <a:pt x="7641" y="20262"/>
                </a:cubicBezTo>
                <a:cubicBezTo>
                  <a:pt x="7186" y="19875"/>
                  <a:pt x="7891" y="19193"/>
                  <a:pt x="7573" y="18625"/>
                </a:cubicBezTo>
                <a:close/>
                <a:moveTo>
                  <a:pt x="7482" y="18397"/>
                </a:moveTo>
                <a:cubicBezTo>
                  <a:pt x="7482" y="17942"/>
                  <a:pt x="7869" y="17601"/>
                  <a:pt x="7414" y="17397"/>
                </a:cubicBezTo>
                <a:cubicBezTo>
                  <a:pt x="7323" y="16987"/>
                  <a:pt x="7641" y="17101"/>
                  <a:pt x="7596" y="16760"/>
                </a:cubicBezTo>
                <a:cubicBezTo>
                  <a:pt x="7687" y="16328"/>
                  <a:pt x="7277" y="16191"/>
                  <a:pt x="7527" y="15873"/>
                </a:cubicBezTo>
                <a:cubicBezTo>
                  <a:pt x="7687" y="15987"/>
                  <a:pt x="7755" y="16328"/>
                  <a:pt x="7778" y="16760"/>
                </a:cubicBezTo>
                <a:cubicBezTo>
                  <a:pt x="7823" y="17306"/>
                  <a:pt x="7914" y="18306"/>
                  <a:pt x="7482" y="18397"/>
                </a:cubicBezTo>
                <a:close/>
                <a:moveTo>
                  <a:pt x="47300" y="78590"/>
                </a:moveTo>
                <a:cubicBezTo>
                  <a:pt x="47550" y="78703"/>
                  <a:pt x="47368" y="79113"/>
                  <a:pt x="47163" y="79204"/>
                </a:cubicBezTo>
                <a:cubicBezTo>
                  <a:pt x="47004" y="79090"/>
                  <a:pt x="47140" y="78840"/>
                  <a:pt x="47300" y="78590"/>
                </a:cubicBezTo>
                <a:close/>
                <a:moveTo>
                  <a:pt x="6663" y="17601"/>
                </a:moveTo>
                <a:lnTo>
                  <a:pt x="6686" y="17169"/>
                </a:lnTo>
                <a:cubicBezTo>
                  <a:pt x="6754" y="17237"/>
                  <a:pt x="6823" y="17283"/>
                  <a:pt x="6959" y="17283"/>
                </a:cubicBezTo>
                <a:lnTo>
                  <a:pt x="6959" y="17078"/>
                </a:lnTo>
                <a:cubicBezTo>
                  <a:pt x="6936" y="16942"/>
                  <a:pt x="6777" y="16965"/>
                  <a:pt x="6777" y="17056"/>
                </a:cubicBezTo>
                <a:cubicBezTo>
                  <a:pt x="6504" y="16919"/>
                  <a:pt x="6845" y="16646"/>
                  <a:pt x="6868" y="16533"/>
                </a:cubicBezTo>
                <a:cubicBezTo>
                  <a:pt x="6709" y="16510"/>
                  <a:pt x="6686" y="16646"/>
                  <a:pt x="6504" y="16623"/>
                </a:cubicBezTo>
                <a:cubicBezTo>
                  <a:pt x="6823" y="16373"/>
                  <a:pt x="6754" y="16055"/>
                  <a:pt x="6709" y="15532"/>
                </a:cubicBezTo>
                <a:cubicBezTo>
                  <a:pt x="6913" y="15577"/>
                  <a:pt x="6754" y="16055"/>
                  <a:pt x="7050" y="15987"/>
                </a:cubicBezTo>
                <a:cubicBezTo>
                  <a:pt x="7073" y="16055"/>
                  <a:pt x="6868" y="16305"/>
                  <a:pt x="6868" y="16305"/>
                </a:cubicBezTo>
                <a:cubicBezTo>
                  <a:pt x="6891" y="16373"/>
                  <a:pt x="7050" y="16419"/>
                  <a:pt x="7050" y="16419"/>
                </a:cubicBezTo>
                <a:cubicBezTo>
                  <a:pt x="7050" y="16646"/>
                  <a:pt x="6959" y="16896"/>
                  <a:pt x="7050" y="17397"/>
                </a:cubicBezTo>
                <a:cubicBezTo>
                  <a:pt x="6868" y="17397"/>
                  <a:pt x="6913" y="17692"/>
                  <a:pt x="6663" y="17601"/>
                </a:cubicBezTo>
                <a:close/>
                <a:moveTo>
                  <a:pt x="8551" y="20057"/>
                </a:moveTo>
                <a:cubicBezTo>
                  <a:pt x="8755" y="19989"/>
                  <a:pt x="8687" y="20262"/>
                  <a:pt x="8824" y="20285"/>
                </a:cubicBezTo>
                <a:cubicBezTo>
                  <a:pt x="8733" y="20580"/>
                  <a:pt x="8733" y="20739"/>
                  <a:pt x="8824" y="21035"/>
                </a:cubicBezTo>
                <a:cubicBezTo>
                  <a:pt x="8392" y="20876"/>
                  <a:pt x="8664" y="20557"/>
                  <a:pt x="8551" y="20057"/>
                </a:cubicBezTo>
                <a:close/>
                <a:moveTo>
                  <a:pt x="7732" y="20808"/>
                </a:moveTo>
                <a:cubicBezTo>
                  <a:pt x="7596" y="20398"/>
                  <a:pt x="7982" y="20603"/>
                  <a:pt x="7914" y="20262"/>
                </a:cubicBezTo>
                <a:cubicBezTo>
                  <a:pt x="8187" y="20421"/>
                  <a:pt x="7778" y="20808"/>
                  <a:pt x="7982" y="20921"/>
                </a:cubicBezTo>
                <a:cubicBezTo>
                  <a:pt x="7891" y="21285"/>
                  <a:pt x="7960" y="20603"/>
                  <a:pt x="7732" y="20808"/>
                </a:cubicBezTo>
                <a:close/>
                <a:moveTo>
                  <a:pt x="7937" y="706"/>
                </a:moveTo>
                <a:cubicBezTo>
                  <a:pt x="8323" y="842"/>
                  <a:pt x="7914" y="1229"/>
                  <a:pt x="8005" y="1683"/>
                </a:cubicBezTo>
                <a:cubicBezTo>
                  <a:pt x="7846" y="1934"/>
                  <a:pt x="7960" y="956"/>
                  <a:pt x="7937" y="706"/>
                </a:cubicBezTo>
                <a:close/>
                <a:moveTo>
                  <a:pt x="5435" y="62285"/>
                </a:moveTo>
                <a:cubicBezTo>
                  <a:pt x="5526" y="61921"/>
                  <a:pt x="5072" y="62149"/>
                  <a:pt x="5185" y="61739"/>
                </a:cubicBezTo>
                <a:cubicBezTo>
                  <a:pt x="5458" y="61785"/>
                  <a:pt x="5413" y="62194"/>
                  <a:pt x="5822" y="62081"/>
                </a:cubicBezTo>
                <a:cubicBezTo>
                  <a:pt x="5799" y="62262"/>
                  <a:pt x="5663" y="62331"/>
                  <a:pt x="5435" y="62285"/>
                </a:cubicBezTo>
                <a:close/>
                <a:moveTo>
                  <a:pt x="8892" y="16123"/>
                </a:moveTo>
                <a:cubicBezTo>
                  <a:pt x="8346" y="16191"/>
                  <a:pt x="8846" y="17237"/>
                  <a:pt x="9142" y="17328"/>
                </a:cubicBezTo>
                <a:cubicBezTo>
                  <a:pt x="9256" y="16714"/>
                  <a:pt x="8733" y="16805"/>
                  <a:pt x="8892" y="16123"/>
                </a:cubicBezTo>
                <a:close/>
                <a:moveTo>
                  <a:pt x="9529" y="16464"/>
                </a:moveTo>
                <a:cubicBezTo>
                  <a:pt x="9620" y="16828"/>
                  <a:pt x="9278" y="17533"/>
                  <a:pt x="9506" y="17351"/>
                </a:cubicBezTo>
                <a:cubicBezTo>
                  <a:pt x="9597" y="17215"/>
                  <a:pt x="9711" y="16214"/>
                  <a:pt x="9529" y="16464"/>
                </a:cubicBezTo>
                <a:close/>
                <a:moveTo>
                  <a:pt x="9847" y="13190"/>
                </a:moveTo>
                <a:cubicBezTo>
                  <a:pt x="9870" y="13122"/>
                  <a:pt x="9938" y="13076"/>
                  <a:pt x="10029" y="13099"/>
                </a:cubicBezTo>
                <a:cubicBezTo>
                  <a:pt x="9983" y="12826"/>
                  <a:pt x="9961" y="12530"/>
                  <a:pt x="9688" y="12530"/>
                </a:cubicBezTo>
                <a:cubicBezTo>
                  <a:pt x="9642" y="12849"/>
                  <a:pt x="9688" y="13099"/>
                  <a:pt x="9847" y="13190"/>
                </a:cubicBezTo>
                <a:close/>
                <a:moveTo>
                  <a:pt x="9233" y="17874"/>
                </a:moveTo>
                <a:cubicBezTo>
                  <a:pt x="8960" y="17942"/>
                  <a:pt x="8960" y="18284"/>
                  <a:pt x="8846" y="18534"/>
                </a:cubicBezTo>
                <a:cubicBezTo>
                  <a:pt x="9119" y="18625"/>
                  <a:pt x="9097" y="18374"/>
                  <a:pt x="9324" y="18443"/>
                </a:cubicBezTo>
                <a:cubicBezTo>
                  <a:pt x="9347" y="18170"/>
                  <a:pt x="9142" y="18193"/>
                  <a:pt x="9233" y="17874"/>
                </a:cubicBezTo>
                <a:close/>
                <a:moveTo>
                  <a:pt x="9028" y="18647"/>
                </a:moveTo>
                <a:cubicBezTo>
                  <a:pt x="8983" y="18988"/>
                  <a:pt x="9278" y="18943"/>
                  <a:pt x="9301" y="19193"/>
                </a:cubicBezTo>
                <a:cubicBezTo>
                  <a:pt x="9210" y="19193"/>
                  <a:pt x="9187" y="19398"/>
                  <a:pt x="9301" y="19420"/>
                </a:cubicBezTo>
                <a:cubicBezTo>
                  <a:pt x="9210" y="19011"/>
                  <a:pt x="9642" y="19261"/>
                  <a:pt x="9574" y="18875"/>
                </a:cubicBezTo>
                <a:cubicBezTo>
                  <a:pt x="9233" y="18988"/>
                  <a:pt x="9324" y="18602"/>
                  <a:pt x="9028" y="18647"/>
                </a:cubicBezTo>
                <a:close/>
                <a:moveTo>
                  <a:pt x="8846" y="19398"/>
                </a:moveTo>
                <a:cubicBezTo>
                  <a:pt x="8937" y="19375"/>
                  <a:pt x="8983" y="19284"/>
                  <a:pt x="9028" y="19193"/>
                </a:cubicBezTo>
                <a:cubicBezTo>
                  <a:pt x="8596" y="19193"/>
                  <a:pt x="8846" y="19489"/>
                  <a:pt x="8824" y="19853"/>
                </a:cubicBezTo>
                <a:cubicBezTo>
                  <a:pt x="9006" y="19739"/>
                  <a:pt x="9301" y="19807"/>
                  <a:pt x="9392" y="19648"/>
                </a:cubicBezTo>
                <a:cubicBezTo>
                  <a:pt x="9187" y="19398"/>
                  <a:pt x="8983" y="19762"/>
                  <a:pt x="8846" y="19398"/>
                </a:cubicBezTo>
                <a:close/>
                <a:moveTo>
                  <a:pt x="8619" y="15464"/>
                </a:moveTo>
                <a:cubicBezTo>
                  <a:pt x="8778" y="15305"/>
                  <a:pt x="8869" y="15009"/>
                  <a:pt x="8824" y="14600"/>
                </a:cubicBezTo>
                <a:cubicBezTo>
                  <a:pt x="9119" y="14645"/>
                  <a:pt x="9097" y="15350"/>
                  <a:pt x="8892" y="15373"/>
                </a:cubicBezTo>
                <a:cubicBezTo>
                  <a:pt x="9119" y="15418"/>
                  <a:pt x="9028" y="15805"/>
                  <a:pt x="9165" y="15919"/>
                </a:cubicBezTo>
                <a:cubicBezTo>
                  <a:pt x="9460" y="15577"/>
                  <a:pt x="9119" y="14850"/>
                  <a:pt x="9097" y="14713"/>
                </a:cubicBezTo>
                <a:cubicBezTo>
                  <a:pt x="9097" y="14736"/>
                  <a:pt x="9278" y="14691"/>
                  <a:pt x="9278" y="14713"/>
                </a:cubicBezTo>
                <a:cubicBezTo>
                  <a:pt x="9210" y="14486"/>
                  <a:pt x="9051" y="14372"/>
                  <a:pt x="8915" y="14281"/>
                </a:cubicBezTo>
                <a:cubicBezTo>
                  <a:pt x="8915" y="14077"/>
                  <a:pt x="8983" y="13986"/>
                  <a:pt x="9097" y="13940"/>
                </a:cubicBezTo>
                <a:cubicBezTo>
                  <a:pt x="9074" y="13667"/>
                  <a:pt x="8960" y="13349"/>
                  <a:pt x="9028" y="13190"/>
                </a:cubicBezTo>
                <a:cubicBezTo>
                  <a:pt x="8892" y="12758"/>
                  <a:pt x="9438" y="13167"/>
                  <a:pt x="9301" y="12758"/>
                </a:cubicBezTo>
                <a:cubicBezTo>
                  <a:pt x="9278" y="12599"/>
                  <a:pt x="9142" y="12735"/>
                  <a:pt x="9119" y="12849"/>
                </a:cubicBezTo>
                <a:cubicBezTo>
                  <a:pt x="8915" y="12758"/>
                  <a:pt x="9097" y="12235"/>
                  <a:pt x="9051" y="11985"/>
                </a:cubicBezTo>
                <a:cubicBezTo>
                  <a:pt x="9165" y="12121"/>
                  <a:pt x="9187" y="12394"/>
                  <a:pt x="9301" y="12530"/>
                </a:cubicBezTo>
                <a:cubicBezTo>
                  <a:pt x="9392" y="12508"/>
                  <a:pt x="9415" y="12417"/>
                  <a:pt x="9506" y="12417"/>
                </a:cubicBezTo>
                <a:cubicBezTo>
                  <a:pt x="9460" y="12189"/>
                  <a:pt x="9301" y="12076"/>
                  <a:pt x="9233" y="11871"/>
                </a:cubicBezTo>
                <a:cubicBezTo>
                  <a:pt x="9529" y="11985"/>
                  <a:pt x="9483" y="11029"/>
                  <a:pt x="9529" y="10779"/>
                </a:cubicBezTo>
                <a:cubicBezTo>
                  <a:pt x="9620" y="10984"/>
                  <a:pt x="9733" y="11166"/>
                  <a:pt x="9779" y="11439"/>
                </a:cubicBezTo>
                <a:cubicBezTo>
                  <a:pt x="9915" y="11416"/>
                  <a:pt x="9870" y="11166"/>
                  <a:pt x="9892" y="11007"/>
                </a:cubicBezTo>
                <a:cubicBezTo>
                  <a:pt x="10143" y="11371"/>
                  <a:pt x="10234" y="12621"/>
                  <a:pt x="10211" y="13303"/>
                </a:cubicBezTo>
                <a:cubicBezTo>
                  <a:pt x="10211" y="13508"/>
                  <a:pt x="10165" y="13531"/>
                  <a:pt x="10029" y="13531"/>
                </a:cubicBezTo>
                <a:cubicBezTo>
                  <a:pt x="10074" y="13645"/>
                  <a:pt x="10188" y="13622"/>
                  <a:pt x="10211" y="13758"/>
                </a:cubicBezTo>
                <a:cubicBezTo>
                  <a:pt x="10256" y="13986"/>
                  <a:pt x="10029" y="13917"/>
                  <a:pt x="10029" y="13963"/>
                </a:cubicBezTo>
                <a:cubicBezTo>
                  <a:pt x="10029" y="14099"/>
                  <a:pt x="10188" y="14145"/>
                  <a:pt x="10211" y="14304"/>
                </a:cubicBezTo>
                <a:cubicBezTo>
                  <a:pt x="10234" y="14531"/>
                  <a:pt x="10006" y="14850"/>
                  <a:pt x="10006" y="15168"/>
                </a:cubicBezTo>
                <a:cubicBezTo>
                  <a:pt x="9983" y="15646"/>
                  <a:pt x="10120" y="16100"/>
                  <a:pt x="10074" y="16601"/>
                </a:cubicBezTo>
                <a:cubicBezTo>
                  <a:pt x="10029" y="17033"/>
                  <a:pt x="9824" y="17419"/>
                  <a:pt x="9779" y="17897"/>
                </a:cubicBezTo>
                <a:cubicBezTo>
                  <a:pt x="9756" y="18079"/>
                  <a:pt x="9870" y="18193"/>
                  <a:pt x="9870" y="18215"/>
                </a:cubicBezTo>
                <a:cubicBezTo>
                  <a:pt x="9870" y="18966"/>
                  <a:pt x="9529" y="19671"/>
                  <a:pt x="9824" y="20307"/>
                </a:cubicBezTo>
                <a:cubicBezTo>
                  <a:pt x="9756" y="20376"/>
                  <a:pt x="9688" y="20489"/>
                  <a:pt x="9642" y="20626"/>
                </a:cubicBezTo>
                <a:cubicBezTo>
                  <a:pt x="9438" y="20535"/>
                  <a:pt x="9665" y="19944"/>
                  <a:pt x="9278" y="20080"/>
                </a:cubicBezTo>
                <a:cubicBezTo>
                  <a:pt x="9415" y="20398"/>
                  <a:pt x="9529" y="20717"/>
                  <a:pt x="9733" y="20967"/>
                </a:cubicBezTo>
                <a:cubicBezTo>
                  <a:pt x="9415" y="21467"/>
                  <a:pt x="9665" y="22422"/>
                  <a:pt x="9529" y="23127"/>
                </a:cubicBezTo>
                <a:cubicBezTo>
                  <a:pt x="9460" y="23400"/>
                  <a:pt x="9324" y="23377"/>
                  <a:pt x="9233" y="23559"/>
                </a:cubicBezTo>
                <a:cubicBezTo>
                  <a:pt x="9097" y="23832"/>
                  <a:pt x="9187" y="24241"/>
                  <a:pt x="8960" y="24332"/>
                </a:cubicBezTo>
                <a:cubicBezTo>
                  <a:pt x="8528" y="24241"/>
                  <a:pt x="8869" y="23696"/>
                  <a:pt x="8869" y="23445"/>
                </a:cubicBezTo>
                <a:cubicBezTo>
                  <a:pt x="8892" y="23104"/>
                  <a:pt x="8846" y="22718"/>
                  <a:pt x="8892" y="22468"/>
                </a:cubicBezTo>
                <a:cubicBezTo>
                  <a:pt x="8915" y="22354"/>
                  <a:pt x="8801" y="22240"/>
                  <a:pt x="8801" y="22240"/>
                </a:cubicBezTo>
                <a:cubicBezTo>
                  <a:pt x="8824" y="22172"/>
                  <a:pt x="8983" y="21945"/>
                  <a:pt x="8983" y="21922"/>
                </a:cubicBezTo>
                <a:cubicBezTo>
                  <a:pt x="9006" y="21785"/>
                  <a:pt x="8892" y="21535"/>
                  <a:pt x="8892" y="21376"/>
                </a:cubicBezTo>
                <a:cubicBezTo>
                  <a:pt x="8915" y="20990"/>
                  <a:pt x="9006" y="20876"/>
                  <a:pt x="8824" y="20489"/>
                </a:cubicBezTo>
                <a:cubicBezTo>
                  <a:pt x="9097" y="20467"/>
                  <a:pt x="9165" y="20944"/>
                  <a:pt x="9278" y="20512"/>
                </a:cubicBezTo>
                <a:cubicBezTo>
                  <a:pt x="9256" y="20353"/>
                  <a:pt x="9165" y="20557"/>
                  <a:pt x="9006" y="20512"/>
                </a:cubicBezTo>
                <a:cubicBezTo>
                  <a:pt x="8915" y="20262"/>
                  <a:pt x="8915" y="19898"/>
                  <a:pt x="8642" y="19830"/>
                </a:cubicBezTo>
                <a:cubicBezTo>
                  <a:pt x="8824" y="18988"/>
                  <a:pt x="8710" y="18420"/>
                  <a:pt x="8960" y="17760"/>
                </a:cubicBezTo>
                <a:cubicBezTo>
                  <a:pt x="8892" y="17351"/>
                  <a:pt x="8710" y="17033"/>
                  <a:pt x="8414" y="16874"/>
                </a:cubicBezTo>
                <a:cubicBezTo>
                  <a:pt x="8505" y="16623"/>
                  <a:pt x="8551" y="16305"/>
                  <a:pt x="8528" y="15896"/>
                </a:cubicBezTo>
                <a:lnTo>
                  <a:pt x="8892" y="15919"/>
                </a:lnTo>
                <a:cubicBezTo>
                  <a:pt x="8915" y="15623"/>
                  <a:pt x="8869" y="15441"/>
                  <a:pt x="8619" y="15464"/>
                </a:cubicBezTo>
                <a:close/>
                <a:moveTo>
                  <a:pt x="6868" y="11166"/>
                </a:moveTo>
                <a:cubicBezTo>
                  <a:pt x="6686" y="11371"/>
                  <a:pt x="6823" y="10279"/>
                  <a:pt x="6777" y="9961"/>
                </a:cubicBezTo>
                <a:cubicBezTo>
                  <a:pt x="7186" y="10165"/>
                  <a:pt x="6777" y="10711"/>
                  <a:pt x="6868" y="11166"/>
                </a:cubicBezTo>
                <a:close/>
                <a:moveTo>
                  <a:pt x="7573" y="24196"/>
                </a:moveTo>
                <a:cubicBezTo>
                  <a:pt x="7641" y="23968"/>
                  <a:pt x="7414" y="23946"/>
                  <a:pt x="7391" y="23855"/>
                </a:cubicBezTo>
                <a:cubicBezTo>
                  <a:pt x="7391" y="23582"/>
                  <a:pt x="7641" y="23718"/>
                  <a:pt x="7687" y="23423"/>
                </a:cubicBezTo>
                <a:cubicBezTo>
                  <a:pt x="7982" y="23696"/>
                  <a:pt x="8164" y="23400"/>
                  <a:pt x="8232" y="23878"/>
                </a:cubicBezTo>
                <a:cubicBezTo>
                  <a:pt x="7937" y="23946"/>
                  <a:pt x="7960" y="23673"/>
                  <a:pt x="7687" y="23764"/>
                </a:cubicBezTo>
                <a:cubicBezTo>
                  <a:pt x="7618" y="24037"/>
                  <a:pt x="7982" y="24378"/>
                  <a:pt x="8119" y="24082"/>
                </a:cubicBezTo>
                <a:cubicBezTo>
                  <a:pt x="8232" y="24105"/>
                  <a:pt x="8187" y="24196"/>
                  <a:pt x="8119" y="24196"/>
                </a:cubicBezTo>
                <a:lnTo>
                  <a:pt x="8119" y="24423"/>
                </a:lnTo>
                <a:cubicBezTo>
                  <a:pt x="7846" y="24491"/>
                  <a:pt x="7960" y="24105"/>
                  <a:pt x="7664" y="24196"/>
                </a:cubicBezTo>
                <a:cubicBezTo>
                  <a:pt x="7755" y="24673"/>
                  <a:pt x="7914" y="24764"/>
                  <a:pt x="7755" y="25174"/>
                </a:cubicBezTo>
                <a:cubicBezTo>
                  <a:pt x="7482" y="25174"/>
                  <a:pt x="7414" y="24924"/>
                  <a:pt x="7300" y="24719"/>
                </a:cubicBezTo>
                <a:cubicBezTo>
                  <a:pt x="7300" y="24378"/>
                  <a:pt x="7527" y="24446"/>
                  <a:pt x="7573" y="24196"/>
                </a:cubicBezTo>
                <a:close/>
                <a:moveTo>
                  <a:pt x="6004" y="31814"/>
                </a:moveTo>
                <a:cubicBezTo>
                  <a:pt x="5776" y="32155"/>
                  <a:pt x="6049" y="31018"/>
                  <a:pt x="5822" y="31041"/>
                </a:cubicBezTo>
                <a:cubicBezTo>
                  <a:pt x="5981" y="30722"/>
                  <a:pt x="5731" y="30563"/>
                  <a:pt x="5936" y="30267"/>
                </a:cubicBezTo>
                <a:cubicBezTo>
                  <a:pt x="5981" y="30677"/>
                  <a:pt x="6277" y="31245"/>
                  <a:pt x="6186" y="31473"/>
                </a:cubicBezTo>
                <a:cubicBezTo>
                  <a:pt x="6004" y="31109"/>
                  <a:pt x="5981" y="31382"/>
                  <a:pt x="6004" y="31814"/>
                </a:cubicBezTo>
                <a:close/>
                <a:moveTo>
                  <a:pt x="6913" y="32041"/>
                </a:moveTo>
                <a:cubicBezTo>
                  <a:pt x="6777" y="31836"/>
                  <a:pt x="6413" y="31905"/>
                  <a:pt x="6459" y="31495"/>
                </a:cubicBezTo>
                <a:cubicBezTo>
                  <a:pt x="6595" y="31814"/>
                  <a:pt x="6936" y="31223"/>
                  <a:pt x="6913" y="31723"/>
                </a:cubicBezTo>
                <a:cubicBezTo>
                  <a:pt x="7095" y="31655"/>
                  <a:pt x="6959" y="31154"/>
                  <a:pt x="7277" y="31291"/>
                </a:cubicBezTo>
                <a:cubicBezTo>
                  <a:pt x="7004" y="31700"/>
                  <a:pt x="7277" y="32223"/>
                  <a:pt x="7073" y="32814"/>
                </a:cubicBezTo>
                <a:cubicBezTo>
                  <a:pt x="6845" y="32519"/>
                  <a:pt x="7004" y="32996"/>
                  <a:pt x="6709" y="32905"/>
                </a:cubicBezTo>
                <a:cubicBezTo>
                  <a:pt x="6618" y="32405"/>
                  <a:pt x="6982" y="32496"/>
                  <a:pt x="6913" y="32041"/>
                </a:cubicBezTo>
                <a:close/>
                <a:moveTo>
                  <a:pt x="6800" y="21012"/>
                </a:moveTo>
                <a:cubicBezTo>
                  <a:pt x="6709" y="21058"/>
                  <a:pt x="6641" y="21126"/>
                  <a:pt x="6618" y="20990"/>
                </a:cubicBezTo>
                <a:cubicBezTo>
                  <a:pt x="6550" y="20535"/>
                  <a:pt x="6686" y="19489"/>
                  <a:pt x="6663" y="18693"/>
                </a:cubicBezTo>
                <a:cubicBezTo>
                  <a:pt x="6595" y="18306"/>
                  <a:pt x="6823" y="18306"/>
                  <a:pt x="6754" y="18716"/>
                </a:cubicBezTo>
                <a:cubicBezTo>
                  <a:pt x="6823" y="19489"/>
                  <a:pt x="6936" y="20285"/>
                  <a:pt x="6800" y="21012"/>
                </a:cubicBezTo>
                <a:close/>
                <a:moveTo>
                  <a:pt x="8096" y="32723"/>
                </a:moveTo>
                <a:cubicBezTo>
                  <a:pt x="8005" y="32723"/>
                  <a:pt x="8028" y="32587"/>
                  <a:pt x="8005" y="32496"/>
                </a:cubicBezTo>
                <a:cubicBezTo>
                  <a:pt x="7846" y="32496"/>
                  <a:pt x="7755" y="32587"/>
                  <a:pt x="7732" y="32723"/>
                </a:cubicBezTo>
                <a:cubicBezTo>
                  <a:pt x="7596" y="32723"/>
                  <a:pt x="7618" y="32087"/>
                  <a:pt x="7459" y="32496"/>
                </a:cubicBezTo>
                <a:cubicBezTo>
                  <a:pt x="7118" y="32428"/>
                  <a:pt x="7527" y="32109"/>
                  <a:pt x="7550" y="32064"/>
                </a:cubicBezTo>
                <a:cubicBezTo>
                  <a:pt x="7596" y="31927"/>
                  <a:pt x="7505" y="31746"/>
                  <a:pt x="7550" y="31632"/>
                </a:cubicBezTo>
                <a:cubicBezTo>
                  <a:pt x="7573" y="31564"/>
                  <a:pt x="7732" y="31564"/>
                  <a:pt x="7732" y="31518"/>
                </a:cubicBezTo>
                <a:cubicBezTo>
                  <a:pt x="7800" y="31359"/>
                  <a:pt x="7687" y="31132"/>
                  <a:pt x="7937" y="31200"/>
                </a:cubicBezTo>
                <a:cubicBezTo>
                  <a:pt x="7960" y="30995"/>
                  <a:pt x="7846" y="30654"/>
                  <a:pt x="8119" y="30768"/>
                </a:cubicBezTo>
                <a:cubicBezTo>
                  <a:pt x="7982" y="31041"/>
                  <a:pt x="8028" y="31427"/>
                  <a:pt x="7914" y="31746"/>
                </a:cubicBezTo>
                <a:cubicBezTo>
                  <a:pt x="7869" y="31927"/>
                  <a:pt x="7346" y="32109"/>
                  <a:pt x="7732" y="32382"/>
                </a:cubicBezTo>
                <a:cubicBezTo>
                  <a:pt x="7914" y="32200"/>
                  <a:pt x="7800" y="31677"/>
                  <a:pt x="8187" y="31746"/>
                </a:cubicBezTo>
                <a:cubicBezTo>
                  <a:pt x="8255" y="32291"/>
                  <a:pt x="7869" y="32269"/>
                  <a:pt x="8096" y="32723"/>
                </a:cubicBezTo>
                <a:close/>
                <a:moveTo>
                  <a:pt x="8551" y="32519"/>
                </a:moveTo>
                <a:cubicBezTo>
                  <a:pt x="8187" y="32382"/>
                  <a:pt x="8596" y="31996"/>
                  <a:pt x="8483" y="31541"/>
                </a:cubicBezTo>
                <a:cubicBezTo>
                  <a:pt x="8073" y="31746"/>
                  <a:pt x="8551" y="30790"/>
                  <a:pt x="8301" y="30427"/>
                </a:cubicBezTo>
                <a:cubicBezTo>
                  <a:pt x="8710" y="30358"/>
                  <a:pt x="8528" y="31018"/>
                  <a:pt x="8574" y="31313"/>
                </a:cubicBezTo>
                <a:cubicBezTo>
                  <a:pt x="8619" y="31768"/>
                  <a:pt x="8755" y="32246"/>
                  <a:pt x="8551" y="32519"/>
                </a:cubicBezTo>
                <a:close/>
                <a:moveTo>
                  <a:pt x="8346" y="33610"/>
                </a:moveTo>
                <a:cubicBezTo>
                  <a:pt x="8392" y="33406"/>
                  <a:pt x="8619" y="33406"/>
                  <a:pt x="8551" y="33064"/>
                </a:cubicBezTo>
                <a:cubicBezTo>
                  <a:pt x="8483" y="32951"/>
                  <a:pt x="8323" y="32951"/>
                  <a:pt x="8369" y="32723"/>
                </a:cubicBezTo>
                <a:cubicBezTo>
                  <a:pt x="8505" y="32746"/>
                  <a:pt x="8619" y="32746"/>
                  <a:pt x="8642" y="32632"/>
                </a:cubicBezTo>
                <a:cubicBezTo>
                  <a:pt x="8733" y="32905"/>
                  <a:pt x="8824" y="33587"/>
                  <a:pt x="8346" y="33610"/>
                </a:cubicBezTo>
                <a:close/>
                <a:moveTo>
                  <a:pt x="7164" y="33678"/>
                </a:moveTo>
                <a:lnTo>
                  <a:pt x="7164" y="33360"/>
                </a:lnTo>
                <a:cubicBezTo>
                  <a:pt x="7391" y="33428"/>
                  <a:pt x="7641" y="33474"/>
                  <a:pt x="7618" y="33815"/>
                </a:cubicBezTo>
                <a:cubicBezTo>
                  <a:pt x="7346" y="33883"/>
                  <a:pt x="7391" y="33656"/>
                  <a:pt x="7164" y="33678"/>
                </a:cubicBezTo>
                <a:close/>
                <a:moveTo>
                  <a:pt x="6845" y="23946"/>
                </a:moveTo>
                <a:cubicBezTo>
                  <a:pt x="6663" y="24014"/>
                  <a:pt x="6572" y="23445"/>
                  <a:pt x="6754" y="23400"/>
                </a:cubicBezTo>
                <a:cubicBezTo>
                  <a:pt x="6663" y="23150"/>
                  <a:pt x="6436" y="22991"/>
                  <a:pt x="6504" y="22536"/>
                </a:cubicBezTo>
                <a:cubicBezTo>
                  <a:pt x="6641" y="23082"/>
                  <a:pt x="6891" y="22718"/>
                  <a:pt x="6959" y="22308"/>
                </a:cubicBezTo>
                <a:cubicBezTo>
                  <a:pt x="7437" y="22809"/>
                  <a:pt x="6800" y="23241"/>
                  <a:pt x="7027" y="23855"/>
                </a:cubicBezTo>
                <a:cubicBezTo>
                  <a:pt x="6936" y="23832"/>
                  <a:pt x="6868" y="23878"/>
                  <a:pt x="6845" y="23946"/>
                </a:cubicBezTo>
                <a:close/>
                <a:moveTo>
                  <a:pt x="6595" y="22422"/>
                </a:moveTo>
                <a:cubicBezTo>
                  <a:pt x="6459" y="22263"/>
                  <a:pt x="6686" y="22218"/>
                  <a:pt x="6686" y="21990"/>
                </a:cubicBezTo>
                <a:cubicBezTo>
                  <a:pt x="6709" y="21785"/>
                  <a:pt x="6595" y="21649"/>
                  <a:pt x="6618" y="21535"/>
                </a:cubicBezTo>
                <a:cubicBezTo>
                  <a:pt x="6663" y="21240"/>
                  <a:pt x="6891" y="21081"/>
                  <a:pt x="6891" y="20785"/>
                </a:cubicBezTo>
                <a:cubicBezTo>
                  <a:pt x="7391" y="21081"/>
                  <a:pt x="6663" y="21558"/>
                  <a:pt x="6959" y="21990"/>
                </a:cubicBezTo>
                <a:cubicBezTo>
                  <a:pt x="6800" y="22081"/>
                  <a:pt x="6686" y="22218"/>
                  <a:pt x="6595" y="22422"/>
                </a:cubicBezTo>
                <a:close/>
                <a:moveTo>
                  <a:pt x="8437" y="28471"/>
                </a:moveTo>
                <a:cubicBezTo>
                  <a:pt x="8642" y="28812"/>
                  <a:pt x="8437" y="29608"/>
                  <a:pt x="8505" y="30108"/>
                </a:cubicBezTo>
                <a:cubicBezTo>
                  <a:pt x="8346" y="29972"/>
                  <a:pt x="8187" y="29813"/>
                  <a:pt x="7869" y="29881"/>
                </a:cubicBezTo>
                <a:cubicBezTo>
                  <a:pt x="7778" y="29517"/>
                  <a:pt x="8141" y="29722"/>
                  <a:pt x="8323" y="29676"/>
                </a:cubicBezTo>
                <a:cubicBezTo>
                  <a:pt x="8414" y="29381"/>
                  <a:pt x="8141" y="29540"/>
                  <a:pt x="8050" y="29449"/>
                </a:cubicBezTo>
                <a:cubicBezTo>
                  <a:pt x="7982" y="29381"/>
                  <a:pt x="7960" y="29199"/>
                  <a:pt x="8050" y="29221"/>
                </a:cubicBezTo>
                <a:cubicBezTo>
                  <a:pt x="7914" y="29176"/>
                  <a:pt x="7800" y="29199"/>
                  <a:pt x="7687" y="29335"/>
                </a:cubicBezTo>
                <a:cubicBezTo>
                  <a:pt x="7618" y="29403"/>
                  <a:pt x="7755" y="29472"/>
                  <a:pt x="7778" y="29449"/>
                </a:cubicBezTo>
                <a:cubicBezTo>
                  <a:pt x="7732" y="29540"/>
                  <a:pt x="7346" y="29881"/>
                  <a:pt x="7482" y="30086"/>
                </a:cubicBezTo>
                <a:cubicBezTo>
                  <a:pt x="7277" y="29972"/>
                  <a:pt x="7255" y="29517"/>
                  <a:pt x="7505" y="29426"/>
                </a:cubicBezTo>
                <a:cubicBezTo>
                  <a:pt x="7527" y="28858"/>
                  <a:pt x="7232" y="28880"/>
                  <a:pt x="7414" y="28335"/>
                </a:cubicBezTo>
                <a:cubicBezTo>
                  <a:pt x="7664" y="28357"/>
                  <a:pt x="7596" y="28698"/>
                  <a:pt x="7596" y="28994"/>
                </a:cubicBezTo>
                <a:lnTo>
                  <a:pt x="7869" y="28994"/>
                </a:lnTo>
                <a:cubicBezTo>
                  <a:pt x="7869" y="28585"/>
                  <a:pt x="7573" y="28562"/>
                  <a:pt x="7800" y="28130"/>
                </a:cubicBezTo>
                <a:cubicBezTo>
                  <a:pt x="7778" y="27993"/>
                  <a:pt x="7618" y="28039"/>
                  <a:pt x="7527" y="28016"/>
                </a:cubicBezTo>
                <a:cubicBezTo>
                  <a:pt x="7459" y="27721"/>
                  <a:pt x="7709" y="27789"/>
                  <a:pt x="7709" y="27584"/>
                </a:cubicBezTo>
                <a:cubicBezTo>
                  <a:pt x="7732" y="27266"/>
                  <a:pt x="7414" y="27357"/>
                  <a:pt x="7527" y="26925"/>
                </a:cubicBezTo>
                <a:cubicBezTo>
                  <a:pt x="7846" y="26925"/>
                  <a:pt x="7891" y="27243"/>
                  <a:pt x="7891" y="27584"/>
                </a:cubicBezTo>
                <a:cubicBezTo>
                  <a:pt x="8073" y="27971"/>
                  <a:pt x="8232" y="27925"/>
                  <a:pt x="8528" y="28039"/>
                </a:cubicBezTo>
                <a:cubicBezTo>
                  <a:pt x="8664" y="28448"/>
                  <a:pt x="8119" y="28039"/>
                  <a:pt x="8255" y="28471"/>
                </a:cubicBezTo>
                <a:cubicBezTo>
                  <a:pt x="8255" y="28607"/>
                  <a:pt x="8437" y="28585"/>
                  <a:pt x="8437" y="28471"/>
                </a:cubicBezTo>
                <a:close/>
                <a:moveTo>
                  <a:pt x="7209" y="30086"/>
                </a:moveTo>
                <a:cubicBezTo>
                  <a:pt x="7255" y="30358"/>
                  <a:pt x="7437" y="30768"/>
                  <a:pt x="7027" y="30745"/>
                </a:cubicBezTo>
                <a:cubicBezTo>
                  <a:pt x="7073" y="30518"/>
                  <a:pt x="7277" y="30540"/>
                  <a:pt x="7209" y="30199"/>
                </a:cubicBezTo>
                <a:cubicBezTo>
                  <a:pt x="6891" y="30108"/>
                  <a:pt x="7095" y="30631"/>
                  <a:pt x="6754" y="30518"/>
                </a:cubicBezTo>
                <a:cubicBezTo>
                  <a:pt x="6800" y="30222"/>
                  <a:pt x="7118" y="29472"/>
                  <a:pt x="6754" y="29631"/>
                </a:cubicBezTo>
                <a:cubicBezTo>
                  <a:pt x="6527" y="29472"/>
                  <a:pt x="6800" y="29039"/>
                  <a:pt x="7050" y="29085"/>
                </a:cubicBezTo>
                <a:cubicBezTo>
                  <a:pt x="7073" y="29221"/>
                  <a:pt x="7004" y="29403"/>
                  <a:pt x="7050" y="29540"/>
                </a:cubicBezTo>
                <a:cubicBezTo>
                  <a:pt x="7073" y="29608"/>
                  <a:pt x="7209" y="29631"/>
                  <a:pt x="7209" y="29653"/>
                </a:cubicBezTo>
                <a:cubicBezTo>
                  <a:pt x="7255" y="29767"/>
                  <a:pt x="7186" y="29949"/>
                  <a:pt x="7209" y="30086"/>
                </a:cubicBezTo>
                <a:close/>
                <a:moveTo>
                  <a:pt x="7618" y="21012"/>
                </a:moveTo>
                <a:cubicBezTo>
                  <a:pt x="8005" y="20876"/>
                  <a:pt x="8232" y="22013"/>
                  <a:pt x="7709" y="21899"/>
                </a:cubicBezTo>
                <a:cubicBezTo>
                  <a:pt x="7709" y="21672"/>
                  <a:pt x="7960" y="21763"/>
                  <a:pt x="7891" y="21467"/>
                </a:cubicBezTo>
                <a:cubicBezTo>
                  <a:pt x="7869" y="21194"/>
                  <a:pt x="7641" y="21581"/>
                  <a:pt x="7618" y="21672"/>
                </a:cubicBezTo>
                <a:cubicBezTo>
                  <a:pt x="7573" y="22149"/>
                  <a:pt x="8119" y="21945"/>
                  <a:pt x="8073" y="22445"/>
                </a:cubicBezTo>
                <a:cubicBezTo>
                  <a:pt x="7755" y="22377"/>
                  <a:pt x="7414" y="21967"/>
                  <a:pt x="7437" y="21558"/>
                </a:cubicBezTo>
                <a:cubicBezTo>
                  <a:pt x="7437" y="21285"/>
                  <a:pt x="7618" y="21308"/>
                  <a:pt x="7618" y="21012"/>
                </a:cubicBezTo>
                <a:close/>
                <a:moveTo>
                  <a:pt x="4753" y="71677"/>
                </a:moveTo>
                <a:cubicBezTo>
                  <a:pt x="4503" y="71518"/>
                  <a:pt x="4594" y="71199"/>
                  <a:pt x="4753" y="71017"/>
                </a:cubicBezTo>
                <a:cubicBezTo>
                  <a:pt x="4753" y="70904"/>
                  <a:pt x="4662" y="70926"/>
                  <a:pt x="4571" y="70904"/>
                </a:cubicBezTo>
                <a:cubicBezTo>
                  <a:pt x="4776" y="70654"/>
                  <a:pt x="4503" y="70381"/>
                  <a:pt x="4503" y="70130"/>
                </a:cubicBezTo>
                <a:cubicBezTo>
                  <a:pt x="4503" y="70017"/>
                  <a:pt x="4412" y="69653"/>
                  <a:pt x="4685" y="69698"/>
                </a:cubicBezTo>
                <a:cubicBezTo>
                  <a:pt x="4571" y="70176"/>
                  <a:pt x="4935" y="70426"/>
                  <a:pt x="4958" y="70699"/>
                </a:cubicBezTo>
                <a:cubicBezTo>
                  <a:pt x="4958" y="71040"/>
                  <a:pt x="4708" y="71222"/>
                  <a:pt x="4753" y="71677"/>
                </a:cubicBezTo>
                <a:close/>
                <a:moveTo>
                  <a:pt x="46003" y="80272"/>
                </a:moveTo>
                <a:cubicBezTo>
                  <a:pt x="45753" y="80705"/>
                  <a:pt x="46436" y="80318"/>
                  <a:pt x="46117" y="80773"/>
                </a:cubicBezTo>
                <a:cubicBezTo>
                  <a:pt x="46254" y="80750"/>
                  <a:pt x="46345" y="80591"/>
                  <a:pt x="46481" y="80705"/>
                </a:cubicBezTo>
                <a:cubicBezTo>
                  <a:pt x="46436" y="80932"/>
                  <a:pt x="46231" y="81000"/>
                  <a:pt x="46094" y="81159"/>
                </a:cubicBezTo>
                <a:cubicBezTo>
                  <a:pt x="45958" y="81319"/>
                  <a:pt x="45822" y="81819"/>
                  <a:pt x="45617" y="81569"/>
                </a:cubicBezTo>
                <a:cubicBezTo>
                  <a:pt x="45753" y="81319"/>
                  <a:pt x="45867" y="81182"/>
                  <a:pt x="46003" y="81114"/>
                </a:cubicBezTo>
                <a:cubicBezTo>
                  <a:pt x="46163" y="80909"/>
                  <a:pt x="45753" y="80932"/>
                  <a:pt x="45776" y="80977"/>
                </a:cubicBezTo>
                <a:cubicBezTo>
                  <a:pt x="45662" y="80796"/>
                  <a:pt x="46049" y="80523"/>
                  <a:pt x="45662" y="80477"/>
                </a:cubicBezTo>
                <a:cubicBezTo>
                  <a:pt x="46140" y="80136"/>
                  <a:pt x="45844" y="79818"/>
                  <a:pt x="46208" y="79590"/>
                </a:cubicBezTo>
                <a:cubicBezTo>
                  <a:pt x="46231" y="79681"/>
                  <a:pt x="46276" y="79772"/>
                  <a:pt x="46367" y="79818"/>
                </a:cubicBezTo>
                <a:cubicBezTo>
                  <a:pt x="46254" y="79954"/>
                  <a:pt x="46163" y="80386"/>
                  <a:pt x="46003" y="80272"/>
                </a:cubicBezTo>
                <a:close/>
                <a:moveTo>
                  <a:pt x="7527" y="107288"/>
                </a:moveTo>
                <a:cubicBezTo>
                  <a:pt x="6709" y="107879"/>
                  <a:pt x="5845" y="107811"/>
                  <a:pt x="4594" y="107924"/>
                </a:cubicBezTo>
                <a:cubicBezTo>
                  <a:pt x="4981" y="107583"/>
                  <a:pt x="5481" y="107765"/>
                  <a:pt x="6049" y="107651"/>
                </a:cubicBezTo>
                <a:cubicBezTo>
                  <a:pt x="6618" y="107560"/>
                  <a:pt x="7073" y="107310"/>
                  <a:pt x="7527" y="107288"/>
                </a:cubicBezTo>
                <a:close/>
                <a:moveTo>
                  <a:pt x="5140" y="69607"/>
                </a:moveTo>
                <a:cubicBezTo>
                  <a:pt x="4912" y="69517"/>
                  <a:pt x="4958" y="69107"/>
                  <a:pt x="4708" y="69062"/>
                </a:cubicBezTo>
                <a:cubicBezTo>
                  <a:pt x="4753" y="68289"/>
                  <a:pt x="4640" y="67356"/>
                  <a:pt x="4821" y="66765"/>
                </a:cubicBezTo>
                <a:cubicBezTo>
                  <a:pt x="5049" y="67424"/>
                  <a:pt x="4776" y="68198"/>
                  <a:pt x="4890" y="68834"/>
                </a:cubicBezTo>
                <a:cubicBezTo>
                  <a:pt x="4958" y="69175"/>
                  <a:pt x="5140" y="69266"/>
                  <a:pt x="5140" y="69607"/>
                </a:cubicBezTo>
                <a:close/>
                <a:moveTo>
                  <a:pt x="41433" y="87981"/>
                </a:moveTo>
                <a:lnTo>
                  <a:pt x="41660" y="87708"/>
                </a:lnTo>
                <a:lnTo>
                  <a:pt x="41933" y="87959"/>
                </a:lnTo>
                <a:lnTo>
                  <a:pt x="41706" y="88231"/>
                </a:lnTo>
                <a:cubicBezTo>
                  <a:pt x="41683" y="87959"/>
                  <a:pt x="41615" y="88163"/>
                  <a:pt x="41433" y="87981"/>
                </a:cubicBezTo>
                <a:close/>
                <a:moveTo>
                  <a:pt x="5867" y="63945"/>
                </a:moveTo>
                <a:lnTo>
                  <a:pt x="5890" y="63399"/>
                </a:lnTo>
                <a:cubicBezTo>
                  <a:pt x="6163" y="63240"/>
                  <a:pt x="6163" y="64104"/>
                  <a:pt x="5867" y="63945"/>
                </a:cubicBezTo>
                <a:close/>
                <a:moveTo>
                  <a:pt x="5253" y="63058"/>
                </a:moveTo>
                <a:cubicBezTo>
                  <a:pt x="5185" y="62626"/>
                  <a:pt x="5686" y="62081"/>
                  <a:pt x="5708" y="62740"/>
                </a:cubicBezTo>
                <a:cubicBezTo>
                  <a:pt x="5413" y="62353"/>
                  <a:pt x="5572" y="63127"/>
                  <a:pt x="5253" y="63058"/>
                </a:cubicBezTo>
                <a:close/>
                <a:moveTo>
                  <a:pt x="41774" y="85844"/>
                </a:moveTo>
                <a:cubicBezTo>
                  <a:pt x="41501" y="86208"/>
                  <a:pt x="41205" y="85957"/>
                  <a:pt x="40910" y="86480"/>
                </a:cubicBezTo>
                <a:cubicBezTo>
                  <a:pt x="40887" y="86026"/>
                  <a:pt x="41092" y="85798"/>
                  <a:pt x="41501" y="85753"/>
                </a:cubicBezTo>
                <a:cubicBezTo>
                  <a:pt x="41455" y="85434"/>
                  <a:pt x="41637" y="84911"/>
                  <a:pt x="42069" y="84889"/>
                </a:cubicBezTo>
                <a:cubicBezTo>
                  <a:pt x="42411" y="84798"/>
                  <a:pt x="41819" y="85071"/>
                  <a:pt x="41706" y="85321"/>
                </a:cubicBezTo>
                <a:cubicBezTo>
                  <a:pt x="41592" y="85525"/>
                  <a:pt x="41751" y="85662"/>
                  <a:pt x="41774" y="85844"/>
                </a:cubicBezTo>
                <a:close/>
                <a:moveTo>
                  <a:pt x="5754" y="66447"/>
                </a:moveTo>
                <a:cubicBezTo>
                  <a:pt x="5708" y="66651"/>
                  <a:pt x="5481" y="66651"/>
                  <a:pt x="5549" y="66992"/>
                </a:cubicBezTo>
                <a:cubicBezTo>
                  <a:pt x="5822" y="67129"/>
                  <a:pt x="5958" y="66538"/>
                  <a:pt x="5754" y="66447"/>
                </a:cubicBezTo>
                <a:close/>
                <a:moveTo>
                  <a:pt x="5481" y="66219"/>
                </a:moveTo>
                <a:cubicBezTo>
                  <a:pt x="5549" y="66310"/>
                  <a:pt x="5731" y="66401"/>
                  <a:pt x="5754" y="66242"/>
                </a:cubicBezTo>
                <a:cubicBezTo>
                  <a:pt x="5799" y="66015"/>
                  <a:pt x="5572" y="65969"/>
                  <a:pt x="5572" y="66128"/>
                </a:cubicBezTo>
                <a:cubicBezTo>
                  <a:pt x="5299" y="65901"/>
                  <a:pt x="5686" y="65605"/>
                  <a:pt x="5572" y="65241"/>
                </a:cubicBezTo>
                <a:lnTo>
                  <a:pt x="5776" y="65241"/>
                </a:lnTo>
                <a:cubicBezTo>
                  <a:pt x="5822" y="66083"/>
                  <a:pt x="6118" y="66879"/>
                  <a:pt x="6095" y="67561"/>
                </a:cubicBezTo>
                <a:cubicBezTo>
                  <a:pt x="6095" y="67925"/>
                  <a:pt x="5822" y="67970"/>
                  <a:pt x="6004" y="68425"/>
                </a:cubicBezTo>
                <a:cubicBezTo>
                  <a:pt x="5867" y="68561"/>
                  <a:pt x="5845" y="68470"/>
                  <a:pt x="5708" y="68425"/>
                </a:cubicBezTo>
                <a:cubicBezTo>
                  <a:pt x="5458" y="68516"/>
                  <a:pt x="5504" y="68971"/>
                  <a:pt x="5435" y="69289"/>
                </a:cubicBezTo>
                <a:cubicBezTo>
                  <a:pt x="5072" y="69380"/>
                  <a:pt x="5549" y="68380"/>
                  <a:pt x="5253" y="68630"/>
                </a:cubicBezTo>
                <a:cubicBezTo>
                  <a:pt x="4981" y="68402"/>
                  <a:pt x="5526" y="68311"/>
                  <a:pt x="5640" y="68198"/>
                </a:cubicBezTo>
                <a:cubicBezTo>
                  <a:pt x="5481" y="67925"/>
                  <a:pt x="5799" y="67925"/>
                  <a:pt x="5822" y="67879"/>
                </a:cubicBezTo>
                <a:cubicBezTo>
                  <a:pt x="5867" y="67766"/>
                  <a:pt x="5776" y="67538"/>
                  <a:pt x="5822" y="67447"/>
                </a:cubicBezTo>
                <a:cubicBezTo>
                  <a:pt x="5845" y="67379"/>
                  <a:pt x="6095" y="67424"/>
                  <a:pt x="6004" y="67220"/>
                </a:cubicBezTo>
                <a:cubicBezTo>
                  <a:pt x="5981" y="67106"/>
                  <a:pt x="5913" y="67174"/>
                  <a:pt x="5822" y="67220"/>
                </a:cubicBezTo>
                <a:cubicBezTo>
                  <a:pt x="5595" y="67356"/>
                  <a:pt x="5822" y="67447"/>
                  <a:pt x="5640" y="67766"/>
                </a:cubicBezTo>
                <a:cubicBezTo>
                  <a:pt x="5617" y="67788"/>
                  <a:pt x="5481" y="67606"/>
                  <a:pt x="5458" y="67652"/>
                </a:cubicBezTo>
                <a:cubicBezTo>
                  <a:pt x="5367" y="67834"/>
                  <a:pt x="5595" y="68289"/>
                  <a:pt x="5253" y="68198"/>
                </a:cubicBezTo>
                <a:cubicBezTo>
                  <a:pt x="5299" y="67311"/>
                  <a:pt x="5413" y="66856"/>
                  <a:pt x="5481" y="66219"/>
                </a:cubicBezTo>
                <a:close/>
                <a:moveTo>
                  <a:pt x="5776" y="65241"/>
                </a:moveTo>
                <a:cubicBezTo>
                  <a:pt x="5367" y="65105"/>
                  <a:pt x="5663" y="64650"/>
                  <a:pt x="5504" y="64377"/>
                </a:cubicBezTo>
                <a:cubicBezTo>
                  <a:pt x="5413" y="64195"/>
                  <a:pt x="5435" y="64264"/>
                  <a:pt x="5504" y="63922"/>
                </a:cubicBezTo>
                <a:cubicBezTo>
                  <a:pt x="6186" y="63741"/>
                  <a:pt x="5754" y="65150"/>
                  <a:pt x="5776" y="65241"/>
                </a:cubicBezTo>
                <a:close/>
                <a:moveTo>
                  <a:pt x="6913" y="68766"/>
                </a:moveTo>
                <a:cubicBezTo>
                  <a:pt x="7209" y="68880"/>
                  <a:pt x="7050" y="68425"/>
                  <a:pt x="7095" y="68220"/>
                </a:cubicBezTo>
                <a:cubicBezTo>
                  <a:pt x="7255" y="68311"/>
                  <a:pt x="7368" y="68743"/>
                  <a:pt x="7095" y="68766"/>
                </a:cubicBezTo>
                <a:cubicBezTo>
                  <a:pt x="7095" y="68971"/>
                  <a:pt x="7391" y="68857"/>
                  <a:pt x="7459" y="68993"/>
                </a:cubicBezTo>
                <a:cubicBezTo>
                  <a:pt x="7277" y="69266"/>
                  <a:pt x="7459" y="69630"/>
                  <a:pt x="7346" y="69880"/>
                </a:cubicBezTo>
                <a:cubicBezTo>
                  <a:pt x="7323" y="69926"/>
                  <a:pt x="7095" y="69835"/>
                  <a:pt x="7073" y="69858"/>
                </a:cubicBezTo>
                <a:cubicBezTo>
                  <a:pt x="7004" y="69949"/>
                  <a:pt x="7118" y="70631"/>
                  <a:pt x="6891" y="70312"/>
                </a:cubicBezTo>
                <a:cubicBezTo>
                  <a:pt x="6800" y="69858"/>
                  <a:pt x="7027" y="69812"/>
                  <a:pt x="7164" y="69653"/>
                </a:cubicBezTo>
                <a:cubicBezTo>
                  <a:pt x="7164" y="69380"/>
                  <a:pt x="7118" y="69130"/>
                  <a:pt x="6982" y="68993"/>
                </a:cubicBezTo>
                <a:cubicBezTo>
                  <a:pt x="6595" y="69130"/>
                  <a:pt x="6982" y="69357"/>
                  <a:pt x="6982" y="69653"/>
                </a:cubicBezTo>
                <a:cubicBezTo>
                  <a:pt x="6527" y="69994"/>
                  <a:pt x="6936" y="71631"/>
                  <a:pt x="6663" y="72382"/>
                </a:cubicBezTo>
                <a:cubicBezTo>
                  <a:pt x="6572" y="70790"/>
                  <a:pt x="6641" y="68743"/>
                  <a:pt x="6754" y="67243"/>
                </a:cubicBezTo>
                <a:cubicBezTo>
                  <a:pt x="7004" y="67493"/>
                  <a:pt x="6641" y="68516"/>
                  <a:pt x="6913" y="68766"/>
                </a:cubicBezTo>
                <a:close/>
                <a:moveTo>
                  <a:pt x="41251" y="87367"/>
                </a:moveTo>
                <a:cubicBezTo>
                  <a:pt x="40864" y="87208"/>
                  <a:pt x="41569" y="86390"/>
                  <a:pt x="41774" y="86731"/>
                </a:cubicBezTo>
                <a:cubicBezTo>
                  <a:pt x="41501" y="86935"/>
                  <a:pt x="41387" y="87049"/>
                  <a:pt x="41251" y="87367"/>
                </a:cubicBezTo>
                <a:close/>
                <a:moveTo>
                  <a:pt x="42638" y="85343"/>
                </a:moveTo>
                <a:cubicBezTo>
                  <a:pt x="42411" y="85571"/>
                  <a:pt x="42411" y="85162"/>
                  <a:pt x="42638" y="85048"/>
                </a:cubicBezTo>
                <a:cubicBezTo>
                  <a:pt x="42411" y="84980"/>
                  <a:pt x="42160" y="85685"/>
                  <a:pt x="41933" y="85662"/>
                </a:cubicBezTo>
                <a:cubicBezTo>
                  <a:pt x="41933" y="85321"/>
                  <a:pt x="42206" y="85366"/>
                  <a:pt x="42365" y="84957"/>
                </a:cubicBezTo>
                <a:cubicBezTo>
                  <a:pt x="42547" y="85071"/>
                  <a:pt x="42729" y="84752"/>
                  <a:pt x="42934" y="84957"/>
                </a:cubicBezTo>
                <a:cubicBezTo>
                  <a:pt x="42865" y="85184"/>
                  <a:pt x="42479" y="85116"/>
                  <a:pt x="42638" y="85343"/>
                </a:cubicBezTo>
                <a:close/>
                <a:moveTo>
                  <a:pt x="44207" y="84752"/>
                </a:moveTo>
                <a:cubicBezTo>
                  <a:pt x="44093" y="84980"/>
                  <a:pt x="43980" y="84980"/>
                  <a:pt x="43866" y="85093"/>
                </a:cubicBezTo>
                <a:cubicBezTo>
                  <a:pt x="43820" y="84866"/>
                  <a:pt x="44184" y="84548"/>
                  <a:pt x="43775" y="84434"/>
                </a:cubicBezTo>
                <a:cubicBezTo>
                  <a:pt x="43957" y="84229"/>
                  <a:pt x="44230" y="84639"/>
                  <a:pt x="44207" y="84752"/>
                </a:cubicBezTo>
                <a:close/>
                <a:moveTo>
                  <a:pt x="45094" y="83206"/>
                </a:moveTo>
                <a:lnTo>
                  <a:pt x="44957" y="83388"/>
                </a:lnTo>
                <a:cubicBezTo>
                  <a:pt x="44821" y="83752"/>
                  <a:pt x="44639" y="83615"/>
                  <a:pt x="44480" y="83774"/>
                </a:cubicBezTo>
                <a:cubicBezTo>
                  <a:pt x="43820" y="84570"/>
                  <a:pt x="44571" y="83615"/>
                  <a:pt x="44525" y="83365"/>
                </a:cubicBezTo>
                <a:cubicBezTo>
                  <a:pt x="44730" y="83342"/>
                  <a:pt x="44889" y="83024"/>
                  <a:pt x="45094" y="83206"/>
                </a:cubicBezTo>
                <a:close/>
                <a:moveTo>
                  <a:pt x="43570" y="85321"/>
                </a:moveTo>
                <a:cubicBezTo>
                  <a:pt x="43889" y="85434"/>
                  <a:pt x="43593" y="85844"/>
                  <a:pt x="43366" y="85889"/>
                </a:cubicBezTo>
                <a:cubicBezTo>
                  <a:pt x="43229" y="85753"/>
                  <a:pt x="43388" y="85548"/>
                  <a:pt x="43570" y="85321"/>
                </a:cubicBezTo>
                <a:close/>
                <a:moveTo>
                  <a:pt x="44935" y="81114"/>
                </a:moveTo>
                <a:cubicBezTo>
                  <a:pt x="44912" y="81409"/>
                  <a:pt x="44980" y="81409"/>
                  <a:pt x="44707" y="81660"/>
                </a:cubicBezTo>
                <a:cubicBezTo>
                  <a:pt x="44594" y="81842"/>
                  <a:pt x="44912" y="81887"/>
                  <a:pt x="44866" y="82046"/>
                </a:cubicBezTo>
                <a:lnTo>
                  <a:pt x="44230" y="83024"/>
                </a:lnTo>
                <a:cubicBezTo>
                  <a:pt x="43957" y="83274"/>
                  <a:pt x="44230" y="82774"/>
                  <a:pt x="44343" y="82683"/>
                </a:cubicBezTo>
                <a:cubicBezTo>
                  <a:pt x="44139" y="82569"/>
                  <a:pt x="43980" y="82910"/>
                  <a:pt x="43775" y="82706"/>
                </a:cubicBezTo>
                <a:cubicBezTo>
                  <a:pt x="43661" y="82888"/>
                  <a:pt x="43980" y="82933"/>
                  <a:pt x="43934" y="83092"/>
                </a:cubicBezTo>
                <a:cubicBezTo>
                  <a:pt x="43616" y="83706"/>
                  <a:pt x="43229" y="83547"/>
                  <a:pt x="42888" y="83615"/>
                </a:cubicBezTo>
                <a:cubicBezTo>
                  <a:pt x="42797" y="83979"/>
                  <a:pt x="42570" y="84275"/>
                  <a:pt x="42274" y="84320"/>
                </a:cubicBezTo>
                <a:cubicBezTo>
                  <a:pt x="42411" y="83774"/>
                  <a:pt x="43184" y="83365"/>
                  <a:pt x="43570" y="82979"/>
                </a:cubicBezTo>
                <a:cubicBezTo>
                  <a:pt x="43457" y="83001"/>
                  <a:pt x="43343" y="83138"/>
                  <a:pt x="43229" y="83024"/>
                </a:cubicBezTo>
                <a:cubicBezTo>
                  <a:pt x="43479" y="82683"/>
                  <a:pt x="43752" y="82274"/>
                  <a:pt x="44048" y="82456"/>
                </a:cubicBezTo>
                <a:cubicBezTo>
                  <a:pt x="44571" y="82046"/>
                  <a:pt x="44412" y="81409"/>
                  <a:pt x="44707" y="80955"/>
                </a:cubicBezTo>
                <a:cubicBezTo>
                  <a:pt x="44685" y="80977"/>
                  <a:pt x="45003" y="81046"/>
                  <a:pt x="44980" y="80864"/>
                </a:cubicBezTo>
                <a:cubicBezTo>
                  <a:pt x="44775" y="80705"/>
                  <a:pt x="44616" y="81091"/>
                  <a:pt x="44389" y="80773"/>
                </a:cubicBezTo>
                <a:cubicBezTo>
                  <a:pt x="44753" y="80545"/>
                  <a:pt x="44594" y="80295"/>
                  <a:pt x="44753" y="80045"/>
                </a:cubicBezTo>
                <a:cubicBezTo>
                  <a:pt x="44844" y="79863"/>
                  <a:pt x="45094" y="79840"/>
                  <a:pt x="45185" y="79499"/>
                </a:cubicBezTo>
                <a:cubicBezTo>
                  <a:pt x="45253" y="79545"/>
                  <a:pt x="45162" y="79659"/>
                  <a:pt x="45139" y="79749"/>
                </a:cubicBezTo>
                <a:cubicBezTo>
                  <a:pt x="45139" y="80204"/>
                  <a:pt x="45731" y="80454"/>
                  <a:pt x="45435" y="81023"/>
                </a:cubicBezTo>
                <a:cubicBezTo>
                  <a:pt x="45480" y="80705"/>
                  <a:pt x="45117" y="80568"/>
                  <a:pt x="45139" y="80272"/>
                </a:cubicBezTo>
                <a:cubicBezTo>
                  <a:pt x="45026" y="80250"/>
                  <a:pt x="44957" y="80409"/>
                  <a:pt x="44866" y="80523"/>
                </a:cubicBezTo>
                <a:cubicBezTo>
                  <a:pt x="45003" y="80705"/>
                  <a:pt x="45026" y="80796"/>
                  <a:pt x="45299" y="81068"/>
                </a:cubicBezTo>
                <a:cubicBezTo>
                  <a:pt x="45185" y="81296"/>
                  <a:pt x="45071" y="81182"/>
                  <a:pt x="44935" y="81114"/>
                </a:cubicBezTo>
                <a:close/>
                <a:moveTo>
                  <a:pt x="42183" y="87231"/>
                </a:moveTo>
                <a:lnTo>
                  <a:pt x="42547" y="86776"/>
                </a:lnTo>
                <a:cubicBezTo>
                  <a:pt x="42774" y="86958"/>
                  <a:pt x="42411" y="87549"/>
                  <a:pt x="42183" y="87231"/>
                </a:cubicBezTo>
                <a:close/>
                <a:moveTo>
                  <a:pt x="42501" y="85525"/>
                </a:moveTo>
                <a:cubicBezTo>
                  <a:pt x="42570" y="85594"/>
                  <a:pt x="42411" y="85730"/>
                  <a:pt x="42501" y="85821"/>
                </a:cubicBezTo>
                <a:cubicBezTo>
                  <a:pt x="42433" y="86071"/>
                  <a:pt x="42274" y="85844"/>
                  <a:pt x="42206" y="85889"/>
                </a:cubicBezTo>
                <a:cubicBezTo>
                  <a:pt x="42047" y="85980"/>
                  <a:pt x="41910" y="86526"/>
                  <a:pt x="41706" y="86230"/>
                </a:cubicBezTo>
                <a:cubicBezTo>
                  <a:pt x="41978" y="85821"/>
                  <a:pt x="42229" y="85639"/>
                  <a:pt x="42501" y="85525"/>
                </a:cubicBezTo>
                <a:close/>
                <a:moveTo>
                  <a:pt x="42047" y="87117"/>
                </a:moveTo>
                <a:cubicBezTo>
                  <a:pt x="42183" y="87231"/>
                  <a:pt x="41933" y="87436"/>
                  <a:pt x="42183" y="87527"/>
                </a:cubicBezTo>
                <a:lnTo>
                  <a:pt x="41933" y="87799"/>
                </a:lnTo>
                <a:cubicBezTo>
                  <a:pt x="41797" y="87777"/>
                  <a:pt x="42069" y="87322"/>
                  <a:pt x="41819" y="87549"/>
                </a:cubicBezTo>
                <a:cubicBezTo>
                  <a:pt x="41728" y="87436"/>
                  <a:pt x="41956" y="87276"/>
                  <a:pt x="42047" y="87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5" name="Google Shape;438;p36">
            <a:extLst>
              <a:ext uri="{FF2B5EF4-FFF2-40B4-BE49-F238E27FC236}">
                <a16:creationId xmlns:a16="http://schemas.microsoft.com/office/drawing/2014/main" id="{0BBE929A-68BC-4CA6-B3A0-FCAD4D67A038}"/>
              </a:ext>
            </a:extLst>
          </p:cNvPr>
          <p:cNvSpPr/>
          <p:nvPr/>
        </p:nvSpPr>
        <p:spPr>
          <a:xfrm>
            <a:off x="7826861" y="-1032918"/>
            <a:ext cx="2049253" cy="2190946"/>
          </a:xfrm>
          <a:custGeom>
            <a:avLst/>
            <a:gdLst/>
            <a:ahLst/>
            <a:cxnLst/>
            <a:rect l="l" t="t" r="r" b="b"/>
            <a:pathLst>
              <a:path w="82046" h="87719" extrusionOk="0">
                <a:moveTo>
                  <a:pt x="41532" y="961"/>
                </a:moveTo>
                <a:cubicBezTo>
                  <a:pt x="41529" y="961"/>
                  <a:pt x="41512" y="967"/>
                  <a:pt x="41478" y="978"/>
                </a:cubicBezTo>
                <a:lnTo>
                  <a:pt x="41500" y="978"/>
                </a:lnTo>
                <a:cubicBezTo>
                  <a:pt x="41523" y="967"/>
                  <a:pt x="41535" y="961"/>
                  <a:pt x="41532" y="961"/>
                </a:cubicBezTo>
                <a:close/>
                <a:moveTo>
                  <a:pt x="46844" y="1615"/>
                </a:moveTo>
                <a:cubicBezTo>
                  <a:pt x="47152" y="1707"/>
                  <a:pt x="47270" y="1744"/>
                  <a:pt x="47265" y="1744"/>
                </a:cubicBezTo>
                <a:cubicBezTo>
                  <a:pt x="47259" y="1744"/>
                  <a:pt x="47071" y="1690"/>
                  <a:pt x="46822" y="1615"/>
                </a:cubicBezTo>
                <a:close/>
                <a:moveTo>
                  <a:pt x="79726" y="26745"/>
                </a:moveTo>
                <a:lnTo>
                  <a:pt x="79726" y="26745"/>
                </a:lnTo>
                <a:cubicBezTo>
                  <a:pt x="79734" y="26759"/>
                  <a:pt x="79742" y="26774"/>
                  <a:pt x="79749" y="26788"/>
                </a:cubicBezTo>
                <a:cubicBezTo>
                  <a:pt x="79742" y="26772"/>
                  <a:pt x="79735" y="26757"/>
                  <a:pt x="79726" y="26745"/>
                </a:cubicBezTo>
                <a:close/>
                <a:moveTo>
                  <a:pt x="79885" y="27357"/>
                </a:moveTo>
                <a:lnTo>
                  <a:pt x="79885" y="27357"/>
                </a:lnTo>
                <a:cubicBezTo>
                  <a:pt x="79886" y="27377"/>
                  <a:pt x="79887" y="27396"/>
                  <a:pt x="79888" y="27416"/>
                </a:cubicBezTo>
                <a:lnTo>
                  <a:pt x="79888" y="27416"/>
                </a:lnTo>
                <a:cubicBezTo>
                  <a:pt x="79888" y="27398"/>
                  <a:pt x="79888" y="27378"/>
                  <a:pt x="79885" y="27357"/>
                </a:cubicBezTo>
                <a:close/>
                <a:moveTo>
                  <a:pt x="78636" y="27340"/>
                </a:moveTo>
                <a:cubicBezTo>
                  <a:pt x="78667" y="27380"/>
                  <a:pt x="78697" y="27409"/>
                  <a:pt x="78726" y="27425"/>
                </a:cubicBezTo>
                <a:cubicBezTo>
                  <a:pt x="78701" y="27450"/>
                  <a:pt x="78696" y="27508"/>
                  <a:pt x="78686" y="27508"/>
                </a:cubicBezTo>
                <a:cubicBezTo>
                  <a:pt x="78678" y="27508"/>
                  <a:pt x="78666" y="27469"/>
                  <a:pt x="78636" y="27340"/>
                </a:cubicBezTo>
                <a:close/>
                <a:moveTo>
                  <a:pt x="81654" y="39444"/>
                </a:moveTo>
                <a:lnTo>
                  <a:pt x="81654" y="39444"/>
                </a:lnTo>
                <a:cubicBezTo>
                  <a:pt x="81664" y="39551"/>
                  <a:pt x="81673" y="39653"/>
                  <a:pt x="81682" y="39750"/>
                </a:cubicBezTo>
                <a:lnTo>
                  <a:pt x="81659" y="39454"/>
                </a:lnTo>
                <a:cubicBezTo>
                  <a:pt x="81657" y="39451"/>
                  <a:pt x="81656" y="39448"/>
                  <a:pt x="81654" y="39444"/>
                </a:cubicBezTo>
                <a:close/>
                <a:moveTo>
                  <a:pt x="81729" y="49211"/>
                </a:moveTo>
                <a:lnTo>
                  <a:pt x="81729" y="49211"/>
                </a:lnTo>
                <a:cubicBezTo>
                  <a:pt x="81729" y="49218"/>
                  <a:pt x="81728" y="49225"/>
                  <a:pt x="81727" y="49232"/>
                </a:cubicBezTo>
                <a:cubicBezTo>
                  <a:pt x="81728" y="49225"/>
                  <a:pt x="81729" y="49218"/>
                  <a:pt x="81729" y="49211"/>
                </a:cubicBezTo>
                <a:close/>
                <a:moveTo>
                  <a:pt x="81182" y="52143"/>
                </a:moveTo>
                <a:lnTo>
                  <a:pt x="81182" y="52143"/>
                </a:lnTo>
                <a:cubicBezTo>
                  <a:pt x="81204" y="52370"/>
                  <a:pt x="81113" y="52734"/>
                  <a:pt x="81000" y="53144"/>
                </a:cubicBezTo>
                <a:cubicBezTo>
                  <a:pt x="81022" y="52848"/>
                  <a:pt x="81091" y="52507"/>
                  <a:pt x="81182" y="52143"/>
                </a:cubicBezTo>
                <a:close/>
                <a:moveTo>
                  <a:pt x="6185" y="60261"/>
                </a:moveTo>
                <a:cubicBezTo>
                  <a:pt x="6185" y="60290"/>
                  <a:pt x="6186" y="60319"/>
                  <a:pt x="6189" y="60349"/>
                </a:cubicBezTo>
                <a:lnTo>
                  <a:pt x="6189" y="60349"/>
                </a:lnTo>
                <a:cubicBezTo>
                  <a:pt x="6190" y="60329"/>
                  <a:pt x="6189" y="60300"/>
                  <a:pt x="6185" y="60261"/>
                </a:cubicBezTo>
                <a:close/>
                <a:moveTo>
                  <a:pt x="5685" y="62626"/>
                </a:moveTo>
                <a:lnTo>
                  <a:pt x="5731" y="62694"/>
                </a:lnTo>
                <a:cubicBezTo>
                  <a:pt x="5726" y="62686"/>
                  <a:pt x="5721" y="62678"/>
                  <a:pt x="5716" y="62669"/>
                </a:cubicBezTo>
                <a:lnTo>
                  <a:pt x="5716" y="62669"/>
                </a:lnTo>
                <a:cubicBezTo>
                  <a:pt x="5706" y="62655"/>
                  <a:pt x="5695" y="62640"/>
                  <a:pt x="5685" y="62626"/>
                </a:cubicBezTo>
                <a:close/>
                <a:moveTo>
                  <a:pt x="15633" y="74078"/>
                </a:moveTo>
                <a:cubicBezTo>
                  <a:pt x="15653" y="74078"/>
                  <a:pt x="15727" y="74116"/>
                  <a:pt x="15804" y="74155"/>
                </a:cubicBezTo>
                <a:lnTo>
                  <a:pt x="15964" y="74383"/>
                </a:lnTo>
                <a:cubicBezTo>
                  <a:pt x="15677" y="74148"/>
                  <a:pt x="15607" y="74078"/>
                  <a:pt x="15633" y="74078"/>
                </a:cubicBezTo>
                <a:close/>
                <a:moveTo>
                  <a:pt x="71676" y="75179"/>
                </a:moveTo>
                <a:lnTo>
                  <a:pt x="71676" y="75179"/>
                </a:lnTo>
                <a:cubicBezTo>
                  <a:pt x="71494" y="75451"/>
                  <a:pt x="71131" y="76020"/>
                  <a:pt x="70903" y="76111"/>
                </a:cubicBezTo>
                <a:cubicBezTo>
                  <a:pt x="70994" y="75702"/>
                  <a:pt x="71267" y="75542"/>
                  <a:pt x="71676" y="75179"/>
                </a:cubicBezTo>
                <a:close/>
                <a:moveTo>
                  <a:pt x="17942" y="78248"/>
                </a:moveTo>
                <a:lnTo>
                  <a:pt x="17942" y="78248"/>
                </a:lnTo>
                <a:cubicBezTo>
                  <a:pt x="17946" y="78249"/>
                  <a:pt x="17951" y="78250"/>
                  <a:pt x="17955" y="78251"/>
                </a:cubicBezTo>
                <a:lnTo>
                  <a:pt x="17955" y="78251"/>
                </a:lnTo>
                <a:cubicBezTo>
                  <a:pt x="17951" y="78250"/>
                  <a:pt x="17946" y="78249"/>
                  <a:pt x="17942" y="78248"/>
                </a:cubicBezTo>
                <a:close/>
                <a:moveTo>
                  <a:pt x="66501" y="79874"/>
                </a:moveTo>
                <a:lnTo>
                  <a:pt x="66501" y="79874"/>
                </a:lnTo>
                <a:cubicBezTo>
                  <a:pt x="66443" y="79917"/>
                  <a:pt x="66387" y="79959"/>
                  <a:pt x="66332" y="79999"/>
                </a:cubicBezTo>
                <a:cubicBezTo>
                  <a:pt x="66402" y="79953"/>
                  <a:pt x="66458" y="79911"/>
                  <a:pt x="66501" y="79874"/>
                </a:cubicBezTo>
                <a:close/>
                <a:moveTo>
                  <a:pt x="38532" y="87216"/>
                </a:moveTo>
                <a:cubicBezTo>
                  <a:pt x="38574" y="87222"/>
                  <a:pt x="38616" y="87227"/>
                  <a:pt x="38658" y="87231"/>
                </a:cubicBezTo>
                <a:cubicBezTo>
                  <a:pt x="38619" y="87226"/>
                  <a:pt x="38577" y="87221"/>
                  <a:pt x="38532" y="87216"/>
                </a:cubicBezTo>
                <a:close/>
                <a:moveTo>
                  <a:pt x="43070" y="0"/>
                </a:moveTo>
                <a:cubicBezTo>
                  <a:pt x="42637" y="23"/>
                  <a:pt x="41933" y="23"/>
                  <a:pt x="42274" y="137"/>
                </a:cubicBezTo>
                <a:lnTo>
                  <a:pt x="42979" y="182"/>
                </a:lnTo>
                <a:cubicBezTo>
                  <a:pt x="43638" y="410"/>
                  <a:pt x="41614" y="273"/>
                  <a:pt x="42524" y="432"/>
                </a:cubicBezTo>
                <a:cubicBezTo>
                  <a:pt x="42023" y="455"/>
                  <a:pt x="41523" y="501"/>
                  <a:pt x="40955" y="523"/>
                </a:cubicBezTo>
                <a:cubicBezTo>
                  <a:pt x="40729" y="533"/>
                  <a:pt x="40491" y="538"/>
                  <a:pt x="40243" y="538"/>
                </a:cubicBezTo>
                <a:cubicBezTo>
                  <a:pt x="39893" y="538"/>
                  <a:pt x="39522" y="527"/>
                  <a:pt x="39136" y="501"/>
                </a:cubicBezTo>
                <a:lnTo>
                  <a:pt x="38884" y="291"/>
                </a:lnTo>
                <a:lnTo>
                  <a:pt x="38884" y="291"/>
                </a:lnTo>
                <a:cubicBezTo>
                  <a:pt x="38951" y="325"/>
                  <a:pt x="39148" y="341"/>
                  <a:pt x="39363" y="341"/>
                </a:cubicBezTo>
                <a:cubicBezTo>
                  <a:pt x="39520" y="355"/>
                  <a:pt x="39693" y="368"/>
                  <a:pt x="39846" y="368"/>
                </a:cubicBezTo>
                <a:cubicBezTo>
                  <a:pt x="39958" y="368"/>
                  <a:pt x="40059" y="361"/>
                  <a:pt x="40136" y="341"/>
                </a:cubicBezTo>
                <a:lnTo>
                  <a:pt x="40136" y="341"/>
                </a:lnTo>
                <a:cubicBezTo>
                  <a:pt x="40078" y="350"/>
                  <a:pt x="40013" y="354"/>
                  <a:pt x="39941" y="354"/>
                </a:cubicBezTo>
                <a:cubicBezTo>
                  <a:pt x="39656" y="354"/>
                  <a:pt x="39269" y="296"/>
                  <a:pt x="38865" y="276"/>
                </a:cubicBezTo>
                <a:lnTo>
                  <a:pt x="38865" y="276"/>
                </a:lnTo>
                <a:lnTo>
                  <a:pt x="38863" y="273"/>
                </a:lnTo>
                <a:lnTo>
                  <a:pt x="38863" y="273"/>
                </a:lnTo>
                <a:cubicBezTo>
                  <a:pt x="38863" y="274"/>
                  <a:pt x="38863" y="275"/>
                  <a:pt x="38864" y="275"/>
                </a:cubicBezTo>
                <a:lnTo>
                  <a:pt x="38864" y="275"/>
                </a:lnTo>
                <a:cubicBezTo>
                  <a:pt x="38848" y="275"/>
                  <a:pt x="38833" y="274"/>
                  <a:pt x="38817" y="273"/>
                </a:cubicBezTo>
                <a:cubicBezTo>
                  <a:pt x="38604" y="256"/>
                  <a:pt x="38395" y="241"/>
                  <a:pt x="38199" y="241"/>
                </a:cubicBezTo>
                <a:cubicBezTo>
                  <a:pt x="37894" y="241"/>
                  <a:pt x="37624" y="276"/>
                  <a:pt x="37430" y="387"/>
                </a:cubicBezTo>
                <a:cubicBezTo>
                  <a:pt x="37748" y="410"/>
                  <a:pt x="38067" y="455"/>
                  <a:pt x="38385" y="501"/>
                </a:cubicBezTo>
                <a:cubicBezTo>
                  <a:pt x="37430" y="637"/>
                  <a:pt x="36270" y="978"/>
                  <a:pt x="35088" y="1024"/>
                </a:cubicBezTo>
                <a:cubicBezTo>
                  <a:pt x="35277" y="1084"/>
                  <a:pt x="35371" y="1099"/>
                  <a:pt x="35443" y="1099"/>
                </a:cubicBezTo>
                <a:cubicBezTo>
                  <a:pt x="35516" y="1099"/>
                  <a:pt x="35567" y="1084"/>
                  <a:pt x="35672" y="1084"/>
                </a:cubicBezTo>
                <a:cubicBezTo>
                  <a:pt x="35778" y="1084"/>
                  <a:pt x="35937" y="1099"/>
                  <a:pt x="36225" y="1160"/>
                </a:cubicBezTo>
                <a:cubicBezTo>
                  <a:pt x="35838" y="1024"/>
                  <a:pt x="36589" y="955"/>
                  <a:pt x="37294" y="910"/>
                </a:cubicBezTo>
                <a:cubicBezTo>
                  <a:pt x="37940" y="868"/>
                  <a:pt x="38548" y="865"/>
                  <a:pt x="38171" y="742"/>
                </a:cubicBezTo>
                <a:lnTo>
                  <a:pt x="38171" y="742"/>
                </a:lnTo>
                <a:cubicBezTo>
                  <a:pt x="38568" y="850"/>
                  <a:pt x="38901" y="887"/>
                  <a:pt x="39272" y="887"/>
                </a:cubicBezTo>
                <a:cubicBezTo>
                  <a:pt x="39681" y="933"/>
                  <a:pt x="40113" y="955"/>
                  <a:pt x="40682" y="1115"/>
                </a:cubicBezTo>
                <a:cubicBezTo>
                  <a:pt x="40648" y="1065"/>
                  <a:pt x="40443" y="990"/>
                  <a:pt x="40734" y="990"/>
                </a:cubicBezTo>
                <a:cubicBezTo>
                  <a:pt x="40838" y="990"/>
                  <a:pt x="41008" y="1000"/>
                  <a:pt x="41273" y="1024"/>
                </a:cubicBezTo>
                <a:cubicBezTo>
                  <a:pt x="41319" y="1001"/>
                  <a:pt x="41410" y="978"/>
                  <a:pt x="41478" y="978"/>
                </a:cubicBezTo>
                <a:cubicBezTo>
                  <a:pt x="41250" y="910"/>
                  <a:pt x="41046" y="865"/>
                  <a:pt x="40977" y="819"/>
                </a:cubicBezTo>
                <a:cubicBezTo>
                  <a:pt x="41165" y="768"/>
                  <a:pt x="41506" y="742"/>
                  <a:pt x="41886" y="742"/>
                </a:cubicBezTo>
                <a:cubicBezTo>
                  <a:pt x="42012" y="742"/>
                  <a:pt x="42143" y="745"/>
                  <a:pt x="42274" y="751"/>
                </a:cubicBezTo>
                <a:cubicBezTo>
                  <a:pt x="42660" y="767"/>
                  <a:pt x="43034" y="783"/>
                  <a:pt x="43317" y="783"/>
                </a:cubicBezTo>
                <a:cubicBezTo>
                  <a:pt x="43434" y="783"/>
                  <a:pt x="43535" y="780"/>
                  <a:pt x="43615" y="774"/>
                </a:cubicBezTo>
                <a:lnTo>
                  <a:pt x="43615" y="774"/>
                </a:lnTo>
                <a:cubicBezTo>
                  <a:pt x="44207" y="887"/>
                  <a:pt x="43365" y="842"/>
                  <a:pt x="43683" y="955"/>
                </a:cubicBezTo>
                <a:lnTo>
                  <a:pt x="44479" y="933"/>
                </a:lnTo>
                <a:cubicBezTo>
                  <a:pt x="44539" y="1093"/>
                  <a:pt x="45671" y="1358"/>
                  <a:pt x="45002" y="1358"/>
                </a:cubicBezTo>
                <a:cubicBezTo>
                  <a:pt x="44910" y="1358"/>
                  <a:pt x="44783" y="1353"/>
                  <a:pt x="44616" y="1342"/>
                </a:cubicBezTo>
                <a:lnTo>
                  <a:pt x="44616" y="1342"/>
                </a:lnTo>
                <a:cubicBezTo>
                  <a:pt x="45025" y="1388"/>
                  <a:pt x="45434" y="1456"/>
                  <a:pt x="45844" y="1547"/>
                </a:cubicBezTo>
                <a:cubicBezTo>
                  <a:pt x="46549" y="1751"/>
                  <a:pt x="47527" y="2002"/>
                  <a:pt x="48163" y="2070"/>
                </a:cubicBezTo>
                <a:cubicBezTo>
                  <a:pt x="48732" y="2252"/>
                  <a:pt x="49664" y="2229"/>
                  <a:pt x="49118" y="2252"/>
                </a:cubicBezTo>
                <a:cubicBezTo>
                  <a:pt x="49778" y="2388"/>
                  <a:pt x="50415" y="2502"/>
                  <a:pt x="51051" y="2661"/>
                </a:cubicBezTo>
                <a:lnTo>
                  <a:pt x="51074" y="2706"/>
                </a:lnTo>
                <a:cubicBezTo>
                  <a:pt x="52916" y="3275"/>
                  <a:pt x="54985" y="3684"/>
                  <a:pt x="56964" y="4821"/>
                </a:cubicBezTo>
                <a:cubicBezTo>
                  <a:pt x="57578" y="5026"/>
                  <a:pt x="58237" y="5231"/>
                  <a:pt x="59215" y="5731"/>
                </a:cubicBezTo>
                <a:lnTo>
                  <a:pt x="59351" y="5936"/>
                </a:lnTo>
                <a:cubicBezTo>
                  <a:pt x="60170" y="6231"/>
                  <a:pt x="61603" y="7141"/>
                  <a:pt x="61989" y="7163"/>
                </a:cubicBezTo>
                <a:cubicBezTo>
                  <a:pt x="62308" y="7550"/>
                  <a:pt x="63217" y="8005"/>
                  <a:pt x="64172" y="8528"/>
                </a:cubicBezTo>
                <a:cubicBezTo>
                  <a:pt x="65127" y="9028"/>
                  <a:pt x="66151" y="9574"/>
                  <a:pt x="66742" y="10006"/>
                </a:cubicBezTo>
                <a:lnTo>
                  <a:pt x="66878" y="9870"/>
                </a:lnTo>
                <a:cubicBezTo>
                  <a:pt x="67720" y="10438"/>
                  <a:pt x="68538" y="10938"/>
                  <a:pt x="69562" y="11689"/>
                </a:cubicBezTo>
                <a:lnTo>
                  <a:pt x="69607" y="11507"/>
                </a:lnTo>
                <a:cubicBezTo>
                  <a:pt x="70539" y="12075"/>
                  <a:pt x="71631" y="13417"/>
                  <a:pt x="72700" y="14690"/>
                </a:cubicBezTo>
                <a:cubicBezTo>
                  <a:pt x="72586" y="14645"/>
                  <a:pt x="72313" y="14327"/>
                  <a:pt x="72131" y="14076"/>
                </a:cubicBezTo>
                <a:lnTo>
                  <a:pt x="72131" y="14076"/>
                </a:lnTo>
                <a:cubicBezTo>
                  <a:pt x="72677" y="14941"/>
                  <a:pt x="73359" y="15714"/>
                  <a:pt x="73996" y="16555"/>
                </a:cubicBezTo>
                <a:cubicBezTo>
                  <a:pt x="74633" y="17374"/>
                  <a:pt x="75224" y="18238"/>
                  <a:pt x="75497" y="19125"/>
                </a:cubicBezTo>
                <a:cubicBezTo>
                  <a:pt x="75747" y="19511"/>
                  <a:pt x="75861" y="19830"/>
                  <a:pt x="75951" y="20148"/>
                </a:cubicBezTo>
                <a:cubicBezTo>
                  <a:pt x="75929" y="20102"/>
                  <a:pt x="75929" y="20080"/>
                  <a:pt x="75906" y="20057"/>
                </a:cubicBezTo>
                <a:lnTo>
                  <a:pt x="75906" y="20057"/>
                </a:lnTo>
                <a:cubicBezTo>
                  <a:pt x="75929" y="20102"/>
                  <a:pt x="75951" y="20148"/>
                  <a:pt x="75974" y="20216"/>
                </a:cubicBezTo>
                <a:cubicBezTo>
                  <a:pt x="76020" y="20421"/>
                  <a:pt x="76088" y="20626"/>
                  <a:pt x="76133" y="20853"/>
                </a:cubicBezTo>
                <a:cubicBezTo>
                  <a:pt x="76111" y="20648"/>
                  <a:pt x="76065" y="20466"/>
                  <a:pt x="76020" y="20307"/>
                </a:cubicBezTo>
                <a:lnTo>
                  <a:pt x="76020" y="20307"/>
                </a:lnTo>
                <a:cubicBezTo>
                  <a:pt x="76156" y="20648"/>
                  <a:pt x="76384" y="21126"/>
                  <a:pt x="76611" y="21626"/>
                </a:cubicBezTo>
                <a:lnTo>
                  <a:pt x="76520" y="21899"/>
                </a:lnTo>
                <a:cubicBezTo>
                  <a:pt x="76520" y="21922"/>
                  <a:pt x="76543" y="21967"/>
                  <a:pt x="76565" y="22013"/>
                </a:cubicBezTo>
                <a:cubicBezTo>
                  <a:pt x="76619" y="22249"/>
                  <a:pt x="76673" y="22343"/>
                  <a:pt x="76717" y="22343"/>
                </a:cubicBezTo>
                <a:cubicBezTo>
                  <a:pt x="76766" y="22343"/>
                  <a:pt x="76804" y="22226"/>
                  <a:pt x="76816" y="22058"/>
                </a:cubicBezTo>
                <a:cubicBezTo>
                  <a:pt x="76929" y="22308"/>
                  <a:pt x="77043" y="22536"/>
                  <a:pt x="77157" y="22695"/>
                </a:cubicBezTo>
                <a:cubicBezTo>
                  <a:pt x="77020" y="23172"/>
                  <a:pt x="77680" y="23991"/>
                  <a:pt x="77543" y="24650"/>
                </a:cubicBezTo>
                <a:cubicBezTo>
                  <a:pt x="77774" y="24923"/>
                  <a:pt x="78274" y="26873"/>
                  <a:pt x="78636" y="27339"/>
                </a:cubicBezTo>
                <a:lnTo>
                  <a:pt x="78636" y="27339"/>
                </a:lnTo>
                <a:cubicBezTo>
                  <a:pt x="78749" y="27929"/>
                  <a:pt x="78817" y="28541"/>
                  <a:pt x="79021" y="29039"/>
                </a:cubicBezTo>
                <a:lnTo>
                  <a:pt x="78862" y="29335"/>
                </a:lnTo>
                <a:lnTo>
                  <a:pt x="79431" y="30563"/>
                </a:lnTo>
                <a:cubicBezTo>
                  <a:pt x="79445" y="31066"/>
                  <a:pt x="79433" y="31389"/>
                  <a:pt x="79353" y="31389"/>
                </a:cubicBezTo>
                <a:cubicBezTo>
                  <a:pt x="79303" y="31389"/>
                  <a:pt x="79226" y="31261"/>
                  <a:pt x="79112" y="30972"/>
                </a:cubicBezTo>
                <a:lnTo>
                  <a:pt x="79112" y="30972"/>
                </a:lnTo>
                <a:cubicBezTo>
                  <a:pt x="79704" y="32814"/>
                  <a:pt x="79476" y="32473"/>
                  <a:pt x="80022" y="34042"/>
                </a:cubicBezTo>
                <a:lnTo>
                  <a:pt x="79863" y="33974"/>
                </a:lnTo>
                <a:lnTo>
                  <a:pt x="79863" y="33974"/>
                </a:lnTo>
                <a:cubicBezTo>
                  <a:pt x="79931" y="34565"/>
                  <a:pt x="80272" y="35452"/>
                  <a:pt x="80181" y="35816"/>
                </a:cubicBezTo>
                <a:cubicBezTo>
                  <a:pt x="80158" y="36157"/>
                  <a:pt x="80204" y="36725"/>
                  <a:pt x="80249" y="37430"/>
                </a:cubicBezTo>
                <a:cubicBezTo>
                  <a:pt x="80295" y="38158"/>
                  <a:pt x="80363" y="39022"/>
                  <a:pt x="80454" y="39932"/>
                </a:cubicBezTo>
                <a:cubicBezTo>
                  <a:pt x="80499" y="40864"/>
                  <a:pt x="80545" y="41865"/>
                  <a:pt x="80568" y="42842"/>
                </a:cubicBezTo>
                <a:cubicBezTo>
                  <a:pt x="80568" y="43797"/>
                  <a:pt x="80522" y="44753"/>
                  <a:pt x="80454" y="45571"/>
                </a:cubicBezTo>
                <a:cubicBezTo>
                  <a:pt x="80512" y="45490"/>
                  <a:pt x="80552" y="45455"/>
                  <a:pt x="80578" y="45455"/>
                </a:cubicBezTo>
                <a:cubicBezTo>
                  <a:pt x="80657" y="45455"/>
                  <a:pt x="80619" y="45761"/>
                  <a:pt x="80568" y="46117"/>
                </a:cubicBezTo>
                <a:cubicBezTo>
                  <a:pt x="80477" y="46617"/>
                  <a:pt x="80386" y="47186"/>
                  <a:pt x="80545" y="47254"/>
                </a:cubicBezTo>
                <a:cubicBezTo>
                  <a:pt x="80471" y="47387"/>
                  <a:pt x="80416" y="47627"/>
                  <a:pt x="80368" y="47627"/>
                </a:cubicBezTo>
                <a:cubicBezTo>
                  <a:pt x="80342" y="47627"/>
                  <a:pt x="80319" y="47558"/>
                  <a:pt x="80295" y="47368"/>
                </a:cubicBezTo>
                <a:lnTo>
                  <a:pt x="80295" y="47368"/>
                </a:lnTo>
                <a:cubicBezTo>
                  <a:pt x="80340" y="49073"/>
                  <a:pt x="79954" y="49892"/>
                  <a:pt x="80136" y="51074"/>
                </a:cubicBezTo>
                <a:cubicBezTo>
                  <a:pt x="80119" y="51101"/>
                  <a:pt x="80105" y="51112"/>
                  <a:pt x="80092" y="51112"/>
                </a:cubicBezTo>
                <a:cubicBezTo>
                  <a:pt x="80031" y="51112"/>
                  <a:pt x="80014" y="50840"/>
                  <a:pt x="79962" y="50840"/>
                </a:cubicBezTo>
                <a:cubicBezTo>
                  <a:pt x="79953" y="50840"/>
                  <a:pt x="79943" y="50849"/>
                  <a:pt x="79931" y="50870"/>
                </a:cubicBezTo>
                <a:cubicBezTo>
                  <a:pt x="79954" y="51006"/>
                  <a:pt x="79976" y="51415"/>
                  <a:pt x="79908" y="51575"/>
                </a:cubicBezTo>
                <a:cubicBezTo>
                  <a:pt x="79894" y="51599"/>
                  <a:pt x="79883" y="51610"/>
                  <a:pt x="79874" y="51610"/>
                </a:cubicBezTo>
                <a:cubicBezTo>
                  <a:pt x="79823" y="51610"/>
                  <a:pt x="79836" y="51282"/>
                  <a:pt x="79817" y="51052"/>
                </a:cubicBezTo>
                <a:lnTo>
                  <a:pt x="79817" y="51052"/>
                </a:lnTo>
                <a:cubicBezTo>
                  <a:pt x="79749" y="51916"/>
                  <a:pt x="79749" y="52393"/>
                  <a:pt x="79840" y="52666"/>
                </a:cubicBezTo>
                <a:cubicBezTo>
                  <a:pt x="79908" y="52962"/>
                  <a:pt x="80045" y="53053"/>
                  <a:pt x="80204" y="53144"/>
                </a:cubicBezTo>
                <a:cubicBezTo>
                  <a:pt x="79908" y="54008"/>
                  <a:pt x="79885" y="54440"/>
                  <a:pt x="79954" y="55099"/>
                </a:cubicBezTo>
                <a:cubicBezTo>
                  <a:pt x="79869" y="55245"/>
                  <a:pt x="79771" y="55448"/>
                  <a:pt x="79726" y="55448"/>
                </a:cubicBezTo>
                <a:cubicBezTo>
                  <a:pt x="79686" y="55448"/>
                  <a:pt x="79687" y="55292"/>
                  <a:pt x="79772" y="54804"/>
                </a:cubicBezTo>
                <a:lnTo>
                  <a:pt x="79772" y="54804"/>
                </a:lnTo>
                <a:cubicBezTo>
                  <a:pt x="79635" y="55395"/>
                  <a:pt x="78885" y="58374"/>
                  <a:pt x="79044" y="58487"/>
                </a:cubicBezTo>
                <a:cubicBezTo>
                  <a:pt x="78930" y="58647"/>
                  <a:pt x="78794" y="59306"/>
                  <a:pt x="78771" y="59465"/>
                </a:cubicBezTo>
                <a:cubicBezTo>
                  <a:pt x="78407" y="60761"/>
                  <a:pt x="78316" y="60875"/>
                  <a:pt x="77884" y="62126"/>
                </a:cubicBezTo>
                <a:lnTo>
                  <a:pt x="78044" y="61807"/>
                </a:lnTo>
                <a:lnTo>
                  <a:pt x="78044" y="61807"/>
                </a:lnTo>
                <a:cubicBezTo>
                  <a:pt x="78112" y="62103"/>
                  <a:pt x="78021" y="62353"/>
                  <a:pt x="77884" y="62694"/>
                </a:cubicBezTo>
                <a:cubicBezTo>
                  <a:pt x="77771" y="63013"/>
                  <a:pt x="77589" y="63377"/>
                  <a:pt x="77361" y="63877"/>
                </a:cubicBezTo>
                <a:lnTo>
                  <a:pt x="77361" y="63831"/>
                </a:lnTo>
                <a:cubicBezTo>
                  <a:pt x="76770" y="64923"/>
                  <a:pt x="76679" y="65173"/>
                  <a:pt x="76588" y="65423"/>
                </a:cubicBezTo>
                <a:cubicBezTo>
                  <a:pt x="76543" y="65560"/>
                  <a:pt x="76497" y="65673"/>
                  <a:pt x="76406" y="65901"/>
                </a:cubicBezTo>
                <a:cubicBezTo>
                  <a:pt x="76293" y="66128"/>
                  <a:pt x="76088" y="66446"/>
                  <a:pt x="75747" y="66947"/>
                </a:cubicBezTo>
                <a:lnTo>
                  <a:pt x="75974" y="66924"/>
                </a:lnTo>
                <a:lnTo>
                  <a:pt x="75974" y="66924"/>
                </a:lnTo>
                <a:cubicBezTo>
                  <a:pt x="76088" y="67106"/>
                  <a:pt x="75770" y="67561"/>
                  <a:pt x="75383" y="68129"/>
                </a:cubicBezTo>
                <a:cubicBezTo>
                  <a:pt x="75269" y="68266"/>
                  <a:pt x="75178" y="68425"/>
                  <a:pt x="75065" y="68561"/>
                </a:cubicBezTo>
                <a:cubicBezTo>
                  <a:pt x="74951" y="68720"/>
                  <a:pt x="74814" y="68857"/>
                  <a:pt x="74701" y="69016"/>
                </a:cubicBezTo>
                <a:cubicBezTo>
                  <a:pt x="74473" y="69334"/>
                  <a:pt x="74246" y="69653"/>
                  <a:pt x="74087" y="69971"/>
                </a:cubicBezTo>
                <a:lnTo>
                  <a:pt x="74451" y="69585"/>
                </a:lnTo>
                <a:lnTo>
                  <a:pt x="74451" y="69585"/>
                </a:lnTo>
                <a:cubicBezTo>
                  <a:pt x="74314" y="69948"/>
                  <a:pt x="73905" y="70335"/>
                  <a:pt x="73473" y="70699"/>
                </a:cubicBezTo>
                <a:cubicBezTo>
                  <a:pt x="73063" y="71063"/>
                  <a:pt x="72563" y="71358"/>
                  <a:pt x="72336" y="71654"/>
                </a:cubicBezTo>
                <a:cubicBezTo>
                  <a:pt x="72318" y="71669"/>
                  <a:pt x="72307" y="71675"/>
                  <a:pt x="72301" y="71675"/>
                </a:cubicBezTo>
                <a:cubicBezTo>
                  <a:pt x="72263" y="71675"/>
                  <a:pt x="72464" y="71380"/>
                  <a:pt x="72563" y="71222"/>
                </a:cubicBezTo>
                <a:lnTo>
                  <a:pt x="72563" y="71222"/>
                </a:lnTo>
                <a:cubicBezTo>
                  <a:pt x="71176" y="72654"/>
                  <a:pt x="72586" y="71563"/>
                  <a:pt x="71722" y="72791"/>
                </a:cubicBezTo>
                <a:cubicBezTo>
                  <a:pt x="71693" y="72805"/>
                  <a:pt x="71669" y="72811"/>
                  <a:pt x="71650" y="72811"/>
                </a:cubicBezTo>
                <a:cubicBezTo>
                  <a:pt x="71563" y="72811"/>
                  <a:pt x="71566" y="72683"/>
                  <a:pt x="71490" y="72683"/>
                </a:cubicBezTo>
                <a:cubicBezTo>
                  <a:pt x="71428" y="72683"/>
                  <a:pt x="71315" y="72766"/>
                  <a:pt x="71062" y="73064"/>
                </a:cubicBezTo>
                <a:cubicBezTo>
                  <a:pt x="70858" y="73223"/>
                  <a:pt x="70448" y="73814"/>
                  <a:pt x="69948" y="74496"/>
                </a:cubicBezTo>
                <a:cubicBezTo>
                  <a:pt x="69698" y="74860"/>
                  <a:pt x="69402" y="75179"/>
                  <a:pt x="69107" y="75474"/>
                </a:cubicBezTo>
                <a:cubicBezTo>
                  <a:pt x="68811" y="75793"/>
                  <a:pt x="68493" y="76065"/>
                  <a:pt x="68197" y="76247"/>
                </a:cubicBezTo>
                <a:cubicBezTo>
                  <a:pt x="68329" y="76186"/>
                  <a:pt x="68462" y="76125"/>
                  <a:pt x="68527" y="76125"/>
                </a:cubicBezTo>
                <a:cubicBezTo>
                  <a:pt x="68607" y="76125"/>
                  <a:pt x="68585" y="76219"/>
                  <a:pt x="68334" y="76520"/>
                </a:cubicBezTo>
                <a:cubicBezTo>
                  <a:pt x="67947" y="76907"/>
                  <a:pt x="67310" y="77271"/>
                  <a:pt x="66742" y="77680"/>
                </a:cubicBezTo>
                <a:cubicBezTo>
                  <a:pt x="66173" y="78089"/>
                  <a:pt x="65582" y="78453"/>
                  <a:pt x="65264" y="78862"/>
                </a:cubicBezTo>
                <a:cubicBezTo>
                  <a:pt x="65150" y="78931"/>
                  <a:pt x="65082" y="78931"/>
                  <a:pt x="65082" y="78931"/>
                </a:cubicBezTo>
                <a:cubicBezTo>
                  <a:pt x="64491" y="79499"/>
                  <a:pt x="62921" y="80477"/>
                  <a:pt x="62580" y="80886"/>
                </a:cubicBezTo>
                <a:cubicBezTo>
                  <a:pt x="62560" y="80882"/>
                  <a:pt x="62539" y="80880"/>
                  <a:pt x="62516" y="80880"/>
                </a:cubicBezTo>
                <a:cubicBezTo>
                  <a:pt x="62410" y="80880"/>
                  <a:pt x="62275" y="80921"/>
                  <a:pt x="62126" y="80977"/>
                </a:cubicBezTo>
                <a:cubicBezTo>
                  <a:pt x="61944" y="81023"/>
                  <a:pt x="61739" y="81114"/>
                  <a:pt x="61512" y="81227"/>
                </a:cubicBezTo>
                <a:cubicBezTo>
                  <a:pt x="61034" y="81455"/>
                  <a:pt x="60511" y="81773"/>
                  <a:pt x="60011" y="82091"/>
                </a:cubicBezTo>
                <a:cubicBezTo>
                  <a:pt x="59181" y="82534"/>
                  <a:pt x="58380" y="82962"/>
                  <a:pt x="58059" y="82962"/>
                </a:cubicBezTo>
                <a:cubicBezTo>
                  <a:pt x="57985" y="82962"/>
                  <a:pt x="57936" y="82939"/>
                  <a:pt x="57919" y="82887"/>
                </a:cubicBezTo>
                <a:cubicBezTo>
                  <a:pt x="57146" y="83228"/>
                  <a:pt x="56350" y="83501"/>
                  <a:pt x="55576" y="83797"/>
                </a:cubicBezTo>
                <a:lnTo>
                  <a:pt x="55622" y="83729"/>
                </a:lnTo>
                <a:lnTo>
                  <a:pt x="55622" y="83729"/>
                </a:lnTo>
                <a:cubicBezTo>
                  <a:pt x="54076" y="84161"/>
                  <a:pt x="53553" y="84456"/>
                  <a:pt x="53052" y="84752"/>
                </a:cubicBezTo>
                <a:cubicBezTo>
                  <a:pt x="52990" y="84759"/>
                  <a:pt x="52945" y="84763"/>
                  <a:pt x="52913" y="84763"/>
                </a:cubicBezTo>
                <a:cubicBezTo>
                  <a:pt x="52747" y="84763"/>
                  <a:pt x="52942" y="84676"/>
                  <a:pt x="52961" y="84638"/>
                </a:cubicBezTo>
                <a:lnTo>
                  <a:pt x="52961" y="84638"/>
                </a:lnTo>
                <a:cubicBezTo>
                  <a:pt x="51779" y="84843"/>
                  <a:pt x="51165" y="84979"/>
                  <a:pt x="50574" y="85116"/>
                </a:cubicBezTo>
                <a:cubicBezTo>
                  <a:pt x="49982" y="85252"/>
                  <a:pt x="49459" y="85412"/>
                  <a:pt x="48504" y="85707"/>
                </a:cubicBezTo>
                <a:cubicBezTo>
                  <a:pt x="48413" y="85662"/>
                  <a:pt x="48345" y="85616"/>
                  <a:pt x="48277" y="85548"/>
                </a:cubicBezTo>
                <a:cubicBezTo>
                  <a:pt x="48004" y="85639"/>
                  <a:pt x="47163" y="85639"/>
                  <a:pt x="46094" y="85684"/>
                </a:cubicBezTo>
                <a:cubicBezTo>
                  <a:pt x="45821" y="85696"/>
                  <a:pt x="45537" y="85696"/>
                  <a:pt x="45247" y="85696"/>
                </a:cubicBezTo>
                <a:cubicBezTo>
                  <a:pt x="44957" y="85696"/>
                  <a:pt x="44661" y="85696"/>
                  <a:pt x="44366" y="85707"/>
                </a:cubicBezTo>
                <a:cubicBezTo>
                  <a:pt x="44070" y="85707"/>
                  <a:pt x="43752" y="85730"/>
                  <a:pt x="43456" y="85753"/>
                </a:cubicBezTo>
                <a:cubicBezTo>
                  <a:pt x="43160" y="85753"/>
                  <a:pt x="42865" y="85753"/>
                  <a:pt x="42569" y="85775"/>
                </a:cubicBezTo>
                <a:cubicBezTo>
                  <a:pt x="42592" y="85753"/>
                  <a:pt x="42637" y="85730"/>
                  <a:pt x="42819" y="85707"/>
                </a:cubicBezTo>
                <a:lnTo>
                  <a:pt x="42819" y="85707"/>
                </a:lnTo>
                <a:cubicBezTo>
                  <a:pt x="42607" y="85715"/>
                  <a:pt x="42387" y="85720"/>
                  <a:pt x="42162" y="85720"/>
                </a:cubicBezTo>
                <a:cubicBezTo>
                  <a:pt x="41710" y="85720"/>
                  <a:pt x="41235" y="85700"/>
                  <a:pt x="40750" y="85639"/>
                </a:cubicBezTo>
                <a:cubicBezTo>
                  <a:pt x="40045" y="85548"/>
                  <a:pt x="39340" y="85434"/>
                  <a:pt x="38658" y="85321"/>
                </a:cubicBezTo>
                <a:cubicBezTo>
                  <a:pt x="37999" y="85207"/>
                  <a:pt x="37407" y="85070"/>
                  <a:pt x="36907" y="85025"/>
                </a:cubicBezTo>
                <a:cubicBezTo>
                  <a:pt x="36714" y="85009"/>
                  <a:pt x="36544" y="84993"/>
                  <a:pt x="36388" y="84993"/>
                </a:cubicBezTo>
                <a:cubicBezTo>
                  <a:pt x="36324" y="84993"/>
                  <a:pt x="36262" y="84996"/>
                  <a:pt x="36202" y="85002"/>
                </a:cubicBezTo>
                <a:cubicBezTo>
                  <a:pt x="36020" y="85002"/>
                  <a:pt x="35838" y="85025"/>
                  <a:pt x="35702" y="85070"/>
                </a:cubicBezTo>
                <a:lnTo>
                  <a:pt x="33996" y="84843"/>
                </a:lnTo>
                <a:lnTo>
                  <a:pt x="33996" y="84843"/>
                </a:lnTo>
                <a:cubicBezTo>
                  <a:pt x="36157" y="85412"/>
                  <a:pt x="33610" y="85070"/>
                  <a:pt x="34474" y="85389"/>
                </a:cubicBezTo>
                <a:cubicBezTo>
                  <a:pt x="33742" y="85276"/>
                  <a:pt x="32763" y="84792"/>
                  <a:pt x="33030" y="84792"/>
                </a:cubicBezTo>
                <a:cubicBezTo>
                  <a:pt x="33086" y="84792"/>
                  <a:pt x="33199" y="84814"/>
                  <a:pt x="33382" y="84866"/>
                </a:cubicBezTo>
                <a:lnTo>
                  <a:pt x="33519" y="84934"/>
                </a:lnTo>
                <a:cubicBezTo>
                  <a:pt x="33769" y="84820"/>
                  <a:pt x="33109" y="84593"/>
                  <a:pt x="32404" y="84365"/>
                </a:cubicBezTo>
                <a:cubicBezTo>
                  <a:pt x="32063" y="84252"/>
                  <a:pt x="31700" y="84138"/>
                  <a:pt x="31427" y="84047"/>
                </a:cubicBezTo>
                <a:cubicBezTo>
                  <a:pt x="31177" y="83933"/>
                  <a:pt x="31017" y="83820"/>
                  <a:pt x="31040" y="83774"/>
                </a:cubicBezTo>
                <a:cubicBezTo>
                  <a:pt x="26924" y="82319"/>
                  <a:pt x="23218" y="80113"/>
                  <a:pt x="19988" y="77634"/>
                </a:cubicBezTo>
                <a:lnTo>
                  <a:pt x="19988" y="77634"/>
                </a:lnTo>
                <a:lnTo>
                  <a:pt x="20216" y="78135"/>
                </a:lnTo>
                <a:lnTo>
                  <a:pt x="20216" y="78135"/>
                </a:lnTo>
                <a:lnTo>
                  <a:pt x="19079" y="77248"/>
                </a:lnTo>
                <a:cubicBezTo>
                  <a:pt x="18951" y="77108"/>
                  <a:pt x="18882" y="76986"/>
                  <a:pt x="18956" y="76986"/>
                </a:cubicBezTo>
                <a:cubicBezTo>
                  <a:pt x="19026" y="76986"/>
                  <a:pt x="19225" y="77097"/>
                  <a:pt x="19625" y="77407"/>
                </a:cubicBezTo>
                <a:cubicBezTo>
                  <a:pt x="19443" y="77180"/>
                  <a:pt x="19102" y="76952"/>
                  <a:pt x="18761" y="76770"/>
                </a:cubicBezTo>
                <a:cubicBezTo>
                  <a:pt x="18466" y="76602"/>
                  <a:pt x="18210" y="76472"/>
                  <a:pt x="18137" y="76472"/>
                </a:cubicBezTo>
                <a:cubicBezTo>
                  <a:pt x="18132" y="76472"/>
                  <a:pt x="18127" y="76473"/>
                  <a:pt x="18124" y="76475"/>
                </a:cubicBezTo>
                <a:cubicBezTo>
                  <a:pt x="17681" y="76046"/>
                  <a:pt x="17590" y="75906"/>
                  <a:pt x="17662" y="75906"/>
                </a:cubicBezTo>
                <a:cubicBezTo>
                  <a:pt x="17796" y="75906"/>
                  <a:pt x="18504" y="76399"/>
                  <a:pt x="18532" y="76399"/>
                </a:cubicBezTo>
                <a:cubicBezTo>
                  <a:pt x="18537" y="76399"/>
                  <a:pt x="18518" y="76381"/>
                  <a:pt x="18465" y="76338"/>
                </a:cubicBezTo>
                <a:lnTo>
                  <a:pt x="17828" y="75815"/>
                </a:lnTo>
                <a:lnTo>
                  <a:pt x="17942" y="75952"/>
                </a:lnTo>
                <a:cubicBezTo>
                  <a:pt x="17669" y="75770"/>
                  <a:pt x="17487" y="75702"/>
                  <a:pt x="17260" y="75565"/>
                </a:cubicBezTo>
                <a:cubicBezTo>
                  <a:pt x="17032" y="75451"/>
                  <a:pt x="16782" y="75270"/>
                  <a:pt x="16350" y="74815"/>
                </a:cubicBezTo>
                <a:cubicBezTo>
                  <a:pt x="15827" y="74246"/>
                  <a:pt x="16168" y="74428"/>
                  <a:pt x="15964" y="74201"/>
                </a:cubicBezTo>
                <a:cubicBezTo>
                  <a:pt x="15964" y="74201"/>
                  <a:pt x="15895" y="74110"/>
                  <a:pt x="15622" y="73882"/>
                </a:cubicBezTo>
                <a:cubicBezTo>
                  <a:pt x="15190" y="73473"/>
                  <a:pt x="14781" y="73018"/>
                  <a:pt x="14394" y="72586"/>
                </a:cubicBezTo>
                <a:lnTo>
                  <a:pt x="14394" y="72586"/>
                </a:lnTo>
                <a:lnTo>
                  <a:pt x="14713" y="73246"/>
                </a:lnTo>
                <a:cubicBezTo>
                  <a:pt x="14292" y="72903"/>
                  <a:pt x="13914" y="72453"/>
                  <a:pt x="13842" y="72453"/>
                </a:cubicBezTo>
                <a:cubicBezTo>
                  <a:pt x="13812" y="72453"/>
                  <a:pt x="13836" y="72533"/>
                  <a:pt x="13934" y="72734"/>
                </a:cubicBezTo>
                <a:lnTo>
                  <a:pt x="13934" y="72734"/>
                </a:lnTo>
                <a:cubicBezTo>
                  <a:pt x="13781" y="72441"/>
                  <a:pt x="13435" y="72028"/>
                  <a:pt x="13030" y="71495"/>
                </a:cubicBezTo>
                <a:cubicBezTo>
                  <a:pt x="12621" y="70926"/>
                  <a:pt x="12075" y="70312"/>
                  <a:pt x="11575" y="69675"/>
                </a:cubicBezTo>
                <a:cubicBezTo>
                  <a:pt x="11074" y="69016"/>
                  <a:pt x="10597" y="68379"/>
                  <a:pt x="10210" y="67879"/>
                </a:cubicBezTo>
                <a:cubicBezTo>
                  <a:pt x="9869" y="67333"/>
                  <a:pt x="9596" y="66947"/>
                  <a:pt x="9528" y="66765"/>
                </a:cubicBezTo>
                <a:cubicBezTo>
                  <a:pt x="8755" y="65946"/>
                  <a:pt x="8209" y="64968"/>
                  <a:pt x="7527" y="63763"/>
                </a:cubicBezTo>
                <a:lnTo>
                  <a:pt x="7527" y="63763"/>
                </a:lnTo>
                <a:cubicBezTo>
                  <a:pt x="7591" y="63912"/>
                  <a:pt x="7595" y="64061"/>
                  <a:pt x="7539" y="64061"/>
                </a:cubicBezTo>
                <a:cubicBezTo>
                  <a:pt x="7536" y="64061"/>
                  <a:pt x="7531" y="64060"/>
                  <a:pt x="7527" y="64059"/>
                </a:cubicBezTo>
                <a:cubicBezTo>
                  <a:pt x="7436" y="64059"/>
                  <a:pt x="7277" y="63854"/>
                  <a:pt x="7004" y="63331"/>
                </a:cubicBezTo>
                <a:lnTo>
                  <a:pt x="7004" y="63331"/>
                </a:lnTo>
                <a:cubicBezTo>
                  <a:pt x="7024" y="63335"/>
                  <a:pt x="7042" y="63337"/>
                  <a:pt x="7058" y="63337"/>
                </a:cubicBezTo>
                <a:cubicBezTo>
                  <a:pt x="7560" y="63337"/>
                  <a:pt x="6262" y="61390"/>
                  <a:pt x="6189" y="60349"/>
                </a:cubicBezTo>
                <a:lnTo>
                  <a:pt x="6189" y="60349"/>
                </a:lnTo>
                <a:cubicBezTo>
                  <a:pt x="6186" y="60376"/>
                  <a:pt x="6179" y="60388"/>
                  <a:pt x="6168" y="60388"/>
                </a:cubicBezTo>
                <a:cubicBezTo>
                  <a:pt x="6091" y="60388"/>
                  <a:pt x="5820" y="59799"/>
                  <a:pt x="5549" y="59238"/>
                </a:cubicBezTo>
                <a:cubicBezTo>
                  <a:pt x="5325" y="58742"/>
                  <a:pt x="5112" y="58269"/>
                  <a:pt x="5029" y="58269"/>
                </a:cubicBezTo>
                <a:cubicBezTo>
                  <a:pt x="4994" y="58269"/>
                  <a:pt x="4983" y="58353"/>
                  <a:pt x="5003" y="58556"/>
                </a:cubicBezTo>
                <a:cubicBezTo>
                  <a:pt x="4685" y="57623"/>
                  <a:pt x="5162" y="58442"/>
                  <a:pt x="5003" y="57692"/>
                </a:cubicBezTo>
                <a:cubicBezTo>
                  <a:pt x="3980" y="55577"/>
                  <a:pt x="3411" y="52780"/>
                  <a:pt x="2752" y="49983"/>
                </a:cubicBezTo>
                <a:cubicBezTo>
                  <a:pt x="2748" y="49981"/>
                  <a:pt x="2744" y="49980"/>
                  <a:pt x="2740" y="49980"/>
                </a:cubicBezTo>
                <a:cubicBezTo>
                  <a:pt x="2693" y="49980"/>
                  <a:pt x="2678" y="50137"/>
                  <a:pt x="2621" y="50137"/>
                </a:cubicBezTo>
                <a:cubicBezTo>
                  <a:pt x="2583" y="50137"/>
                  <a:pt x="2528" y="50070"/>
                  <a:pt x="2433" y="49846"/>
                </a:cubicBezTo>
                <a:lnTo>
                  <a:pt x="2479" y="48277"/>
                </a:lnTo>
                <a:cubicBezTo>
                  <a:pt x="2411" y="48004"/>
                  <a:pt x="2297" y="47891"/>
                  <a:pt x="2206" y="47731"/>
                </a:cubicBezTo>
                <a:cubicBezTo>
                  <a:pt x="2092" y="47550"/>
                  <a:pt x="2024" y="47299"/>
                  <a:pt x="2069" y="46776"/>
                </a:cubicBezTo>
                <a:lnTo>
                  <a:pt x="2069" y="46776"/>
                </a:lnTo>
                <a:cubicBezTo>
                  <a:pt x="2056" y="46859"/>
                  <a:pt x="2025" y="46983"/>
                  <a:pt x="1988" y="46983"/>
                </a:cubicBezTo>
                <a:cubicBezTo>
                  <a:pt x="1964" y="46983"/>
                  <a:pt x="1937" y="46929"/>
                  <a:pt x="1910" y="46776"/>
                </a:cubicBezTo>
                <a:cubicBezTo>
                  <a:pt x="1637" y="43934"/>
                  <a:pt x="1387" y="41046"/>
                  <a:pt x="1478" y="38135"/>
                </a:cubicBezTo>
                <a:cubicBezTo>
                  <a:pt x="1546" y="35247"/>
                  <a:pt x="1956" y="32314"/>
                  <a:pt x="2956" y="29631"/>
                </a:cubicBezTo>
                <a:lnTo>
                  <a:pt x="2956" y="29631"/>
                </a:lnTo>
                <a:cubicBezTo>
                  <a:pt x="2837" y="29877"/>
                  <a:pt x="2776" y="29977"/>
                  <a:pt x="2754" y="29977"/>
                </a:cubicBezTo>
                <a:cubicBezTo>
                  <a:pt x="2714" y="29977"/>
                  <a:pt x="2807" y="29636"/>
                  <a:pt x="2911" y="29267"/>
                </a:cubicBezTo>
                <a:lnTo>
                  <a:pt x="2911" y="29267"/>
                </a:lnTo>
                <a:cubicBezTo>
                  <a:pt x="2868" y="29381"/>
                  <a:pt x="2836" y="29419"/>
                  <a:pt x="2810" y="29419"/>
                </a:cubicBezTo>
                <a:cubicBezTo>
                  <a:pt x="2756" y="29419"/>
                  <a:pt x="2722" y="29263"/>
                  <a:pt x="2656" y="29263"/>
                </a:cubicBezTo>
                <a:cubicBezTo>
                  <a:pt x="2650" y="29263"/>
                  <a:pt x="2644" y="29264"/>
                  <a:pt x="2638" y="29267"/>
                </a:cubicBezTo>
                <a:cubicBezTo>
                  <a:pt x="2934" y="28516"/>
                  <a:pt x="3206" y="27743"/>
                  <a:pt x="3570" y="27038"/>
                </a:cubicBezTo>
                <a:cubicBezTo>
                  <a:pt x="3525" y="26788"/>
                  <a:pt x="3729" y="26174"/>
                  <a:pt x="3934" y="25583"/>
                </a:cubicBezTo>
                <a:cubicBezTo>
                  <a:pt x="4161" y="25014"/>
                  <a:pt x="4412" y="24469"/>
                  <a:pt x="4343" y="24309"/>
                </a:cubicBezTo>
                <a:lnTo>
                  <a:pt x="4343" y="24309"/>
                </a:lnTo>
                <a:lnTo>
                  <a:pt x="4071" y="25014"/>
                </a:lnTo>
                <a:cubicBezTo>
                  <a:pt x="4098" y="24806"/>
                  <a:pt x="4071" y="24724"/>
                  <a:pt x="4007" y="24724"/>
                </a:cubicBezTo>
                <a:cubicBezTo>
                  <a:pt x="3910" y="24724"/>
                  <a:pt x="3730" y="24909"/>
                  <a:pt x="3525" y="25128"/>
                </a:cubicBezTo>
                <a:cubicBezTo>
                  <a:pt x="3223" y="25470"/>
                  <a:pt x="2921" y="25901"/>
                  <a:pt x="2761" y="25901"/>
                </a:cubicBezTo>
                <a:cubicBezTo>
                  <a:pt x="2740" y="25901"/>
                  <a:pt x="2722" y="25894"/>
                  <a:pt x="2706" y="25878"/>
                </a:cubicBezTo>
                <a:cubicBezTo>
                  <a:pt x="2683" y="26174"/>
                  <a:pt x="2570" y="26492"/>
                  <a:pt x="2433" y="26833"/>
                </a:cubicBezTo>
                <a:cubicBezTo>
                  <a:pt x="2297" y="27175"/>
                  <a:pt x="2092" y="27561"/>
                  <a:pt x="1933" y="27948"/>
                </a:cubicBezTo>
                <a:cubicBezTo>
                  <a:pt x="1774" y="28357"/>
                  <a:pt x="1615" y="28789"/>
                  <a:pt x="1478" y="29244"/>
                </a:cubicBezTo>
                <a:cubicBezTo>
                  <a:pt x="1433" y="29471"/>
                  <a:pt x="1364" y="29699"/>
                  <a:pt x="1319" y="29926"/>
                </a:cubicBezTo>
                <a:cubicBezTo>
                  <a:pt x="1296" y="30176"/>
                  <a:pt x="1296" y="30404"/>
                  <a:pt x="1296" y="30654"/>
                </a:cubicBezTo>
                <a:cubicBezTo>
                  <a:pt x="1262" y="30742"/>
                  <a:pt x="1240" y="30775"/>
                  <a:pt x="1226" y="30775"/>
                </a:cubicBezTo>
                <a:cubicBezTo>
                  <a:pt x="1183" y="30775"/>
                  <a:pt x="1213" y="30459"/>
                  <a:pt x="1169" y="30459"/>
                </a:cubicBezTo>
                <a:cubicBezTo>
                  <a:pt x="1161" y="30459"/>
                  <a:pt x="1151" y="30470"/>
                  <a:pt x="1137" y="30495"/>
                </a:cubicBezTo>
                <a:cubicBezTo>
                  <a:pt x="1183" y="30995"/>
                  <a:pt x="1092" y="31563"/>
                  <a:pt x="819" y="32632"/>
                </a:cubicBezTo>
                <a:lnTo>
                  <a:pt x="796" y="32496"/>
                </a:lnTo>
                <a:cubicBezTo>
                  <a:pt x="705" y="33269"/>
                  <a:pt x="614" y="33906"/>
                  <a:pt x="523" y="34520"/>
                </a:cubicBezTo>
                <a:cubicBezTo>
                  <a:pt x="409" y="35111"/>
                  <a:pt x="387" y="35657"/>
                  <a:pt x="318" y="36225"/>
                </a:cubicBezTo>
                <a:cubicBezTo>
                  <a:pt x="159" y="37362"/>
                  <a:pt x="68" y="38545"/>
                  <a:pt x="0" y="40273"/>
                </a:cubicBezTo>
                <a:lnTo>
                  <a:pt x="182" y="40023"/>
                </a:lnTo>
                <a:lnTo>
                  <a:pt x="182" y="40023"/>
                </a:lnTo>
                <a:cubicBezTo>
                  <a:pt x="182" y="40750"/>
                  <a:pt x="114" y="40910"/>
                  <a:pt x="91" y="41273"/>
                </a:cubicBezTo>
                <a:cubicBezTo>
                  <a:pt x="128" y="41376"/>
                  <a:pt x="155" y="41420"/>
                  <a:pt x="175" y="41420"/>
                </a:cubicBezTo>
                <a:cubicBezTo>
                  <a:pt x="293" y="41420"/>
                  <a:pt x="140" y="39822"/>
                  <a:pt x="276" y="39822"/>
                </a:cubicBezTo>
                <a:cubicBezTo>
                  <a:pt x="297" y="39822"/>
                  <a:pt x="326" y="39862"/>
                  <a:pt x="364" y="39954"/>
                </a:cubicBezTo>
                <a:cubicBezTo>
                  <a:pt x="273" y="40205"/>
                  <a:pt x="250" y="40659"/>
                  <a:pt x="250" y="41182"/>
                </a:cubicBezTo>
                <a:cubicBezTo>
                  <a:pt x="250" y="41728"/>
                  <a:pt x="227" y="42388"/>
                  <a:pt x="296" y="43002"/>
                </a:cubicBezTo>
                <a:cubicBezTo>
                  <a:pt x="341" y="43638"/>
                  <a:pt x="387" y="44252"/>
                  <a:pt x="409" y="44753"/>
                </a:cubicBezTo>
                <a:cubicBezTo>
                  <a:pt x="409" y="45276"/>
                  <a:pt x="432" y="45662"/>
                  <a:pt x="341" y="45844"/>
                </a:cubicBezTo>
                <a:cubicBezTo>
                  <a:pt x="391" y="46192"/>
                  <a:pt x="425" y="46287"/>
                  <a:pt x="454" y="46287"/>
                </a:cubicBezTo>
                <a:cubicBezTo>
                  <a:pt x="488" y="46287"/>
                  <a:pt x="513" y="46151"/>
                  <a:pt x="547" y="46151"/>
                </a:cubicBezTo>
                <a:cubicBezTo>
                  <a:pt x="576" y="46151"/>
                  <a:pt x="610" y="46246"/>
                  <a:pt x="660" y="46594"/>
                </a:cubicBezTo>
                <a:lnTo>
                  <a:pt x="591" y="46913"/>
                </a:lnTo>
                <a:lnTo>
                  <a:pt x="773" y="47186"/>
                </a:lnTo>
                <a:cubicBezTo>
                  <a:pt x="841" y="47913"/>
                  <a:pt x="819" y="48300"/>
                  <a:pt x="705" y="48345"/>
                </a:cubicBezTo>
                <a:cubicBezTo>
                  <a:pt x="682" y="48164"/>
                  <a:pt x="591" y="47845"/>
                  <a:pt x="546" y="47663"/>
                </a:cubicBezTo>
                <a:lnTo>
                  <a:pt x="546" y="47663"/>
                </a:lnTo>
                <a:cubicBezTo>
                  <a:pt x="591" y="48641"/>
                  <a:pt x="1069" y="50347"/>
                  <a:pt x="1137" y="50665"/>
                </a:cubicBezTo>
                <a:lnTo>
                  <a:pt x="1046" y="50119"/>
                </a:lnTo>
                <a:lnTo>
                  <a:pt x="978" y="49573"/>
                </a:lnTo>
                <a:lnTo>
                  <a:pt x="978" y="49573"/>
                </a:lnTo>
                <a:cubicBezTo>
                  <a:pt x="1342" y="51097"/>
                  <a:pt x="1751" y="52780"/>
                  <a:pt x="2251" y="54394"/>
                </a:cubicBezTo>
                <a:cubicBezTo>
                  <a:pt x="2752" y="56032"/>
                  <a:pt x="3320" y="57646"/>
                  <a:pt x="4002" y="58965"/>
                </a:cubicBezTo>
                <a:lnTo>
                  <a:pt x="4002" y="58738"/>
                </a:lnTo>
                <a:cubicBezTo>
                  <a:pt x="4480" y="59761"/>
                  <a:pt x="4639" y="60193"/>
                  <a:pt x="4821" y="60648"/>
                </a:cubicBezTo>
                <a:cubicBezTo>
                  <a:pt x="4912" y="60875"/>
                  <a:pt x="4980" y="61103"/>
                  <a:pt x="5117" y="61421"/>
                </a:cubicBezTo>
                <a:cubicBezTo>
                  <a:pt x="5251" y="61734"/>
                  <a:pt x="5407" y="62136"/>
                  <a:pt x="5716" y="62669"/>
                </a:cubicBezTo>
                <a:lnTo>
                  <a:pt x="5716" y="62669"/>
                </a:lnTo>
                <a:cubicBezTo>
                  <a:pt x="6004" y="63075"/>
                  <a:pt x="6332" y="63625"/>
                  <a:pt x="6617" y="64218"/>
                </a:cubicBezTo>
                <a:cubicBezTo>
                  <a:pt x="6569" y="64151"/>
                  <a:pt x="6539" y="64123"/>
                  <a:pt x="6525" y="64123"/>
                </a:cubicBezTo>
                <a:cubicBezTo>
                  <a:pt x="6484" y="64123"/>
                  <a:pt x="6551" y="64330"/>
                  <a:pt x="6617" y="64514"/>
                </a:cubicBezTo>
                <a:cubicBezTo>
                  <a:pt x="6676" y="64688"/>
                  <a:pt x="6734" y="64844"/>
                  <a:pt x="6703" y="64844"/>
                </a:cubicBezTo>
                <a:cubicBezTo>
                  <a:pt x="6685" y="64844"/>
                  <a:pt x="6639" y="64795"/>
                  <a:pt x="6549" y="64673"/>
                </a:cubicBezTo>
                <a:lnTo>
                  <a:pt x="6549" y="64673"/>
                </a:lnTo>
                <a:cubicBezTo>
                  <a:pt x="7254" y="65719"/>
                  <a:pt x="7436" y="65969"/>
                  <a:pt x="7572" y="66105"/>
                </a:cubicBezTo>
                <a:cubicBezTo>
                  <a:pt x="7732" y="66242"/>
                  <a:pt x="7823" y="66310"/>
                  <a:pt x="8414" y="66901"/>
                </a:cubicBezTo>
                <a:lnTo>
                  <a:pt x="8505" y="67288"/>
                </a:lnTo>
                <a:cubicBezTo>
                  <a:pt x="8914" y="67674"/>
                  <a:pt x="8982" y="67697"/>
                  <a:pt x="9733" y="68698"/>
                </a:cubicBezTo>
                <a:cubicBezTo>
                  <a:pt x="9578" y="68538"/>
                  <a:pt x="9503" y="68480"/>
                  <a:pt x="9472" y="68480"/>
                </a:cubicBezTo>
                <a:cubicBezTo>
                  <a:pt x="9390" y="68480"/>
                  <a:pt x="9618" y="68882"/>
                  <a:pt x="9525" y="68882"/>
                </a:cubicBezTo>
                <a:cubicBezTo>
                  <a:pt x="9487" y="68882"/>
                  <a:pt x="9396" y="68816"/>
                  <a:pt x="9210" y="68629"/>
                </a:cubicBezTo>
                <a:lnTo>
                  <a:pt x="9210" y="68629"/>
                </a:lnTo>
                <a:cubicBezTo>
                  <a:pt x="9551" y="69198"/>
                  <a:pt x="9869" y="69675"/>
                  <a:pt x="10188" y="70062"/>
                </a:cubicBezTo>
                <a:cubicBezTo>
                  <a:pt x="10483" y="70471"/>
                  <a:pt x="10779" y="70812"/>
                  <a:pt x="11074" y="71085"/>
                </a:cubicBezTo>
                <a:cubicBezTo>
                  <a:pt x="11643" y="71654"/>
                  <a:pt x="12052" y="72109"/>
                  <a:pt x="12280" y="72723"/>
                </a:cubicBezTo>
                <a:cubicBezTo>
                  <a:pt x="12408" y="72790"/>
                  <a:pt x="12489" y="72819"/>
                  <a:pt x="12533" y="72819"/>
                </a:cubicBezTo>
                <a:cubicBezTo>
                  <a:pt x="12682" y="72819"/>
                  <a:pt x="12397" y="72473"/>
                  <a:pt x="12098" y="72086"/>
                </a:cubicBezTo>
                <a:cubicBezTo>
                  <a:pt x="11780" y="71675"/>
                  <a:pt x="11401" y="71248"/>
                  <a:pt x="11415" y="71248"/>
                </a:cubicBezTo>
                <a:cubicBezTo>
                  <a:pt x="11418" y="71248"/>
                  <a:pt x="11439" y="71268"/>
                  <a:pt x="11484" y="71313"/>
                </a:cubicBezTo>
                <a:cubicBezTo>
                  <a:pt x="11438" y="71217"/>
                  <a:pt x="11437" y="71175"/>
                  <a:pt x="11470" y="71175"/>
                </a:cubicBezTo>
                <a:cubicBezTo>
                  <a:pt x="11615" y="71175"/>
                  <a:pt x="12421" y="71998"/>
                  <a:pt x="12848" y="72518"/>
                </a:cubicBezTo>
                <a:cubicBezTo>
                  <a:pt x="13121" y="72814"/>
                  <a:pt x="13280" y="73155"/>
                  <a:pt x="13553" y="73632"/>
                </a:cubicBezTo>
                <a:cubicBezTo>
                  <a:pt x="13667" y="73860"/>
                  <a:pt x="13826" y="74110"/>
                  <a:pt x="14053" y="74405"/>
                </a:cubicBezTo>
                <a:cubicBezTo>
                  <a:pt x="14281" y="74701"/>
                  <a:pt x="14576" y="75019"/>
                  <a:pt x="14963" y="75383"/>
                </a:cubicBezTo>
                <a:cubicBezTo>
                  <a:pt x="14804" y="75247"/>
                  <a:pt x="14781" y="75247"/>
                  <a:pt x="14622" y="75110"/>
                </a:cubicBezTo>
                <a:lnTo>
                  <a:pt x="14622" y="75110"/>
                </a:lnTo>
                <a:cubicBezTo>
                  <a:pt x="15145" y="75724"/>
                  <a:pt x="15827" y="76088"/>
                  <a:pt x="16464" y="76839"/>
                </a:cubicBezTo>
                <a:cubicBezTo>
                  <a:pt x="16988" y="76985"/>
                  <a:pt x="17357" y="77557"/>
                  <a:pt x="17661" y="77557"/>
                </a:cubicBezTo>
                <a:cubicBezTo>
                  <a:pt x="17687" y="77557"/>
                  <a:pt x="17712" y="77552"/>
                  <a:pt x="17737" y="77543"/>
                </a:cubicBezTo>
                <a:lnTo>
                  <a:pt x="16214" y="76338"/>
                </a:lnTo>
                <a:lnTo>
                  <a:pt x="16214" y="76338"/>
                </a:lnTo>
                <a:cubicBezTo>
                  <a:pt x="17101" y="76975"/>
                  <a:pt x="18078" y="77407"/>
                  <a:pt x="19420" y="78612"/>
                </a:cubicBezTo>
                <a:cubicBezTo>
                  <a:pt x="19284" y="78567"/>
                  <a:pt x="18806" y="78294"/>
                  <a:pt x="18488" y="78112"/>
                </a:cubicBezTo>
                <a:lnTo>
                  <a:pt x="18488" y="78112"/>
                </a:lnTo>
                <a:cubicBezTo>
                  <a:pt x="18851" y="78499"/>
                  <a:pt x="19329" y="78680"/>
                  <a:pt x="19716" y="79090"/>
                </a:cubicBezTo>
                <a:cubicBezTo>
                  <a:pt x="19703" y="79096"/>
                  <a:pt x="19687" y="79099"/>
                  <a:pt x="19669" y="79099"/>
                </a:cubicBezTo>
                <a:cubicBezTo>
                  <a:pt x="19278" y="79099"/>
                  <a:pt x="17738" y="77720"/>
                  <a:pt x="16759" y="77111"/>
                </a:cubicBezTo>
                <a:lnTo>
                  <a:pt x="16759" y="77111"/>
                </a:lnTo>
                <a:cubicBezTo>
                  <a:pt x="16941" y="77362"/>
                  <a:pt x="17396" y="77680"/>
                  <a:pt x="17737" y="77930"/>
                </a:cubicBezTo>
                <a:cubicBezTo>
                  <a:pt x="18024" y="78121"/>
                  <a:pt x="18215" y="78264"/>
                  <a:pt x="18065" y="78264"/>
                </a:cubicBezTo>
                <a:cubicBezTo>
                  <a:pt x="18039" y="78264"/>
                  <a:pt x="18003" y="78260"/>
                  <a:pt x="17955" y="78251"/>
                </a:cubicBezTo>
                <a:lnTo>
                  <a:pt x="17955" y="78251"/>
                </a:lnTo>
                <a:cubicBezTo>
                  <a:pt x="18903" y="78441"/>
                  <a:pt x="19563" y="79592"/>
                  <a:pt x="20966" y="80113"/>
                </a:cubicBezTo>
                <a:lnTo>
                  <a:pt x="20784" y="80227"/>
                </a:lnTo>
                <a:cubicBezTo>
                  <a:pt x="20989" y="80318"/>
                  <a:pt x="21421" y="80522"/>
                  <a:pt x="21762" y="80750"/>
                </a:cubicBezTo>
                <a:lnTo>
                  <a:pt x="21012" y="80522"/>
                </a:lnTo>
                <a:lnTo>
                  <a:pt x="21012" y="80522"/>
                </a:lnTo>
                <a:cubicBezTo>
                  <a:pt x="21285" y="80636"/>
                  <a:pt x="21512" y="80795"/>
                  <a:pt x="21762" y="80954"/>
                </a:cubicBezTo>
                <a:cubicBezTo>
                  <a:pt x="21990" y="81114"/>
                  <a:pt x="22217" y="81273"/>
                  <a:pt x="22444" y="81432"/>
                </a:cubicBezTo>
                <a:cubicBezTo>
                  <a:pt x="22899" y="81773"/>
                  <a:pt x="23331" y="82114"/>
                  <a:pt x="23854" y="82342"/>
                </a:cubicBezTo>
                <a:cubicBezTo>
                  <a:pt x="21830" y="81159"/>
                  <a:pt x="23513" y="81887"/>
                  <a:pt x="22717" y="81273"/>
                </a:cubicBezTo>
                <a:lnTo>
                  <a:pt x="22717" y="81273"/>
                </a:lnTo>
                <a:cubicBezTo>
                  <a:pt x="23377" y="81591"/>
                  <a:pt x="23763" y="81819"/>
                  <a:pt x="24036" y="82023"/>
                </a:cubicBezTo>
                <a:cubicBezTo>
                  <a:pt x="24332" y="82228"/>
                  <a:pt x="24491" y="82364"/>
                  <a:pt x="24650" y="82524"/>
                </a:cubicBezTo>
                <a:cubicBezTo>
                  <a:pt x="24832" y="82705"/>
                  <a:pt x="25014" y="82865"/>
                  <a:pt x="25332" y="83092"/>
                </a:cubicBezTo>
                <a:cubicBezTo>
                  <a:pt x="25651" y="83319"/>
                  <a:pt x="26106" y="83615"/>
                  <a:pt x="26856" y="83911"/>
                </a:cubicBezTo>
                <a:cubicBezTo>
                  <a:pt x="26651" y="83820"/>
                  <a:pt x="26287" y="83638"/>
                  <a:pt x="26060" y="83479"/>
                </a:cubicBezTo>
                <a:cubicBezTo>
                  <a:pt x="25897" y="83364"/>
                  <a:pt x="25804" y="83273"/>
                  <a:pt x="25882" y="83273"/>
                </a:cubicBezTo>
                <a:cubicBezTo>
                  <a:pt x="25913" y="83273"/>
                  <a:pt x="25970" y="83287"/>
                  <a:pt x="26060" y="83319"/>
                </a:cubicBezTo>
                <a:cubicBezTo>
                  <a:pt x="26606" y="83638"/>
                  <a:pt x="27333" y="84024"/>
                  <a:pt x="27629" y="84252"/>
                </a:cubicBezTo>
                <a:cubicBezTo>
                  <a:pt x="28189" y="84487"/>
                  <a:pt x="28417" y="84568"/>
                  <a:pt x="28476" y="84568"/>
                </a:cubicBezTo>
                <a:cubicBezTo>
                  <a:pt x="28604" y="84568"/>
                  <a:pt x="27926" y="84186"/>
                  <a:pt x="28098" y="84186"/>
                </a:cubicBezTo>
                <a:cubicBezTo>
                  <a:pt x="28129" y="84186"/>
                  <a:pt x="28189" y="84199"/>
                  <a:pt x="28289" y="84229"/>
                </a:cubicBezTo>
                <a:cubicBezTo>
                  <a:pt x="28880" y="84729"/>
                  <a:pt x="29312" y="84525"/>
                  <a:pt x="30199" y="84798"/>
                </a:cubicBezTo>
                <a:lnTo>
                  <a:pt x="30153" y="84957"/>
                </a:lnTo>
                <a:cubicBezTo>
                  <a:pt x="30880" y="85283"/>
                  <a:pt x="31219" y="85358"/>
                  <a:pt x="31406" y="85358"/>
                </a:cubicBezTo>
                <a:cubicBezTo>
                  <a:pt x="31505" y="85358"/>
                  <a:pt x="31561" y="85336"/>
                  <a:pt x="31609" y="85321"/>
                </a:cubicBezTo>
                <a:cubicBezTo>
                  <a:pt x="31660" y="85306"/>
                  <a:pt x="31707" y="85291"/>
                  <a:pt x="31782" y="85291"/>
                </a:cubicBezTo>
                <a:cubicBezTo>
                  <a:pt x="31937" y="85291"/>
                  <a:pt x="32213" y="85355"/>
                  <a:pt x="32905" y="85616"/>
                </a:cubicBezTo>
                <a:lnTo>
                  <a:pt x="31950" y="85593"/>
                </a:lnTo>
                <a:lnTo>
                  <a:pt x="31950" y="85593"/>
                </a:lnTo>
                <a:lnTo>
                  <a:pt x="33064" y="85844"/>
                </a:lnTo>
                <a:lnTo>
                  <a:pt x="32791" y="85980"/>
                </a:lnTo>
                <a:cubicBezTo>
                  <a:pt x="33405" y="86094"/>
                  <a:pt x="33814" y="86162"/>
                  <a:pt x="34201" y="86253"/>
                </a:cubicBezTo>
                <a:cubicBezTo>
                  <a:pt x="34610" y="86344"/>
                  <a:pt x="34997" y="86458"/>
                  <a:pt x="35588" y="86617"/>
                </a:cubicBezTo>
                <a:cubicBezTo>
                  <a:pt x="35428" y="86500"/>
                  <a:pt x="35557" y="86421"/>
                  <a:pt x="35952" y="86421"/>
                </a:cubicBezTo>
                <a:cubicBezTo>
                  <a:pt x="36173" y="86421"/>
                  <a:pt x="36478" y="86446"/>
                  <a:pt x="36862" y="86503"/>
                </a:cubicBezTo>
                <a:cubicBezTo>
                  <a:pt x="37566" y="86730"/>
                  <a:pt x="36429" y="86617"/>
                  <a:pt x="37953" y="86844"/>
                </a:cubicBezTo>
                <a:cubicBezTo>
                  <a:pt x="37785" y="86865"/>
                  <a:pt x="37607" y="86896"/>
                  <a:pt x="37403" y="86896"/>
                </a:cubicBezTo>
                <a:cubicBezTo>
                  <a:pt x="37167" y="86896"/>
                  <a:pt x="36896" y="86854"/>
                  <a:pt x="36566" y="86708"/>
                </a:cubicBezTo>
                <a:cubicBezTo>
                  <a:pt x="36475" y="86753"/>
                  <a:pt x="36202" y="86753"/>
                  <a:pt x="36111" y="86799"/>
                </a:cubicBezTo>
                <a:cubicBezTo>
                  <a:pt x="36831" y="87032"/>
                  <a:pt x="37925" y="87146"/>
                  <a:pt x="38532" y="87216"/>
                </a:cubicBezTo>
                <a:lnTo>
                  <a:pt x="38532" y="87216"/>
                </a:lnTo>
                <a:cubicBezTo>
                  <a:pt x="38344" y="87191"/>
                  <a:pt x="38160" y="87150"/>
                  <a:pt x="38067" y="87094"/>
                </a:cubicBezTo>
                <a:lnTo>
                  <a:pt x="38067" y="87094"/>
                </a:lnTo>
                <a:cubicBezTo>
                  <a:pt x="38309" y="87109"/>
                  <a:pt x="38554" y="87114"/>
                  <a:pt x="38801" y="87114"/>
                </a:cubicBezTo>
                <a:cubicBezTo>
                  <a:pt x="39295" y="87114"/>
                  <a:pt x="39795" y="87094"/>
                  <a:pt x="40295" y="87094"/>
                </a:cubicBezTo>
                <a:cubicBezTo>
                  <a:pt x="40636" y="87185"/>
                  <a:pt x="40363" y="87208"/>
                  <a:pt x="40091" y="87231"/>
                </a:cubicBezTo>
                <a:cubicBezTo>
                  <a:pt x="40217" y="87237"/>
                  <a:pt x="40334" y="87240"/>
                  <a:pt x="40452" y="87240"/>
                </a:cubicBezTo>
                <a:cubicBezTo>
                  <a:pt x="40738" y="87240"/>
                  <a:pt x="41034" y="87224"/>
                  <a:pt x="41500" y="87208"/>
                </a:cubicBezTo>
                <a:lnTo>
                  <a:pt x="41500" y="87208"/>
                </a:lnTo>
                <a:cubicBezTo>
                  <a:pt x="41432" y="87299"/>
                  <a:pt x="41387" y="87367"/>
                  <a:pt x="41250" y="87435"/>
                </a:cubicBezTo>
                <a:cubicBezTo>
                  <a:pt x="41133" y="87475"/>
                  <a:pt x="40947" y="87531"/>
                  <a:pt x="40591" y="87531"/>
                </a:cubicBezTo>
                <a:cubicBezTo>
                  <a:pt x="40535" y="87531"/>
                  <a:pt x="40474" y="87529"/>
                  <a:pt x="40409" y="87526"/>
                </a:cubicBezTo>
                <a:lnTo>
                  <a:pt x="40409" y="87526"/>
                </a:lnTo>
                <a:cubicBezTo>
                  <a:pt x="40516" y="87533"/>
                  <a:pt x="40622" y="87536"/>
                  <a:pt x="40728" y="87536"/>
                </a:cubicBezTo>
                <a:cubicBezTo>
                  <a:pt x="40984" y="87536"/>
                  <a:pt x="41237" y="87520"/>
                  <a:pt x="41478" y="87504"/>
                </a:cubicBezTo>
                <a:lnTo>
                  <a:pt x="42547" y="87458"/>
                </a:lnTo>
                <a:cubicBezTo>
                  <a:pt x="42706" y="87526"/>
                  <a:pt x="43638" y="87663"/>
                  <a:pt x="43365" y="87708"/>
                </a:cubicBezTo>
                <a:cubicBezTo>
                  <a:pt x="43458" y="87715"/>
                  <a:pt x="43554" y="87719"/>
                  <a:pt x="43653" y="87719"/>
                </a:cubicBezTo>
                <a:cubicBezTo>
                  <a:pt x="44186" y="87719"/>
                  <a:pt x="44805" y="87626"/>
                  <a:pt x="45457" y="87549"/>
                </a:cubicBezTo>
                <a:cubicBezTo>
                  <a:pt x="45662" y="87526"/>
                  <a:pt x="45844" y="87504"/>
                  <a:pt x="46048" y="87481"/>
                </a:cubicBezTo>
                <a:cubicBezTo>
                  <a:pt x="46253" y="87435"/>
                  <a:pt x="46435" y="87413"/>
                  <a:pt x="46640" y="87390"/>
                </a:cubicBezTo>
                <a:cubicBezTo>
                  <a:pt x="47026" y="87322"/>
                  <a:pt x="47436" y="87276"/>
                  <a:pt x="47822" y="87276"/>
                </a:cubicBezTo>
                <a:cubicBezTo>
                  <a:pt x="47913" y="87231"/>
                  <a:pt x="48072" y="87185"/>
                  <a:pt x="48391" y="87140"/>
                </a:cubicBezTo>
                <a:cubicBezTo>
                  <a:pt x="49846" y="86958"/>
                  <a:pt x="51165" y="86935"/>
                  <a:pt x="52825" y="86321"/>
                </a:cubicBezTo>
                <a:cubicBezTo>
                  <a:pt x="53166" y="86321"/>
                  <a:pt x="53507" y="86344"/>
                  <a:pt x="53848" y="86344"/>
                </a:cubicBezTo>
                <a:cubicBezTo>
                  <a:pt x="55144" y="85889"/>
                  <a:pt x="52484" y="86389"/>
                  <a:pt x="54621" y="85662"/>
                </a:cubicBezTo>
                <a:cubicBezTo>
                  <a:pt x="55115" y="85485"/>
                  <a:pt x="55356" y="85427"/>
                  <a:pt x="55475" y="85427"/>
                </a:cubicBezTo>
                <a:cubicBezTo>
                  <a:pt x="55696" y="85427"/>
                  <a:pt x="55497" y="85626"/>
                  <a:pt x="55723" y="85626"/>
                </a:cubicBezTo>
                <a:cubicBezTo>
                  <a:pt x="55750" y="85626"/>
                  <a:pt x="55785" y="85623"/>
                  <a:pt x="55827" y="85616"/>
                </a:cubicBezTo>
                <a:cubicBezTo>
                  <a:pt x="56190" y="85434"/>
                  <a:pt x="56668" y="85116"/>
                  <a:pt x="57237" y="84866"/>
                </a:cubicBezTo>
                <a:cubicBezTo>
                  <a:pt x="57532" y="84729"/>
                  <a:pt x="57828" y="84593"/>
                  <a:pt x="58169" y="84479"/>
                </a:cubicBezTo>
                <a:cubicBezTo>
                  <a:pt x="58487" y="84343"/>
                  <a:pt x="58828" y="84206"/>
                  <a:pt x="59192" y="84115"/>
                </a:cubicBezTo>
                <a:lnTo>
                  <a:pt x="59192" y="84115"/>
                </a:lnTo>
                <a:cubicBezTo>
                  <a:pt x="58760" y="84365"/>
                  <a:pt x="58396" y="84502"/>
                  <a:pt x="57987" y="84661"/>
                </a:cubicBezTo>
                <a:cubicBezTo>
                  <a:pt x="58351" y="84593"/>
                  <a:pt x="58715" y="84479"/>
                  <a:pt x="59078" y="84365"/>
                </a:cubicBezTo>
                <a:lnTo>
                  <a:pt x="59078" y="84365"/>
                </a:lnTo>
                <a:cubicBezTo>
                  <a:pt x="58510" y="84775"/>
                  <a:pt x="57964" y="85002"/>
                  <a:pt x="57714" y="85116"/>
                </a:cubicBezTo>
                <a:cubicBezTo>
                  <a:pt x="57550" y="85198"/>
                  <a:pt x="57493" y="85239"/>
                  <a:pt x="57591" y="85239"/>
                </a:cubicBezTo>
                <a:cubicBezTo>
                  <a:pt x="57657" y="85239"/>
                  <a:pt x="57791" y="85220"/>
                  <a:pt x="58010" y="85184"/>
                </a:cubicBezTo>
                <a:cubicBezTo>
                  <a:pt x="58010" y="85048"/>
                  <a:pt x="58260" y="84911"/>
                  <a:pt x="58646" y="84707"/>
                </a:cubicBezTo>
                <a:cubicBezTo>
                  <a:pt x="59010" y="84502"/>
                  <a:pt x="59510" y="84275"/>
                  <a:pt x="60011" y="84047"/>
                </a:cubicBezTo>
                <a:cubicBezTo>
                  <a:pt x="60261" y="83933"/>
                  <a:pt x="60511" y="83797"/>
                  <a:pt x="60738" y="83706"/>
                </a:cubicBezTo>
                <a:cubicBezTo>
                  <a:pt x="60966" y="83570"/>
                  <a:pt x="61171" y="83456"/>
                  <a:pt x="61352" y="83342"/>
                </a:cubicBezTo>
                <a:cubicBezTo>
                  <a:pt x="61716" y="83115"/>
                  <a:pt x="61944" y="82910"/>
                  <a:pt x="61921" y="82774"/>
                </a:cubicBezTo>
                <a:lnTo>
                  <a:pt x="62626" y="82524"/>
                </a:lnTo>
                <a:lnTo>
                  <a:pt x="62626" y="82524"/>
                </a:lnTo>
                <a:cubicBezTo>
                  <a:pt x="62444" y="82637"/>
                  <a:pt x="62421" y="82660"/>
                  <a:pt x="62239" y="82751"/>
                </a:cubicBezTo>
                <a:cubicBezTo>
                  <a:pt x="62580" y="82637"/>
                  <a:pt x="62808" y="82546"/>
                  <a:pt x="62967" y="82433"/>
                </a:cubicBezTo>
                <a:cubicBezTo>
                  <a:pt x="63126" y="82319"/>
                  <a:pt x="63217" y="82182"/>
                  <a:pt x="63331" y="82046"/>
                </a:cubicBezTo>
                <a:cubicBezTo>
                  <a:pt x="63558" y="81796"/>
                  <a:pt x="63786" y="81478"/>
                  <a:pt x="64604" y="81023"/>
                </a:cubicBezTo>
                <a:cubicBezTo>
                  <a:pt x="64900" y="80864"/>
                  <a:pt x="65127" y="80750"/>
                  <a:pt x="65264" y="80682"/>
                </a:cubicBezTo>
                <a:cubicBezTo>
                  <a:pt x="65303" y="80668"/>
                  <a:pt x="65333" y="80661"/>
                  <a:pt x="65352" y="80661"/>
                </a:cubicBezTo>
                <a:cubicBezTo>
                  <a:pt x="65396" y="80661"/>
                  <a:pt x="65370" y="80705"/>
                  <a:pt x="65241" y="80818"/>
                </a:cubicBezTo>
                <a:lnTo>
                  <a:pt x="66355" y="79863"/>
                </a:lnTo>
                <a:cubicBezTo>
                  <a:pt x="66479" y="79781"/>
                  <a:pt x="66554" y="79746"/>
                  <a:pt x="66585" y="79746"/>
                </a:cubicBezTo>
                <a:cubicBezTo>
                  <a:pt x="66621" y="79746"/>
                  <a:pt x="66592" y="79796"/>
                  <a:pt x="66501" y="79874"/>
                </a:cubicBezTo>
                <a:lnTo>
                  <a:pt x="66501" y="79874"/>
                </a:lnTo>
                <a:cubicBezTo>
                  <a:pt x="66731" y="79704"/>
                  <a:pt x="66978" y="79522"/>
                  <a:pt x="67197" y="79340"/>
                </a:cubicBezTo>
                <a:lnTo>
                  <a:pt x="68038" y="78635"/>
                </a:lnTo>
                <a:lnTo>
                  <a:pt x="68038" y="78658"/>
                </a:lnTo>
                <a:cubicBezTo>
                  <a:pt x="68220" y="78385"/>
                  <a:pt x="68697" y="77839"/>
                  <a:pt x="68925" y="77589"/>
                </a:cubicBezTo>
                <a:cubicBezTo>
                  <a:pt x="69031" y="77510"/>
                  <a:pt x="69077" y="77479"/>
                  <a:pt x="69089" y="77479"/>
                </a:cubicBezTo>
                <a:cubicBezTo>
                  <a:pt x="69124" y="77479"/>
                  <a:pt x="68814" y="77774"/>
                  <a:pt x="68887" y="77774"/>
                </a:cubicBezTo>
                <a:cubicBezTo>
                  <a:pt x="68891" y="77774"/>
                  <a:pt x="68896" y="77773"/>
                  <a:pt x="68902" y="77771"/>
                </a:cubicBezTo>
                <a:cubicBezTo>
                  <a:pt x="69175" y="77453"/>
                  <a:pt x="69425" y="77134"/>
                  <a:pt x="69698" y="76839"/>
                </a:cubicBezTo>
                <a:cubicBezTo>
                  <a:pt x="69754" y="76806"/>
                  <a:pt x="69793" y="76791"/>
                  <a:pt x="69816" y="76791"/>
                </a:cubicBezTo>
                <a:cubicBezTo>
                  <a:pt x="69970" y="76791"/>
                  <a:pt x="69430" y="77455"/>
                  <a:pt x="68857" y="77930"/>
                </a:cubicBezTo>
                <a:cubicBezTo>
                  <a:pt x="69471" y="77771"/>
                  <a:pt x="69630" y="77543"/>
                  <a:pt x="69880" y="77225"/>
                </a:cubicBezTo>
                <a:cubicBezTo>
                  <a:pt x="70016" y="77043"/>
                  <a:pt x="70176" y="76839"/>
                  <a:pt x="70426" y="76588"/>
                </a:cubicBezTo>
                <a:cubicBezTo>
                  <a:pt x="70676" y="76338"/>
                  <a:pt x="71017" y="76065"/>
                  <a:pt x="71472" y="75633"/>
                </a:cubicBezTo>
                <a:lnTo>
                  <a:pt x="71472" y="75633"/>
                </a:lnTo>
                <a:cubicBezTo>
                  <a:pt x="71244" y="75952"/>
                  <a:pt x="70994" y="76247"/>
                  <a:pt x="70721" y="76520"/>
                </a:cubicBezTo>
                <a:cubicBezTo>
                  <a:pt x="71108" y="76361"/>
                  <a:pt x="71403" y="76088"/>
                  <a:pt x="71767" y="75747"/>
                </a:cubicBezTo>
                <a:cubicBezTo>
                  <a:pt x="72108" y="75406"/>
                  <a:pt x="72495" y="75019"/>
                  <a:pt x="73018" y="74587"/>
                </a:cubicBezTo>
                <a:lnTo>
                  <a:pt x="73018" y="74587"/>
                </a:lnTo>
                <a:cubicBezTo>
                  <a:pt x="72801" y="74721"/>
                  <a:pt x="71758" y="75544"/>
                  <a:pt x="71540" y="75544"/>
                </a:cubicBezTo>
                <a:cubicBezTo>
                  <a:pt x="71461" y="75544"/>
                  <a:pt x="71489" y="75438"/>
                  <a:pt x="71699" y="75156"/>
                </a:cubicBezTo>
                <a:cubicBezTo>
                  <a:pt x="71972" y="74906"/>
                  <a:pt x="72336" y="74565"/>
                  <a:pt x="72700" y="73951"/>
                </a:cubicBezTo>
                <a:cubicBezTo>
                  <a:pt x="72713" y="73960"/>
                  <a:pt x="72728" y="73965"/>
                  <a:pt x="72744" y="73965"/>
                </a:cubicBezTo>
                <a:cubicBezTo>
                  <a:pt x="72924" y="73965"/>
                  <a:pt x="73289" y="73414"/>
                  <a:pt x="73768" y="72768"/>
                </a:cubicBezTo>
                <a:lnTo>
                  <a:pt x="73928" y="72973"/>
                </a:lnTo>
                <a:cubicBezTo>
                  <a:pt x="74451" y="72177"/>
                  <a:pt x="74314" y="72154"/>
                  <a:pt x="74542" y="71654"/>
                </a:cubicBezTo>
                <a:cubicBezTo>
                  <a:pt x="75133" y="70790"/>
                  <a:pt x="75406" y="70699"/>
                  <a:pt x="75679" y="70585"/>
                </a:cubicBezTo>
                <a:cubicBezTo>
                  <a:pt x="75929" y="70206"/>
                  <a:pt x="75981" y="70090"/>
                  <a:pt x="75943" y="70090"/>
                </a:cubicBezTo>
                <a:cubicBezTo>
                  <a:pt x="75883" y="70090"/>
                  <a:pt x="75601" y="70376"/>
                  <a:pt x="75523" y="70376"/>
                </a:cubicBezTo>
                <a:cubicBezTo>
                  <a:pt x="75465" y="70376"/>
                  <a:pt x="75515" y="70224"/>
                  <a:pt x="75838" y="69698"/>
                </a:cubicBezTo>
                <a:cubicBezTo>
                  <a:pt x="76270" y="69130"/>
                  <a:pt x="76497" y="68584"/>
                  <a:pt x="76793" y="68015"/>
                </a:cubicBezTo>
                <a:cubicBezTo>
                  <a:pt x="76929" y="67743"/>
                  <a:pt x="77043" y="67447"/>
                  <a:pt x="77179" y="67129"/>
                </a:cubicBezTo>
                <a:cubicBezTo>
                  <a:pt x="77339" y="66810"/>
                  <a:pt x="77475" y="66469"/>
                  <a:pt x="77611" y="66060"/>
                </a:cubicBezTo>
                <a:cubicBezTo>
                  <a:pt x="77746" y="65804"/>
                  <a:pt x="77807" y="65720"/>
                  <a:pt x="77831" y="65720"/>
                </a:cubicBezTo>
                <a:cubicBezTo>
                  <a:pt x="77879" y="65720"/>
                  <a:pt x="77787" y="66044"/>
                  <a:pt x="77832" y="66044"/>
                </a:cubicBezTo>
                <a:cubicBezTo>
                  <a:pt x="77842" y="66044"/>
                  <a:pt x="77859" y="66029"/>
                  <a:pt x="77884" y="65992"/>
                </a:cubicBezTo>
                <a:lnTo>
                  <a:pt x="78044" y="65128"/>
                </a:lnTo>
                <a:cubicBezTo>
                  <a:pt x="78087" y="65030"/>
                  <a:pt x="78115" y="64999"/>
                  <a:pt x="78135" y="64999"/>
                </a:cubicBezTo>
                <a:cubicBezTo>
                  <a:pt x="78156" y="64999"/>
                  <a:pt x="78168" y="65036"/>
                  <a:pt x="78180" y="65059"/>
                </a:cubicBezTo>
                <a:cubicBezTo>
                  <a:pt x="78407" y="64354"/>
                  <a:pt x="77975" y="64900"/>
                  <a:pt x="78385" y="63831"/>
                </a:cubicBezTo>
                <a:cubicBezTo>
                  <a:pt x="78316" y="63649"/>
                  <a:pt x="78589" y="63126"/>
                  <a:pt x="78930" y="62490"/>
                </a:cubicBezTo>
                <a:cubicBezTo>
                  <a:pt x="79090" y="62171"/>
                  <a:pt x="79271" y="61807"/>
                  <a:pt x="79408" y="61444"/>
                </a:cubicBezTo>
                <a:cubicBezTo>
                  <a:pt x="79499" y="61262"/>
                  <a:pt x="79567" y="61080"/>
                  <a:pt x="79613" y="60875"/>
                </a:cubicBezTo>
                <a:cubicBezTo>
                  <a:pt x="79658" y="60693"/>
                  <a:pt x="79681" y="60511"/>
                  <a:pt x="79681" y="60329"/>
                </a:cubicBezTo>
                <a:cubicBezTo>
                  <a:pt x="79719" y="60254"/>
                  <a:pt x="79745" y="60226"/>
                  <a:pt x="79764" y="60226"/>
                </a:cubicBezTo>
                <a:cubicBezTo>
                  <a:pt x="79822" y="60226"/>
                  <a:pt x="79822" y="60472"/>
                  <a:pt x="79889" y="60472"/>
                </a:cubicBezTo>
                <a:cubicBezTo>
                  <a:pt x="79895" y="60472"/>
                  <a:pt x="79901" y="60470"/>
                  <a:pt x="79908" y="60466"/>
                </a:cubicBezTo>
                <a:cubicBezTo>
                  <a:pt x="80067" y="59511"/>
                  <a:pt x="80136" y="59101"/>
                  <a:pt x="80204" y="58715"/>
                </a:cubicBezTo>
                <a:cubicBezTo>
                  <a:pt x="80272" y="58351"/>
                  <a:pt x="80318" y="58033"/>
                  <a:pt x="80340" y="57214"/>
                </a:cubicBezTo>
                <a:lnTo>
                  <a:pt x="80772" y="55941"/>
                </a:lnTo>
                <a:lnTo>
                  <a:pt x="80772" y="55941"/>
                </a:lnTo>
                <a:cubicBezTo>
                  <a:pt x="80685" y="56158"/>
                  <a:pt x="80619" y="56251"/>
                  <a:pt x="80571" y="56251"/>
                </a:cubicBezTo>
                <a:cubicBezTo>
                  <a:pt x="80519" y="56251"/>
                  <a:pt x="80489" y="56141"/>
                  <a:pt x="80477" y="55963"/>
                </a:cubicBezTo>
                <a:cubicBezTo>
                  <a:pt x="80431" y="55622"/>
                  <a:pt x="80499" y="55031"/>
                  <a:pt x="80477" y="54485"/>
                </a:cubicBezTo>
                <a:lnTo>
                  <a:pt x="80477" y="54485"/>
                </a:lnTo>
                <a:cubicBezTo>
                  <a:pt x="80408" y="54644"/>
                  <a:pt x="80340" y="54804"/>
                  <a:pt x="80272" y="54940"/>
                </a:cubicBezTo>
                <a:cubicBezTo>
                  <a:pt x="80227" y="55054"/>
                  <a:pt x="80158" y="55167"/>
                  <a:pt x="80113" y="55281"/>
                </a:cubicBezTo>
                <a:cubicBezTo>
                  <a:pt x="80204" y="54690"/>
                  <a:pt x="80227" y="54121"/>
                  <a:pt x="80272" y="53530"/>
                </a:cubicBezTo>
                <a:cubicBezTo>
                  <a:pt x="80292" y="53470"/>
                  <a:pt x="80312" y="53444"/>
                  <a:pt x="80331" y="53444"/>
                </a:cubicBezTo>
                <a:cubicBezTo>
                  <a:pt x="80378" y="53444"/>
                  <a:pt x="80422" y="53600"/>
                  <a:pt x="80454" y="53826"/>
                </a:cubicBezTo>
                <a:cubicBezTo>
                  <a:pt x="80454" y="53689"/>
                  <a:pt x="80454" y="53576"/>
                  <a:pt x="80454" y="53485"/>
                </a:cubicBezTo>
                <a:cubicBezTo>
                  <a:pt x="80523" y="53260"/>
                  <a:pt x="80579" y="53170"/>
                  <a:pt x="80626" y="53170"/>
                </a:cubicBezTo>
                <a:cubicBezTo>
                  <a:pt x="80702" y="53170"/>
                  <a:pt x="80753" y="53408"/>
                  <a:pt x="80795" y="53689"/>
                </a:cubicBezTo>
                <a:cubicBezTo>
                  <a:pt x="80704" y="53894"/>
                  <a:pt x="80636" y="54099"/>
                  <a:pt x="80545" y="54303"/>
                </a:cubicBezTo>
                <a:cubicBezTo>
                  <a:pt x="80631" y="54714"/>
                  <a:pt x="80718" y="55125"/>
                  <a:pt x="80863" y="55125"/>
                </a:cubicBezTo>
                <a:cubicBezTo>
                  <a:pt x="80871" y="55125"/>
                  <a:pt x="80878" y="55124"/>
                  <a:pt x="80886" y="55122"/>
                </a:cubicBezTo>
                <a:cubicBezTo>
                  <a:pt x="80863" y="54986"/>
                  <a:pt x="80886" y="54781"/>
                  <a:pt x="80909" y="54531"/>
                </a:cubicBezTo>
                <a:cubicBezTo>
                  <a:pt x="80927" y="54624"/>
                  <a:pt x="80946" y="54702"/>
                  <a:pt x="80965" y="54702"/>
                </a:cubicBezTo>
                <a:cubicBezTo>
                  <a:pt x="80969" y="54702"/>
                  <a:pt x="80973" y="54698"/>
                  <a:pt x="80977" y="54690"/>
                </a:cubicBezTo>
                <a:cubicBezTo>
                  <a:pt x="81022" y="54622"/>
                  <a:pt x="81000" y="54440"/>
                  <a:pt x="80977" y="54144"/>
                </a:cubicBezTo>
                <a:lnTo>
                  <a:pt x="81295" y="53780"/>
                </a:lnTo>
                <a:lnTo>
                  <a:pt x="81204" y="53667"/>
                </a:lnTo>
                <a:cubicBezTo>
                  <a:pt x="81364" y="52916"/>
                  <a:pt x="81568" y="52166"/>
                  <a:pt x="81682" y="51393"/>
                </a:cubicBezTo>
                <a:cubicBezTo>
                  <a:pt x="81636" y="50551"/>
                  <a:pt x="81545" y="49755"/>
                  <a:pt x="81477" y="48868"/>
                </a:cubicBezTo>
                <a:cubicBezTo>
                  <a:pt x="81364" y="47959"/>
                  <a:pt x="81295" y="46958"/>
                  <a:pt x="81273" y="45662"/>
                </a:cubicBezTo>
                <a:lnTo>
                  <a:pt x="81273" y="45662"/>
                </a:lnTo>
                <a:cubicBezTo>
                  <a:pt x="81354" y="45914"/>
                  <a:pt x="81420" y="45988"/>
                  <a:pt x="81486" y="45988"/>
                </a:cubicBezTo>
                <a:cubicBezTo>
                  <a:pt x="81578" y="45988"/>
                  <a:pt x="81667" y="45841"/>
                  <a:pt x="81789" y="45841"/>
                </a:cubicBezTo>
                <a:cubicBezTo>
                  <a:pt x="81798" y="45841"/>
                  <a:pt x="81808" y="45842"/>
                  <a:pt x="81818" y="45844"/>
                </a:cubicBezTo>
                <a:cubicBezTo>
                  <a:pt x="81547" y="46545"/>
                  <a:pt x="81861" y="47854"/>
                  <a:pt x="81729" y="49211"/>
                </a:cubicBezTo>
                <a:lnTo>
                  <a:pt x="81729" y="49211"/>
                </a:lnTo>
                <a:cubicBezTo>
                  <a:pt x="81767" y="48832"/>
                  <a:pt x="81812" y="48713"/>
                  <a:pt x="81852" y="48713"/>
                </a:cubicBezTo>
                <a:cubicBezTo>
                  <a:pt x="81883" y="48713"/>
                  <a:pt x="81912" y="48789"/>
                  <a:pt x="81932" y="48868"/>
                </a:cubicBezTo>
                <a:lnTo>
                  <a:pt x="81818" y="46435"/>
                </a:lnTo>
                <a:lnTo>
                  <a:pt x="81818" y="46435"/>
                </a:lnTo>
                <a:cubicBezTo>
                  <a:pt x="81828" y="46439"/>
                  <a:pt x="81837" y="46441"/>
                  <a:pt x="81846" y="46441"/>
                </a:cubicBezTo>
                <a:cubicBezTo>
                  <a:pt x="81998" y="46441"/>
                  <a:pt x="81981" y="45880"/>
                  <a:pt x="82046" y="45298"/>
                </a:cubicBezTo>
                <a:lnTo>
                  <a:pt x="82046" y="45298"/>
                </a:lnTo>
                <a:cubicBezTo>
                  <a:pt x="82011" y="45339"/>
                  <a:pt x="81981" y="45358"/>
                  <a:pt x="81955" y="45358"/>
                </a:cubicBezTo>
                <a:cubicBezTo>
                  <a:pt x="81685" y="45358"/>
                  <a:pt x="81804" y="43392"/>
                  <a:pt x="81659" y="42501"/>
                </a:cubicBezTo>
                <a:cubicBezTo>
                  <a:pt x="81671" y="42494"/>
                  <a:pt x="81683" y="42490"/>
                  <a:pt x="81696" y="42490"/>
                </a:cubicBezTo>
                <a:cubicBezTo>
                  <a:pt x="81804" y="42490"/>
                  <a:pt x="81930" y="42785"/>
                  <a:pt x="81909" y="43866"/>
                </a:cubicBezTo>
                <a:cubicBezTo>
                  <a:pt x="82046" y="43206"/>
                  <a:pt x="81932" y="42774"/>
                  <a:pt x="81796" y="42342"/>
                </a:cubicBezTo>
                <a:cubicBezTo>
                  <a:pt x="81659" y="41933"/>
                  <a:pt x="81500" y="41523"/>
                  <a:pt x="81591" y="40864"/>
                </a:cubicBezTo>
                <a:lnTo>
                  <a:pt x="81591" y="40864"/>
                </a:lnTo>
                <a:cubicBezTo>
                  <a:pt x="81614" y="41160"/>
                  <a:pt x="81614" y="41319"/>
                  <a:pt x="81682" y="41433"/>
                </a:cubicBezTo>
                <a:cubicBezTo>
                  <a:pt x="81591" y="41091"/>
                  <a:pt x="81568" y="40500"/>
                  <a:pt x="81568" y="40045"/>
                </a:cubicBezTo>
                <a:cubicBezTo>
                  <a:pt x="81568" y="39680"/>
                  <a:pt x="81568" y="39402"/>
                  <a:pt x="81616" y="39402"/>
                </a:cubicBezTo>
                <a:cubicBezTo>
                  <a:pt x="81626" y="39402"/>
                  <a:pt x="81639" y="39416"/>
                  <a:pt x="81654" y="39444"/>
                </a:cubicBezTo>
                <a:lnTo>
                  <a:pt x="81654" y="39444"/>
                </a:lnTo>
                <a:cubicBezTo>
                  <a:pt x="81617" y="39022"/>
                  <a:pt x="81577" y="38525"/>
                  <a:pt x="81523" y="37999"/>
                </a:cubicBezTo>
                <a:cubicBezTo>
                  <a:pt x="81477" y="37362"/>
                  <a:pt x="81409" y="36657"/>
                  <a:pt x="81273" y="36043"/>
                </a:cubicBezTo>
                <a:cubicBezTo>
                  <a:pt x="81068" y="34770"/>
                  <a:pt x="80841" y="33724"/>
                  <a:pt x="80659" y="33610"/>
                </a:cubicBezTo>
                <a:cubicBezTo>
                  <a:pt x="80660" y="33609"/>
                  <a:pt x="80662" y="33608"/>
                  <a:pt x="80664" y="33608"/>
                </a:cubicBezTo>
                <a:cubicBezTo>
                  <a:pt x="80719" y="33608"/>
                  <a:pt x="81094" y="33819"/>
                  <a:pt x="81159" y="33906"/>
                </a:cubicBezTo>
                <a:cubicBezTo>
                  <a:pt x="80613" y="32814"/>
                  <a:pt x="80067" y="31745"/>
                  <a:pt x="79499" y="30699"/>
                </a:cubicBezTo>
                <a:lnTo>
                  <a:pt x="79499" y="30699"/>
                </a:lnTo>
                <a:cubicBezTo>
                  <a:pt x="79529" y="30723"/>
                  <a:pt x="79559" y="30732"/>
                  <a:pt x="79591" y="30732"/>
                </a:cubicBezTo>
                <a:cubicBezTo>
                  <a:pt x="79765" y="30732"/>
                  <a:pt x="79967" y="30432"/>
                  <a:pt x="80185" y="30432"/>
                </a:cubicBezTo>
                <a:cubicBezTo>
                  <a:pt x="80351" y="30432"/>
                  <a:pt x="80526" y="30607"/>
                  <a:pt x="80704" y="31222"/>
                </a:cubicBezTo>
                <a:cubicBezTo>
                  <a:pt x="80681" y="30745"/>
                  <a:pt x="80590" y="30176"/>
                  <a:pt x="80295" y="29244"/>
                </a:cubicBezTo>
                <a:lnTo>
                  <a:pt x="80295" y="29244"/>
                </a:lnTo>
                <a:cubicBezTo>
                  <a:pt x="80312" y="29479"/>
                  <a:pt x="80179" y="29826"/>
                  <a:pt x="80063" y="29826"/>
                </a:cubicBezTo>
                <a:cubicBezTo>
                  <a:pt x="80022" y="29826"/>
                  <a:pt x="79983" y="29783"/>
                  <a:pt x="79954" y="29676"/>
                </a:cubicBezTo>
                <a:cubicBezTo>
                  <a:pt x="79999" y="28465"/>
                  <a:pt x="79955" y="28824"/>
                  <a:pt x="79888" y="27416"/>
                </a:cubicBezTo>
                <a:lnTo>
                  <a:pt x="79888" y="27416"/>
                </a:lnTo>
                <a:cubicBezTo>
                  <a:pt x="79887" y="27516"/>
                  <a:pt x="79853" y="27562"/>
                  <a:pt x="79799" y="27562"/>
                </a:cubicBezTo>
                <a:cubicBezTo>
                  <a:pt x="79650" y="27562"/>
                  <a:pt x="79354" y="27208"/>
                  <a:pt x="79226" y="26697"/>
                </a:cubicBezTo>
                <a:lnTo>
                  <a:pt x="79226" y="26697"/>
                </a:lnTo>
                <a:cubicBezTo>
                  <a:pt x="79240" y="26711"/>
                  <a:pt x="79260" y="26717"/>
                  <a:pt x="79283" y="26717"/>
                </a:cubicBezTo>
                <a:cubicBezTo>
                  <a:pt x="79357" y="26717"/>
                  <a:pt x="79470" y="26663"/>
                  <a:pt x="79570" y="26663"/>
                </a:cubicBezTo>
                <a:cubicBezTo>
                  <a:pt x="79630" y="26663"/>
                  <a:pt x="79686" y="26682"/>
                  <a:pt x="79726" y="26745"/>
                </a:cubicBezTo>
                <a:lnTo>
                  <a:pt x="79726" y="26745"/>
                </a:lnTo>
                <a:cubicBezTo>
                  <a:pt x="79448" y="26209"/>
                  <a:pt x="79169" y="25673"/>
                  <a:pt x="78891" y="25137"/>
                </a:cubicBezTo>
                <a:lnTo>
                  <a:pt x="78891" y="25137"/>
                </a:lnTo>
                <a:cubicBezTo>
                  <a:pt x="78939" y="25221"/>
                  <a:pt x="78985" y="25257"/>
                  <a:pt x="79028" y="25257"/>
                </a:cubicBezTo>
                <a:cubicBezTo>
                  <a:pt x="79156" y="25257"/>
                  <a:pt x="79249" y="24936"/>
                  <a:pt x="79249" y="24628"/>
                </a:cubicBezTo>
                <a:lnTo>
                  <a:pt x="79249" y="24628"/>
                </a:lnTo>
                <a:cubicBezTo>
                  <a:pt x="79248" y="24639"/>
                  <a:pt x="79245" y="24644"/>
                  <a:pt x="79242" y="24644"/>
                </a:cubicBezTo>
                <a:cubicBezTo>
                  <a:pt x="79180" y="24644"/>
                  <a:pt x="78783" y="23034"/>
                  <a:pt x="78589" y="22604"/>
                </a:cubicBezTo>
                <a:lnTo>
                  <a:pt x="78589" y="22604"/>
                </a:lnTo>
                <a:lnTo>
                  <a:pt x="78748" y="23400"/>
                </a:lnTo>
                <a:cubicBezTo>
                  <a:pt x="78453" y="22376"/>
                  <a:pt x="78134" y="21922"/>
                  <a:pt x="77816" y="21490"/>
                </a:cubicBezTo>
                <a:cubicBezTo>
                  <a:pt x="77475" y="21058"/>
                  <a:pt x="77157" y="20626"/>
                  <a:pt x="76747" y="19670"/>
                </a:cubicBezTo>
                <a:lnTo>
                  <a:pt x="76747" y="19670"/>
                </a:lnTo>
                <a:cubicBezTo>
                  <a:pt x="76818" y="19750"/>
                  <a:pt x="76951" y="19823"/>
                  <a:pt x="77063" y="19823"/>
                </a:cubicBezTo>
                <a:cubicBezTo>
                  <a:pt x="77238" y="19823"/>
                  <a:pt x="77361" y="19644"/>
                  <a:pt x="77111" y="19034"/>
                </a:cubicBezTo>
                <a:cubicBezTo>
                  <a:pt x="76702" y="18647"/>
                  <a:pt x="75269" y="17510"/>
                  <a:pt x="74132" y="16146"/>
                </a:cubicBezTo>
                <a:lnTo>
                  <a:pt x="74041" y="15782"/>
                </a:lnTo>
                <a:cubicBezTo>
                  <a:pt x="73746" y="15441"/>
                  <a:pt x="73427" y="15077"/>
                  <a:pt x="73109" y="14759"/>
                </a:cubicBezTo>
                <a:lnTo>
                  <a:pt x="73109" y="14759"/>
                </a:lnTo>
                <a:cubicBezTo>
                  <a:pt x="73496" y="14986"/>
                  <a:pt x="74200" y="15486"/>
                  <a:pt x="74905" y="16123"/>
                </a:cubicBezTo>
                <a:cubicBezTo>
                  <a:pt x="75588" y="16737"/>
                  <a:pt x="76270" y="17465"/>
                  <a:pt x="76702" y="18033"/>
                </a:cubicBezTo>
                <a:cubicBezTo>
                  <a:pt x="76429" y="17260"/>
                  <a:pt x="76747" y="17760"/>
                  <a:pt x="76133" y="16691"/>
                </a:cubicBezTo>
                <a:cubicBezTo>
                  <a:pt x="76113" y="16613"/>
                  <a:pt x="76116" y="16579"/>
                  <a:pt x="76137" y="16579"/>
                </a:cubicBezTo>
                <a:cubicBezTo>
                  <a:pt x="76229" y="16579"/>
                  <a:pt x="76663" y="17250"/>
                  <a:pt x="76793" y="17510"/>
                </a:cubicBezTo>
                <a:cubicBezTo>
                  <a:pt x="76384" y="16669"/>
                  <a:pt x="75906" y="15827"/>
                  <a:pt x="75383" y="15031"/>
                </a:cubicBezTo>
                <a:cubicBezTo>
                  <a:pt x="75378" y="15045"/>
                  <a:pt x="75368" y="15051"/>
                  <a:pt x="75354" y="15051"/>
                </a:cubicBezTo>
                <a:cubicBezTo>
                  <a:pt x="75249" y="15051"/>
                  <a:pt x="74909" y="14689"/>
                  <a:pt x="74587" y="14327"/>
                </a:cubicBezTo>
                <a:cubicBezTo>
                  <a:pt x="74239" y="13979"/>
                  <a:pt x="73891" y="13631"/>
                  <a:pt x="73792" y="13631"/>
                </a:cubicBezTo>
                <a:cubicBezTo>
                  <a:pt x="73781" y="13631"/>
                  <a:pt x="73773" y="13635"/>
                  <a:pt x="73768" y="13644"/>
                </a:cubicBezTo>
                <a:cubicBezTo>
                  <a:pt x="74496" y="14372"/>
                  <a:pt x="75156" y="15168"/>
                  <a:pt x="75792" y="15987"/>
                </a:cubicBezTo>
                <a:cubicBezTo>
                  <a:pt x="75780" y="16004"/>
                  <a:pt x="75762" y="16012"/>
                  <a:pt x="75737" y="16012"/>
                </a:cubicBezTo>
                <a:cubicBezTo>
                  <a:pt x="75429" y="16012"/>
                  <a:pt x="74173" y="14761"/>
                  <a:pt x="72995" y="13394"/>
                </a:cubicBezTo>
                <a:cubicBezTo>
                  <a:pt x="72906" y="13240"/>
                  <a:pt x="72956" y="13193"/>
                  <a:pt x="73058" y="13193"/>
                </a:cubicBezTo>
                <a:cubicBezTo>
                  <a:pt x="73220" y="13193"/>
                  <a:pt x="73516" y="13311"/>
                  <a:pt x="73607" y="13311"/>
                </a:cubicBezTo>
                <a:cubicBezTo>
                  <a:pt x="73620" y="13311"/>
                  <a:pt x="73628" y="13309"/>
                  <a:pt x="73632" y="13303"/>
                </a:cubicBezTo>
                <a:cubicBezTo>
                  <a:pt x="73405" y="13144"/>
                  <a:pt x="72222" y="12007"/>
                  <a:pt x="72131" y="11871"/>
                </a:cubicBezTo>
                <a:lnTo>
                  <a:pt x="72131" y="11871"/>
                </a:lnTo>
                <a:cubicBezTo>
                  <a:pt x="72359" y="12007"/>
                  <a:pt x="72586" y="12189"/>
                  <a:pt x="72813" y="12371"/>
                </a:cubicBezTo>
                <a:cubicBezTo>
                  <a:pt x="72108" y="11484"/>
                  <a:pt x="71290" y="11348"/>
                  <a:pt x="70448" y="10324"/>
                </a:cubicBezTo>
                <a:cubicBezTo>
                  <a:pt x="70121" y="10019"/>
                  <a:pt x="69606" y="9274"/>
                  <a:pt x="69424" y="9274"/>
                </a:cubicBezTo>
                <a:cubicBezTo>
                  <a:pt x="69416" y="9274"/>
                  <a:pt x="69409" y="9276"/>
                  <a:pt x="69402" y="9278"/>
                </a:cubicBezTo>
                <a:cubicBezTo>
                  <a:pt x="69806" y="9936"/>
                  <a:pt x="69436" y="10654"/>
                  <a:pt x="68978" y="10654"/>
                </a:cubicBezTo>
                <a:cubicBezTo>
                  <a:pt x="68946" y="10654"/>
                  <a:pt x="68913" y="10650"/>
                  <a:pt x="68879" y="10643"/>
                </a:cubicBezTo>
                <a:cubicBezTo>
                  <a:pt x="68811" y="10597"/>
                  <a:pt x="68402" y="10188"/>
                  <a:pt x="67924" y="9779"/>
                </a:cubicBezTo>
                <a:cubicBezTo>
                  <a:pt x="67469" y="9347"/>
                  <a:pt x="66969" y="8892"/>
                  <a:pt x="66787" y="8710"/>
                </a:cubicBezTo>
                <a:cubicBezTo>
                  <a:pt x="66618" y="8510"/>
                  <a:pt x="66699" y="8455"/>
                  <a:pt x="66868" y="8455"/>
                </a:cubicBezTo>
                <a:cubicBezTo>
                  <a:pt x="66948" y="8455"/>
                  <a:pt x="67048" y="8468"/>
                  <a:pt x="67151" y="8482"/>
                </a:cubicBezTo>
                <a:cubicBezTo>
                  <a:pt x="67291" y="8502"/>
                  <a:pt x="67430" y="8527"/>
                  <a:pt x="67525" y="8527"/>
                </a:cubicBezTo>
                <a:cubicBezTo>
                  <a:pt x="67648" y="8527"/>
                  <a:pt x="67698" y="8487"/>
                  <a:pt x="67583" y="8346"/>
                </a:cubicBezTo>
                <a:lnTo>
                  <a:pt x="67583" y="8346"/>
                </a:lnTo>
                <a:cubicBezTo>
                  <a:pt x="67578" y="8348"/>
                  <a:pt x="67571" y="8348"/>
                  <a:pt x="67563" y="8348"/>
                </a:cubicBezTo>
                <a:cubicBezTo>
                  <a:pt x="67458" y="8348"/>
                  <a:pt x="67116" y="8227"/>
                  <a:pt x="66969" y="8164"/>
                </a:cubicBezTo>
                <a:cubicBezTo>
                  <a:pt x="66605" y="7868"/>
                  <a:pt x="67242" y="8073"/>
                  <a:pt x="66355" y="7573"/>
                </a:cubicBezTo>
                <a:cubicBezTo>
                  <a:pt x="66340" y="7580"/>
                  <a:pt x="66321" y="7584"/>
                  <a:pt x="66300" y="7584"/>
                </a:cubicBezTo>
                <a:cubicBezTo>
                  <a:pt x="66041" y="7584"/>
                  <a:pt x="65343" y="7104"/>
                  <a:pt x="65314" y="7104"/>
                </a:cubicBezTo>
                <a:cubicBezTo>
                  <a:pt x="65301" y="7104"/>
                  <a:pt x="65429" y="7206"/>
                  <a:pt x="65809" y="7505"/>
                </a:cubicBezTo>
                <a:cubicBezTo>
                  <a:pt x="64900" y="7073"/>
                  <a:pt x="64923" y="6936"/>
                  <a:pt x="63877" y="6390"/>
                </a:cubicBezTo>
                <a:lnTo>
                  <a:pt x="63877" y="6390"/>
                </a:lnTo>
                <a:cubicBezTo>
                  <a:pt x="63951" y="6486"/>
                  <a:pt x="63874" y="6526"/>
                  <a:pt x="63703" y="6526"/>
                </a:cubicBezTo>
                <a:cubicBezTo>
                  <a:pt x="63303" y="6526"/>
                  <a:pt x="62393" y="6304"/>
                  <a:pt x="61739" y="6049"/>
                </a:cubicBezTo>
                <a:cubicBezTo>
                  <a:pt x="61830" y="6026"/>
                  <a:pt x="61671" y="5845"/>
                  <a:pt x="61580" y="5776"/>
                </a:cubicBezTo>
                <a:cubicBezTo>
                  <a:pt x="59738" y="4889"/>
                  <a:pt x="58783" y="4321"/>
                  <a:pt x="57009" y="3616"/>
                </a:cubicBezTo>
                <a:cubicBezTo>
                  <a:pt x="56877" y="3483"/>
                  <a:pt x="56079" y="3115"/>
                  <a:pt x="56409" y="3115"/>
                </a:cubicBezTo>
                <a:cubicBezTo>
                  <a:pt x="56418" y="3115"/>
                  <a:pt x="56429" y="3115"/>
                  <a:pt x="56441" y="3116"/>
                </a:cubicBezTo>
                <a:cubicBezTo>
                  <a:pt x="56168" y="3070"/>
                  <a:pt x="55895" y="3070"/>
                  <a:pt x="55349" y="2866"/>
                </a:cubicBezTo>
                <a:cubicBezTo>
                  <a:pt x="55106" y="2716"/>
                  <a:pt x="55055" y="2665"/>
                  <a:pt x="55107" y="2665"/>
                </a:cubicBezTo>
                <a:cubicBezTo>
                  <a:pt x="55219" y="2665"/>
                  <a:pt x="55814" y="2905"/>
                  <a:pt x="55978" y="2905"/>
                </a:cubicBezTo>
                <a:cubicBezTo>
                  <a:pt x="56049" y="2905"/>
                  <a:pt x="56039" y="2860"/>
                  <a:pt x="55872" y="2729"/>
                </a:cubicBezTo>
                <a:cubicBezTo>
                  <a:pt x="55860" y="2742"/>
                  <a:pt x="55832" y="2747"/>
                  <a:pt x="55792" y="2747"/>
                </a:cubicBezTo>
                <a:cubicBezTo>
                  <a:pt x="55462" y="2747"/>
                  <a:pt x="54280" y="2371"/>
                  <a:pt x="53530" y="2229"/>
                </a:cubicBezTo>
                <a:lnTo>
                  <a:pt x="53530" y="2229"/>
                </a:lnTo>
                <a:cubicBezTo>
                  <a:pt x="53712" y="2525"/>
                  <a:pt x="55349" y="2888"/>
                  <a:pt x="56168" y="3116"/>
                </a:cubicBezTo>
                <a:cubicBezTo>
                  <a:pt x="56133" y="3207"/>
                  <a:pt x="55969" y="3249"/>
                  <a:pt x="55702" y="3249"/>
                </a:cubicBezTo>
                <a:cubicBezTo>
                  <a:pt x="55107" y="3249"/>
                  <a:pt x="54000" y="3043"/>
                  <a:pt x="52666" y="2729"/>
                </a:cubicBezTo>
                <a:cubicBezTo>
                  <a:pt x="51142" y="2320"/>
                  <a:pt x="52075" y="2320"/>
                  <a:pt x="51802" y="2274"/>
                </a:cubicBezTo>
                <a:cubicBezTo>
                  <a:pt x="51097" y="2047"/>
                  <a:pt x="50596" y="1933"/>
                  <a:pt x="50187" y="1888"/>
                </a:cubicBezTo>
                <a:cubicBezTo>
                  <a:pt x="49778" y="1820"/>
                  <a:pt x="49459" y="1797"/>
                  <a:pt x="49187" y="1797"/>
                </a:cubicBezTo>
                <a:cubicBezTo>
                  <a:pt x="48595" y="1774"/>
                  <a:pt x="48095" y="1729"/>
                  <a:pt x="46935" y="1388"/>
                </a:cubicBezTo>
                <a:cubicBezTo>
                  <a:pt x="46026" y="978"/>
                  <a:pt x="46958" y="978"/>
                  <a:pt x="46776" y="796"/>
                </a:cubicBezTo>
                <a:lnTo>
                  <a:pt x="46776" y="796"/>
                </a:lnTo>
                <a:cubicBezTo>
                  <a:pt x="48050" y="955"/>
                  <a:pt x="48686" y="1342"/>
                  <a:pt x="49528" y="1524"/>
                </a:cubicBezTo>
                <a:lnTo>
                  <a:pt x="48504" y="1183"/>
                </a:lnTo>
                <a:lnTo>
                  <a:pt x="48504" y="1183"/>
                </a:lnTo>
                <a:cubicBezTo>
                  <a:pt x="48914" y="1206"/>
                  <a:pt x="49778" y="1365"/>
                  <a:pt x="50210" y="1547"/>
                </a:cubicBezTo>
                <a:cubicBezTo>
                  <a:pt x="49846" y="1365"/>
                  <a:pt x="48618" y="1024"/>
                  <a:pt x="47208" y="728"/>
                </a:cubicBezTo>
                <a:cubicBezTo>
                  <a:pt x="45798" y="432"/>
                  <a:pt x="44207" y="182"/>
                  <a:pt x="430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6" name="Google Shape;439;p36">
            <a:extLst>
              <a:ext uri="{FF2B5EF4-FFF2-40B4-BE49-F238E27FC236}">
                <a16:creationId xmlns:a16="http://schemas.microsoft.com/office/drawing/2014/main" id="{ED3BF998-3FA0-4BBC-8CC5-209B13F549B4}"/>
              </a:ext>
            </a:extLst>
          </p:cNvPr>
          <p:cNvSpPr/>
          <p:nvPr/>
        </p:nvSpPr>
        <p:spPr>
          <a:xfrm>
            <a:off x="639491" y="4330465"/>
            <a:ext cx="301521" cy="244574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7" name="Google Shape;440;p36">
            <a:extLst>
              <a:ext uri="{FF2B5EF4-FFF2-40B4-BE49-F238E27FC236}">
                <a16:creationId xmlns:a16="http://schemas.microsoft.com/office/drawing/2014/main" id="{AFA5BBE0-532A-45A9-8684-C0E6B06CE569}"/>
              </a:ext>
            </a:extLst>
          </p:cNvPr>
          <p:cNvSpPr/>
          <p:nvPr/>
        </p:nvSpPr>
        <p:spPr>
          <a:xfrm>
            <a:off x="344040" y="4307825"/>
            <a:ext cx="405974" cy="337837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8" name="Google Shape;441;p36">
            <a:extLst>
              <a:ext uri="{FF2B5EF4-FFF2-40B4-BE49-F238E27FC236}">
                <a16:creationId xmlns:a16="http://schemas.microsoft.com/office/drawing/2014/main" id="{B747764F-4FAE-4053-B5EC-61203802A559}"/>
              </a:ext>
            </a:extLst>
          </p:cNvPr>
          <p:cNvSpPr/>
          <p:nvPr/>
        </p:nvSpPr>
        <p:spPr>
          <a:xfrm>
            <a:off x="810408" y="4063863"/>
            <a:ext cx="214651" cy="174364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</p:spTree>
    <p:extLst>
      <p:ext uri="{BB962C8B-B14F-4D97-AF65-F5344CB8AC3E}">
        <p14:creationId xmlns:p14="http://schemas.microsoft.com/office/powerpoint/2010/main" val="247885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29" y="118401"/>
            <a:ext cx="6561205" cy="675994"/>
          </a:xfrm>
        </p:spPr>
        <p:txBody>
          <a:bodyPr/>
          <a:lstStyle/>
          <a:p>
            <a:r>
              <a:rPr lang="en-US" b="1" dirty="0"/>
              <a:t>Traveler Journeys </a:t>
            </a:r>
            <a:r>
              <a:rPr lang="en-US" dirty="0"/>
              <a:t>of the Present</a:t>
            </a:r>
          </a:p>
        </p:txBody>
      </p:sp>
      <p:sp>
        <p:nvSpPr>
          <p:cNvPr id="41" name="Google Shape;161;p17">
            <a:extLst>
              <a:ext uri="{FF2B5EF4-FFF2-40B4-BE49-F238E27FC236}">
                <a16:creationId xmlns:a16="http://schemas.microsoft.com/office/drawing/2014/main" id="{6D4582C0-85D3-4843-B740-B9246D2D5CF5}"/>
              </a:ext>
            </a:extLst>
          </p:cNvPr>
          <p:cNvSpPr/>
          <p:nvPr/>
        </p:nvSpPr>
        <p:spPr>
          <a:xfrm rot="5400000">
            <a:off x="7746150" y="3015370"/>
            <a:ext cx="2662079" cy="1516473"/>
          </a:xfrm>
          <a:custGeom>
            <a:avLst/>
            <a:gdLst/>
            <a:ahLst/>
            <a:cxnLst/>
            <a:rect l="l" t="t" r="r" b="b"/>
            <a:pathLst>
              <a:path w="69335" h="45347" extrusionOk="0">
                <a:moveTo>
                  <a:pt x="37558" y="0"/>
                </a:moveTo>
                <a:cubicBezTo>
                  <a:pt x="34611" y="0"/>
                  <a:pt x="31676" y="197"/>
                  <a:pt x="28790" y="592"/>
                </a:cubicBezTo>
                <a:cubicBezTo>
                  <a:pt x="23741" y="1274"/>
                  <a:pt x="18830" y="2570"/>
                  <a:pt x="14282" y="4503"/>
                </a:cubicBezTo>
                <a:cubicBezTo>
                  <a:pt x="9597" y="6459"/>
                  <a:pt x="5117" y="9187"/>
                  <a:pt x="2889" y="13235"/>
                </a:cubicBezTo>
                <a:cubicBezTo>
                  <a:pt x="1" y="18488"/>
                  <a:pt x="1524" y="25128"/>
                  <a:pt x="5458" y="30131"/>
                </a:cubicBezTo>
                <a:cubicBezTo>
                  <a:pt x="9392" y="35134"/>
                  <a:pt x="15373" y="38727"/>
                  <a:pt x="21604" y="41478"/>
                </a:cubicBezTo>
                <a:cubicBezTo>
                  <a:pt x="25333" y="43115"/>
                  <a:pt x="29222" y="44525"/>
                  <a:pt x="33292" y="45071"/>
                </a:cubicBezTo>
                <a:cubicBezTo>
                  <a:pt x="34629" y="45257"/>
                  <a:pt x="35970" y="45346"/>
                  <a:pt x="37304" y="45346"/>
                </a:cubicBezTo>
                <a:cubicBezTo>
                  <a:pt x="44960" y="45346"/>
                  <a:pt x="52409" y="42403"/>
                  <a:pt x="57715" y="37794"/>
                </a:cubicBezTo>
                <a:cubicBezTo>
                  <a:pt x="63968" y="32382"/>
                  <a:pt x="67448" y="24901"/>
                  <a:pt x="68675" y="17237"/>
                </a:cubicBezTo>
                <a:cubicBezTo>
                  <a:pt x="69176" y="14031"/>
                  <a:pt x="69335" y="9528"/>
                  <a:pt x="66379" y="6891"/>
                </a:cubicBezTo>
                <a:cubicBezTo>
                  <a:pt x="63855" y="4662"/>
                  <a:pt x="58875" y="3434"/>
                  <a:pt x="55555" y="2502"/>
                </a:cubicBezTo>
                <a:cubicBezTo>
                  <a:pt x="49725" y="834"/>
                  <a:pt x="43618" y="0"/>
                  <a:pt x="375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3" name="Google Shape;159;p17">
            <a:extLst>
              <a:ext uri="{FF2B5EF4-FFF2-40B4-BE49-F238E27FC236}">
                <a16:creationId xmlns:a16="http://schemas.microsoft.com/office/drawing/2014/main" id="{6E9E63AC-7042-480B-A60A-F551B23593A3}"/>
              </a:ext>
            </a:extLst>
          </p:cNvPr>
          <p:cNvSpPr/>
          <p:nvPr/>
        </p:nvSpPr>
        <p:spPr>
          <a:xfrm>
            <a:off x="-180" y="759564"/>
            <a:ext cx="793894" cy="3364848"/>
          </a:xfrm>
          <a:custGeom>
            <a:avLst/>
            <a:gdLst/>
            <a:ahLst/>
            <a:cxnLst/>
            <a:rect l="l" t="t" r="r" b="b"/>
            <a:pathLst>
              <a:path w="43980" h="101376" extrusionOk="0">
                <a:moveTo>
                  <a:pt x="0" y="1"/>
                </a:moveTo>
                <a:lnTo>
                  <a:pt x="0" y="101375"/>
                </a:lnTo>
                <a:cubicBezTo>
                  <a:pt x="10301" y="100238"/>
                  <a:pt x="19534" y="95508"/>
                  <a:pt x="26947" y="88277"/>
                </a:cubicBezTo>
                <a:cubicBezTo>
                  <a:pt x="34383" y="81023"/>
                  <a:pt x="39386" y="71427"/>
                  <a:pt x="41364" y="61239"/>
                </a:cubicBezTo>
                <a:cubicBezTo>
                  <a:pt x="43979" y="47641"/>
                  <a:pt x="41068" y="33019"/>
                  <a:pt x="33246" y="21603"/>
                </a:cubicBezTo>
                <a:cubicBezTo>
                  <a:pt x="25423" y="10188"/>
                  <a:pt x="13712" y="191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4" name="Google Shape;160;p17">
            <a:extLst>
              <a:ext uri="{FF2B5EF4-FFF2-40B4-BE49-F238E27FC236}">
                <a16:creationId xmlns:a16="http://schemas.microsoft.com/office/drawing/2014/main" id="{A93775AA-C7B9-44B8-848A-815FA30C2A25}"/>
              </a:ext>
            </a:extLst>
          </p:cNvPr>
          <p:cNvSpPr/>
          <p:nvPr/>
        </p:nvSpPr>
        <p:spPr>
          <a:xfrm>
            <a:off x="-197862" y="741956"/>
            <a:ext cx="1041022" cy="3382457"/>
          </a:xfrm>
          <a:custGeom>
            <a:avLst/>
            <a:gdLst/>
            <a:ahLst/>
            <a:cxnLst/>
            <a:rect l="l" t="t" r="r" b="b"/>
            <a:pathLst>
              <a:path w="53713" h="107947" extrusionOk="0">
                <a:moveTo>
                  <a:pt x="12462" y="69994"/>
                </a:moveTo>
                <a:cubicBezTo>
                  <a:pt x="12530" y="69562"/>
                  <a:pt x="12485" y="69607"/>
                  <a:pt x="12576" y="69335"/>
                </a:cubicBezTo>
                <a:cubicBezTo>
                  <a:pt x="12712" y="69335"/>
                  <a:pt x="12758" y="70153"/>
                  <a:pt x="12462" y="69994"/>
                </a:cubicBezTo>
                <a:close/>
                <a:moveTo>
                  <a:pt x="12985" y="71859"/>
                </a:moveTo>
                <a:lnTo>
                  <a:pt x="12985" y="72177"/>
                </a:lnTo>
                <a:cubicBezTo>
                  <a:pt x="12780" y="71904"/>
                  <a:pt x="12826" y="72336"/>
                  <a:pt x="12530" y="72291"/>
                </a:cubicBezTo>
                <a:cubicBezTo>
                  <a:pt x="12530" y="71927"/>
                  <a:pt x="12780" y="71904"/>
                  <a:pt x="12985" y="71859"/>
                </a:cubicBezTo>
                <a:close/>
                <a:moveTo>
                  <a:pt x="11803" y="71950"/>
                </a:moveTo>
                <a:cubicBezTo>
                  <a:pt x="11803" y="72473"/>
                  <a:pt x="12007" y="72564"/>
                  <a:pt x="12144" y="73041"/>
                </a:cubicBezTo>
                <a:cubicBezTo>
                  <a:pt x="12007" y="73337"/>
                  <a:pt x="11803" y="73564"/>
                  <a:pt x="11598" y="73792"/>
                </a:cubicBezTo>
                <a:cubicBezTo>
                  <a:pt x="11257" y="73564"/>
                  <a:pt x="11189" y="73041"/>
                  <a:pt x="11052" y="72586"/>
                </a:cubicBezTo>
                <a:cubicBezTo>
                  <a:pt x="11234" y="72768"/>
                  <a:pt x="11416" y="72950"/>
                  <a:pt x="11416" y="73360"/>
                </a:cubicBezTo>
                <a:cubicBezTo>
                  <a:pt x="11666" y="73382"/>
                  <a:pt x="11712" y="73200"/>
                  <a:pt x="11689" y="72928"/>
                </a:cubicBezTo>
                <a:cubicBezTo>
                  <a:pt x="11234" y="72837"/>
                  <a:pt x="10711" y="71540"/>
                  <a:pt x="11439" y="71381"/>
                </a:cubicBezTo>
                <a:cubicBezTo>
                  <a:pt x="11439" y="71654"/>
                  <a:pt x="11257" y="71722"/>
                  <a:pt x="11439" y="71927"/>
                </a:cubicBezTo>
                <a:cubicBezTo>
                  <a:pt x="11871" y="71472"/>
                  <a:pt x="11280" y="70608"/>
                  <a:pt x="11643" y="70290"/>
                </a:cubicBezTo>
                <a:lnTo>
                  <a:pt x="11280" y="70290"/>
                </a:lnTo>
                <a:cubicBezTo>
                  <a:pt x="11211" y="70699"/>
                  <a:pt x="11371" y="70813"/>
                  <a:pt x="11348" y="71154"/>
                </a:cubicBezTo>
                <a:cubicBezTo>
                  <a:pt x="10825" y="71381"/>
                  <a:pt x="10916" y="70130"/>
                  <a:pt x="11189" y="70062"/>
                </a:cubicBezTo>
                <a:cubicBezTo>
                  <a:pt x="11098" y="69767"/>
                  <a:pt x="11098" y="69494"/>
                  <a:pt x="11211" y="69198"/>
                </a:cubicBezTo>
                <a:cubicBezTo>
                  <a:pt x="11371" y="69289"/>
                  <a:pt x="11348" y="69607"/>
                  <a:pt x="11552" y="69630"/>
                </a:cubicBezTo>
                <a:cubicBezTo>
                  <a:pt x="11552" y="69835"/>
                  <a:pt x="11257" y="69698"/>
                  <a:pt x="11280" y="69949"/>
                </a:cubicBezTo>
                <a:cubicBezTo>
                  <a:pt x="11302" y="70108"/>
                  <a:pt x="11552" y="69994"/>
                  <a:pt x="11552" y="70176"/>
                </a:cubicBezTo>
                <a:cubicBezTo>
                  <a:pt x="11689" y="70153"/>
                  <a:pt x="11643" y="69903"/>
                  <a:pt x="11643" y="69744"/>
                </a:cubicBezTo>
                <a:cubicBezTo>
                  <a:pt x="12030" y="69880"/>
                  <a:pt x="12075" y="70358"/>
                  <a:pt x="12098" y="70744"/>
                </a:cubicBezTo>
                <a:cubicBezTo>
                  <a:pt x="12098" y="71108"/>
                  <a:pt x="11803" y="71540"/>
                  <a:pt x="11803" y="71950"/>
                </a:cubicBezTo>
                <a:close/>
                <a:moveTo>
                  <a:pt x="11985" y="5708"/>
                </a:moveTo>
                <a:cubicBezTo>
                  <a:pt x="11962" y="5822"/>
                  <a:pt x="11871" y="5868"/>
                  <a:pt x="11803" y="5913"/>
                </a:cubicBezTo>
                <a:cubicBezTo>
                  <a:pt x="11803" y="5799"/>
                  <a:pt x="11757" y="5640"/>
                  <a:pt x="11712" y="5799"/>
                </a:cubicBezTo>
                <a:cubicBezTo>
                  <a:pt x="11916" y="6049"/>
                  <a:pt x="11621" y="6186"/>
                  <a:pt x="11689" y="6572"/>
                </a:cubicBezTo>
                <a:cubicBezTo>
                  <a:pt x="12075" y="6618"/>
                  <a:pt x="11939" y="6186"/>
                  <a:pt x="11894" y="5913"/>
                </a:cubicBezTo>
                <a:cubicBezTo>
                  <a:pt x="12030" y="5958"/>
                  <a:pt x="12144" y="5777"/>
                  <a:pt x="11985" y="5708"/>
                </a:cubicBezTo>
                <a:close/>
                <a:moveTo>
                  <a:pt x="12508" y="7232"/>
                </a:moveTo>
                <a:cubicBezTo>
                  <a:pt x="12326" y="7277"/>
                  <a:pt x="12121" y="7277"/>
                  <a:pt x="12144" y="7573"/>
                </a:cubicBezTo>
                <a:cubicBezTo>
                  <a:pt x="12326" y="7755"/>
                  <a:pt x="12394" y="7823"/>
                  <a:pt x="12689" y="7687"/>
                </a:cubicBezTo>
                <a:cubicBezTo>
                  <a:pt x="12758" y="7391"/>
                  <a:pt x="12508" y="7459"/>
                  <a:pt x="12508" y="7232"/>
                </a:cubicBezTo>
                <a:close/>
                <a:moveTo>
                  <a:pt x="15168" y="18443"/>
                </a:moveTo>
                <a:cubicBezTo>
                  <a:pt x="15123" y="18193"/>
                  <a:pt x="15100" y="17897"/>
                  <a:pt x="14827" y="17897"/>
                </a:cubicBezTo>
                <a:cubicBezTo>
                  <a:pt x="14872" y="18170"/>
                  <a:pt x="14895" y="18465"/>
                  <a:pt x="15168" y="18443"/>
                </a:cubicBezTo>
                <a:close/>
                <a:moveTo>
                  <a:pt x="15395" y="16714"/>
                </a:moveTo>
                <a:cubicBezTo>
                  <a:pt x="15509" y="16442"/>
                  <a:pt x="15236" y="16396"/>
                  <a:pt x="15214" y="16146"/>
                </a:cubicBezTo>
                <a:cubicBezTo>
                  <a:pt x="15191" y="16032"/>
                  <a:pt x="15532" y="15577"/>
                  <a:pt x="15123" y="15600"/>
                </a:cubicBezTo>
                <a:cubicBezTo>
                  <a:pt x="14986" y="15805"/>
                  <a:pt x="15032" y="16714"/>
                  <a:pt x="15395" y="16714"/>
                </a:cubicBezTo>
                <a:close/>
                <a:moveTo>
                  <a:pt x="14577" y="15805"/>
                </a:moveTo>
                <a:cubicBezTo>
                  <a:pt x="15032" y="15737"/>
                  <a:pt x="14645" y="15236"/>
                  <a:pt x="14963" y="15054"/>
                </a:cubicBezTo>
                <a:cubicBezTo>
                  <a:pt x="14736" y="15077"/>
                  <a:pt x="14850" y="14736"/>
                  <a:pt x="14691" y="14713"/>
                </a:cubicBezTo>
                <a:cubicBezTo>
                  <a:pt x="14554" y="15145"/>
                  <a:pt x="14713" y="15327"/>
                  <a:pt x="14577" y="15805"/>
                </a:cubicBezTo>
                <a:close/>
                <a:moveTo>
                  <a:pt x="15236" y="14850"/>
                </a:moveTo>
                <a:lnTo>
                  <a:pt x="15214" y="15396"/>
                </a:lnTo>
                <a:cubicBezTo>
                  <a:pt x="15509" y="15555"/>
                  <a:pt x="15509" y="14691"/>
                  <a:pt x="15236" y="14850"/>
                </a:cubicBezTo>
                <a:close/>
                <a:moveTo>
                  <a:pt x="14963" y="14077"/>
                </a:moveTo>
                <a:cubicBezTo>
                  <a:pt x="15145" y="13849"/>
                  <a:pt x="15441" y="13758"/>
                  <a:pt x="15532" y="13440"/>
                </a:cubicBezTo>
                <a:cubicBezTo>
                  <a:pt x="15214" y="13258"/>
                  <a:pt x="15236" y="13736"/>
                  <a:pt x="15145" y="13849"/>
                </a:cubicBezTo>
                <a:cubicBezTo>
                  <a:pt x="15123" y="13895"/>
                  <a:pt x="15009" y="13826"/>
                  <a:pt x="14963" y="13849"/>
                </a:cubicBezTo>
                <a:cubicBezTo>
                  <a:pt x="14986" y="13849"/>
                  <a:pt x="14872" y="14099"/>
                  <a:pt x="14872" y="14077"/>
                </a:cubicBezTo>
                <a:cubicBezTo>
                  <a:pt x="14804" y="14213"/>
                  <a:pt x="14827" y="14349"/>
                  <a:pt x="14782" y="14509"/>
                </a:cubicBezTo>
                <a:cubicBezTo>
                  <a:pt x="15054" y="14622"/>
                  <a:pt x="14941" y="14259"/>
                  <a:pt x="14963" y="14077"/>
                </a:cubicBezTo>
                <a:close/>
                <a:moveTo>
                  <a:pt x="14145" y="19739"/>
                </a:moveTo>
                <a:cubicBezTo>
                  <a:pt x="14122" y="20057"/>
                  <a:pt x="14168" y="20285"/>
                  <a:pt x="14327" y="20398"/>
                </a:cubicBezTo>
                <a:cubicBezTo>
                  <a:pt x="14349" y="20285"/>
                  <a:pt x="14418" y="20239"/>
                  <a:pt x="14509" y="20194"/>
                </a:cubicBezTo>
                <a:cubicBezTo>
                  <a:pt x="14509" y="19898"/>
                  <a:pt x="14372" y="19762"/>
                  <a:pt x="14145" y="19739"/>
                </a:cubicBezTo>
                <a:close/>
                <a:moveTo>
                  <a:pt x="15054" y="20421"/>
                </a:moveTo>
                <a:lnTo>
                  <a:pt x="15054" y="19966"/>
                </a:lnTo>
                <a:cubicBezTo>
                  <a:pt x="14713" y="19875"/>
                  <a:pt x="14691" y="20489"/>
                  <a:pt x="15054" y="20421"/>
                </a:cubicBezTo>
                <a:close/>
                <a:moveTo>
                  <a:pt x="14077" y="23900"/>
                </a:moveTo>
                <a:cubicBezTo>
                  <a:pt x="14190" y="24469"/>
                  <a:pt x="13622" y="24219"/>
                  <a:pt x="13713" y="24764"/>
                </a:cubicBezTo>
                <a:cubicBezTo>
                  <a:pt x="14008" y="24764"/>
                  <a:pt x="14008" y="24378"/>
                  <a:pt x="14168" y="24219"/>
                </a:cubicBezTo>
                <a:cubicBezTo>
                  <a:pt x="14463" y="24082"/>
                  <a:pt x="14236" y="24582"/>
                  <a:pt x="14531" y="24446"/>
                </a:cubicBezTo>
                <a:cubicBezTo>
                  <a:pt x="14554" y="24082"/>
                  <a:pt x="14281" y="24037"/>
                  <a:pt x="14077" y="23900"/>
                </a:cubicBezTo>
                <a:close/>
                <a:moveTo>
                  <a:pt x="14145" y="25538"/>
                </a:moveTo>
                <a:lnTo>
                  <a:pt x="14145" y="25970"/>
                </a:lnTo>
                <a:cubicBezTo>
                  <a:pt x="14577" y="26152"/>
                  <a:pt x="14463" y="25401"/>
                  <a:pt x="14145" y="25538"/>
                </a:cubicBezTo>
                <a:close/>
                <a:moveTo>
                  <a:pt x="11985" y="30176"/>
                </a:moveTo>
                <a:cubicBezTo>
                  <a:pt x="11962" y="29858"/>
                  <a:pt x="12189" y="29858"/>
                  <a:pt x="12166" y="29540"/>
                </a:cubicBezTo>
                <a:cubicBezTo>
                  <a:pt x="11871" y="29381"/>
                  <a:pt x="11780" y="30086"/>
                  <a:pt x="11985" y="30176"/>
                </a:cubicBezTo>
                <a:close/>
                <a:moveTo>
                  <a:pt x="11780" y="30404"/>
                </a:moveTo>
                <a:cubicBezTo>
                  <a:pt x="11621" y="30609"/>
                  <a:pt x="11757" y="31063"/>
                  <a:pt x="12053" y="31063"/>
                </a:cubicBezTo>
                <a:cubicBezTo>
                  <a:pt x="12144" y="30631"/>
                  <a:pt x="11916" y="30586"/>
                  <a:pt x="11780" y="30404"/>
                </a:cubicBezTo>
                <a:close/>
                <a:moveTo>
                  <a:pt x="11939" y="32814"/>
                </a:moveTo>
                <a:cubicBezTo>
                  <a:pt x="12030" y="33224"/>
                  <a:pt x="11530" y="34088"/>
                  <a:pt x="12007" y="34224"/>
                </a:cubicBezTo>
                <a:cubicBezTo>
                  <a:pt x="12121" y="33815"/>
                  <a:pt x="12053" y="34065"/>
                  <a:pt x="11916" y="33906"/>
                </a:cubicBezTo>
                <a:cubicBezTo>
                  <a:pt x="11643" y="33542"/>
                  <a:pt x="12530" y="32860"/>
                  <a:pt x="11939" y="32814"/>
                </a:cubicBezTo>
                <a:close/>
                <a:moveTo>
                  <a:pt x="12758" y="33383"/>
                </a:moveTo>
                <a:cubicBezTo>
                  <a:pt x="12712" y="33724"/>
                  <a:pt x="12849" y="33815"/>
                  <a:pt x="13008" y="33929"/>
                </a:cubicBezTo>
                <a:cubicBezTo>
                  <a:pt x="13008" y="33656"/>
                  <a:pt x="13008" y="33360"/>
                  <a:pt x="12758" y="33383"/>
                </a:cubicBezTo>
                <a:close/>
                <a:moveTo>
                  <a:pt x="13372" y="46617"/>
                </a:moveTo>
                <a:cubicBezTo>
                  <a:pt x="13167" y="46640"/>
                  <a:pt x="13463" y="46913"/>
                  <a:pt x="13554" y="46936"/>
                </a:cubicBezTo>
                <a:lnTo>
                  <a:pt x="13576" y="45958"/>
                </a:lnTo>
                <a:cubicBezTo>
                  <a:pt x="13235" y="45844"/>
                  <a:pt x="13440" y="46390"/>
                  <a:pt x="13372" y="46617"/>
                </a:cubicBezTo>
                <a:close/>
                <a:moveTo>
                  <a:pt x="13508" y="49892"/>
                </a:moveTo>
                <a:cubicBezTo>
                  <a:pt x="13417" y="50188"/>
                  <a:pt x="13394" y="50460"/>
                  <a:pt x="13599" y="50665"/>
                </a:cubicBezTo>
                <a:cubicBezTo>
                  <a:pt x="13645" y="50415"/>
                  <a:pt x="13826" y="49960"/>
                  <a:pt x="13508" y="49892"/>
                </a:cubicBezTo>
                <a:close/>
                <a:moveTo>
                  <a:pt x="11848" y="57282"/>
                </a:moveTo>
                <a:cubicBezTo>
                  <a:pt x="11643" y="57442"/>
                  <a:pt x="11916" y="58260"/>
                  <a:pt x="12007" y="58056"/>
                </a:cubicBezTo>
                <a:cubicBezTo>
                  <a:pt x="11825" y="57965"/>
                  <a:pt x="12053" y="57373"/>
                  <a:pt x="11848" y="57282"/>
                </a:cubicBezTo>
                <a:close/>
                <a:moveTo>
                  <a:pt x="13804" y="60057"/>
                </a:moveTo>
                <a:cubicBezTo>
                  <a:pt x="13758" y="60307"/>
                  <a:pt x="13554" y="60989"/>
                  <a:pt x="13895" y="61057"/>
                </a:cubicBezTo>
                <a:cubicBezTo>
                  <a:pt x="13735" y="60671"/>
                  <a:pt x="14054" y="60398"/>
                  <a:pt x="13804" y="60057"/>
                </a:cubicBezTo>
                <a:close/>
                <a:moveTo>
                  <a:pt x="14031" y="63786"/>
                </a:moveTo>
                <a:cubicBezTo>
                  <a:pt x="13781" y="63786"/>
                  <a:pt x="13667" y="64514"/>
                  <a:pt x="13826" y="64650"/>
                </a:cubicBezTo>
                <a:cubicBezTo>
                  <a:pt x="13940" y="64423"/>
                  <a:pt x="14077" y="64218"/>
                  <a:pt x="14031" y="63786"/>
                </a:cubicBezTo>
                <a:close/>
                <a:moveTo>
                  <a:pt x="13008" y="64855"/>
                </a:moveTo>
                <a:cubicBezTo>
                  <a:pt x="12894" y="65059"/>
                  <a:pt x="12894" y="65378"/>
                  <a:pt x="12803" y="65628"/>
                </a:cubicBezTo>
                <a:cubicBezTo>
                  <a:pt x="13144" y="65696"/>
                  <a:pt x="13372" y="65059"/>
                  <a:pt x="13281" y="64969"/>
                </a:cubicBezTo>
                <a:cubicBezTo>
                  <a:pt x="13235" y="65287"/>
                  <a:pt x="13144" y="64809"/>
                  <a:pt x="13008" y="64855"/>
                </a:cubicBezTo>
                <a:close/>
                <a:moveTo>
                  <a:pt x="11712" y="60239"/>
                </a:moveTo>
                <a:cubicBezTo>
                  <a:pt x="11712" y="60466"/>
                  <a:pt x="11280" y="60671"/>
                  <a:pt x="11598" y="60898"/>
                </a:cubicBezTo>
                <a:cubicBezTo>
                  <a:pt x="11575" y="60671"/>
                  <a:pt x="12007" y="60466"/>
                  <a:pt x="11712" y="60239"/>
                </a:cubicBezTo>
                <a:close/>
                <a:moveTo>
                  <a:pt x="12485" y="3298"/>
                </a:moveTo>
                <a:cubicBezTo>
                  <a:pt x="12644" y="3343"/>
                  <a:pt x="12689" y="3503"/>
                  <a:pt x="12644" y="3753"/>
                </a:cubicBezTo>
                <a:cubicBezTo>
                  <a:pt x="12894" y="3753"/>
                  <a:pt x="12849" y="3571"/>
                  <a:pt x="13008" y="3753"/>
                </a:cubicBezTo>
                <a:cubicBezTo>
                  <a:pt x="13167" y="4162"/>
                  <a:pt x="13121" y="4617"/>
                  <a:pt x="13190" y="5072"/>
                </a:cubicBezTo>
                <a:cubicBezTo>
                  <a:pt x="13258" y="5777"/>
                  <a:pt x="13394" y="6504"/>
                  <a:pt x="13417" y="7255"/>
                </a:cubicBezTo>
                <a:cubicBezTo>
                  <a:pt x="13417" y="7437"/>
                  <a:pt x="13326" y="7550"/>
                  <a:pt x="13326" y="7596"/>
                </a:cubicBezTo>
                <a:cubicBezTo>
                  <a:pt x="13303" y="8687"/>
                  <a:pt x="13576" y="9779"/>
                  <a:pt x="13645" y="10870"/>
                </a:cubicBezTo>
                <a:cubicBezTo>
                  <a:pt x="13645" y="11075"/>
                  <a:pt x="13531" y="11325"/>
                  <a:pt x="13531" y="11530"/>
                </a:cubicBezTo>
                <a:cubicBezTo>
                  <a:pt x="13554" y="11643"/>
                  <a:pt x="13713" y="11825"/>
                  <a:pt x="13713" y="11962"/>
                </a:cubicBezTo>
                <a:cubicBezTo>
                  <a:pt x="13713" y="12144"/>
                  <a:pt x="13622" y="12348"/>
                  <a:pt x="13622" y="12508"/>
                </a:cubicBezTo>
                <a:cubicBezTo>
                  <a:pt x="13645" y="13258"/>
                  <a:pt x="13758" y="14213"/>
                  <a:pt x="13667" y="15032"/>
                </a:cubicBezTo>
                <a:cubicBezTo>
                  <a:pt x="13417" y="14941"/>
                  <a:pt x="13440" y="15168"/>
                  <a:pt x="13212" y="15123"/>
                </a:cubicBezTo>
                <a:cubicBezTo>
                  <a:pt x="13326" y="15577"/>
                  <a:pt x="13394" y="15100"/>
                  <a:pt x="13667" y="15145"/>
                </a:cubicBezTo>
                <a:cubicBezTo>
                  <a:pt x="13735" y="15941"/>
                  <a:pt x="13645" y="16328"/>
                  <a:pt x="13917" y="16669"/>
                </a:cubicBezTo>
                <a:cubicBezTo>
                  <a:pt x="14122" y="16919"/>
                  <a:pt x="13826" y="16987"/>
                  <a:pt x="13826" y="17101"/>
                </a:cubicBezTo>
                <a:cubicBezTo>
                  <a:pt x="13804" y="17351"/>
                  <a:pt x="14099" y="17579"/>
                  <a:pt x="13804" y="17874"/>
                </a:cubicBezTo>
                <a:cubicBezTo>
                  <a:pt x="14395" y="17760"/>
                  <a:pt x="13963" y="18193"/>
                  <a:pt x="14168" y="18420"/>
                </a:cubicBezTo>
                <a:cubicBezTo>
                  <a:pt x="14258" y="18215"/>
                  <a:pt x="14463" y="18124"/>
                  <a:pt x="14622" y="18011"/>
                </a:cubicBezTo>
                <a:cubicBezTo>
                  <a:pt x="14486" y="17829"/>
                  <a:pt x="14281" y="18033"/>
                  <a:pt x="14077" y="17760"/>
                </a:cubicBezTo>
                <a:cubicBezTo>
                  <a:pt x="14054" y="17419"/>
                  <a:pt x="14258" y="17397"/>
                  <a:pt x="14190" y="17010"/>
                </a:cubicBezTo>
                <a:lnTo>
                  <a:pt x="14554" y="17010"/>
                </a:lnTo>
                <a:cubicBezTo>
                  <a:pt x="14600" y="16646"/>
                  <a:pt x="14077" y="16942"/>
                  <a:pt x="14008" y="16464"/>
                </a:cubicBezTo>
                <a:cubicBezTo>
                  <a:pt x="14190" y="16442"/>
                  <a:pt x="14213" y="16601"/>
                  <a:pt x="14372" y="16578"/>
                </a:cubicBezTo>
                <a:cubicBezTo>
                  <a:pt x="14463" y="16146"/>
                  <a:pt x="14054" y="16010"/>
                  <a:pt x="14304" y="15691"/>
                </a:cubicBezTo>
                <a:cubicBezTo>
                  <a:pt x="14099" y="15396"/>
                  <a:pt x="13895" y="15100"/>
                  <a:pt x="13963" y="14486"/>
                </a:cubicBezTo>
                <a:cubicBezTo>
                  <a:pt x="14099" y="14645"/>
                  <a:pt x="14190" y="14873"/>
                  <a:pt x="14213" y="15145"/>
                </a:cubicBezTo>
                <a:cubicBezTo>
                  <a:pt x="14349" y="15054"/>
                  <a:pt x="14395" y="14873"/>
                  <a:pt x="14509" y="14713"/>
                </a:cubicBezTo>
                <a:cubicBezTo>
                  <a:pt x="14486" y="14486"/>
                  <a:pt x="14304" y="14827"/>
                  <a:pt x="14304" y="14827"/>
                </a:cubicBezTo>
                <a:cubicBezTo>
                  <a:pt x="14168" y="14759"/>
                  <a:pt x="14304" y="14622"/>
                  <a:pt x="14236" y="14486"/>
                </a:cubicBezTo>
                <a:cubicBezTo>
                  <a:pt x="14145" y="14327"/>
                  <a:pt x="13758" y="14304"/>
                  <a:pt x="14054" y="13940"/>
                </a:cubicBezTo>
                <a:cubicBezTo>
                  <a:pt x="14304" y="13826"/>
                  <a:pt x="14168" y="14190"/>
                  <a:pt x="14236" y="14281"/>
                </a:cubicBezTo>
                <a:cubicBezTo>
                  <a:pt x="14304" y="14372"/>
                  <a:pt x="14577" y="14259"/>
                  <a:pt x="14600" y="14509"/>
                </a:cubicBezTo>
                <a:cubicBezTo>
                  <a:pt x="14963" y="14099"/>
                  <a:pt x="14713" y="13849"/>
                  <a:pt x="14804" y="13417"/>
                </a:cubicBezTo>
                <a:cubicBezTo>
                  <a:pt x="14372" y="13394"/>
                  <a:pt x="14713" y="13849"/>
                  <a:pt x="14509" y="13963"/>
                </a:cubicBezTo>
                <a:cubicBezTo>
                  <a:pt x="14122" y="14077"/>
                  <a:pt x="14281" y="13576"/>
                  <a:pt x="14054" y="13508"/>
                </a:cubicBezTo>
                <a:cubicBezTo>
                  <a:pt x="14145" y="13144"/>
                  <a:pt x="14236" y="13463"/>
                  <a:pt x="14509" y="13417"/>
                </a:cubicBezTo>
                <a:cubicBezTo>
                  <a:pt x="14691" y="13213"/>
                  <a:pt x="14941" y="13122"/>
                  <a:pt x="14895" y="12644"/>
                </a:cubicBezTo>
                <a:cubicBezTo>
                  <a:pt x="15214" y="12667"/>
                  <a:pt x="15486" y="13053"/>
                  <a:pt x="15168" y="13213"/>
                </a:cubicBezTo>
                <a:cubicBezTo>
                  <a:pt x="15236" y="13508"/>
                  <a:pt x="15327" y="12917"/>
                  <a:pt x="15623" y="13099"/>
                </a:cubicBezTo>
                <a:cubicBezTo>
                  <a:pt x="15850" y="13326"/>
                  <a:pt x="15623" y="13622"/>
                  <a:pt x="15600" y="13872"/>
                </a:cubicBezTo>
                <a:cubicBezTo>
                  <a:pt x="15600" y="13963"/>
                  <a:pt x="15714" y="14099"/>
                  <a:pt x="15691" y="14304"/>
                </a:cubicBezTo>
                <a:cubicBezTo>
                  <a:pt x="15668" y="14804"/>
                  <a:pt x="15486" y="15396"/>
                  <a:pt x="15486" y="15941"/>
                </a:cubicBezTo>
                <a:cubicBezTo>
                  <a:pt x="15486" y="16169"/>
                  <a:pt x="15577" y="16237"/>
                  <a:pt x="15577" y="16373"/>
                </a:cubicBezTo>
                <a:cubicBezTo>
                  <a:pt x="15532" y="17169"/>
                  <a:pt x="15395" y="18124"/>
                  <a:pt x="15441" y="18897"/>
                </a:cubicBezTo>
                <a:cubicBezTo>
                  <a:pt x="15464" y="19216"/>
                  <a:pt x="15373" y="19466"/>
                  <a:pt x="15350" y="19762"/>
                </a:cubicBezTo>
                <a:cubicBezTo>
                  <a:pt x="15145" y="21604"/>
                  <a:pt x="15100" y="23536"/>
                  <a:pt x="14804" y="25333"/>
                </a:cubicBezTo>
                <a:cubicBezTo>
                  <a:pt x="14759" y="25515"/>
                  <a:pt x="14645" y="25606"/>
                  <a:pt x="14600" y="25765"/>
                </a:cubicBezTo>
                <a:cubicBezTo>
                  <a:pt x="14509" y="26129"/>
                  <a:pt x="14600" y="26515"/>
                  <a:pt x="14600" y="26970"/>
                </a:cubicBezTo>
                <a:cubicBezTo>
                  <a:pt x="14577" y="27311"/>
                  <a:pt x="14418" y="27448"/>
                  <a:pt x="14577" y="27834"/>
                </a:cubicBezTo>
                <a:cubicBezTo>
                  <a:pt x="14622" y="28175"/>
                  <a:pt x="14327" y="28130"/>
                  <a:pt x="14304" y="28380"/>
                </a:cubicBezTo>
                <a:cubicBezTo>
                  <a:pt x="14463" y="28926"/>
                  <a:pt x="14168" y="29517"/>
                  <a:pt x="14349" y="30131"/>
                </a:cubicBezTo>
                <a:cubicBezTo>
                  <a:pt x="14372" y="30313"/>
                  <a:pt x="14008" y="30131"/>
                  <a:pt x="14077" y="29904"/>
                </a:cubicBezTo>
                <a:cubicBezTo>
                  <a:pt x="13758" y="30290"/>
                  <a:pt x="14190" y="30881"/>
                  <a:pt x="14349" y="30790"/>
                </a:cubicBezTo>
                <a:cubicBezTo>
                  <a:pt x="14258" y="31177"/>
                  <a:pt x="14236" y="31700"/>
                  <a:pt x="13872" y="31768"/>
                </a:cubicBezTo>
                <a:cubicBezTo>
                  <a:pt x="14281" y="32291"/>
                  <a:pt x="13554" y="33155"/>
                  <a:pt x="14031" y="33610"/>
                </a:cubicBezTo>
                <a:cubicBezTo>
                  <a:pt x="14122" y="33815"/>
                  <a:pt x="13849" y="33883"/>
                  <a:pt x="13849" y="33951"/>
                </a:cubicBezTo>
                <a:cubicBezTo>
                  <a:pt x="13826" y="34020"/>
                  <a:pt x="13963" y="34133"/>
                  <a:pt x="13940" y="34270"/>
                </a:cubicBezTo>
                <a:cubicBezTo>
                  <a:pt x="13849" y="34747"/>
                  <a:pt x="13622" y="35566"/>
                  <a:pt x="13622" y="36225"/>
                </a:cubicBezTo>
                <a:cubicBezTo>
                  <a:pt x="13622" y="36384"/>
                  <a:pt x="13645" y="36771"/>
                  <a:pt x="13804" y="36794"/>
                </a:cubicBezTo>
                <a:cubicBezTo>
                  <a:pt x="13781" y="36907"/>
                  <a:pt x="13622" y="36862"/>
                  <a:pt x="13531" y="36885"/>
                </a:cubicBezTo>
                <a:cubicBezTo>
                  <a:pt x="13599" y="37499"/>
                  <a:pt x="13622" y="37976"/>
                  <a:pt x="13508" y="38408"/>
                </a:cubicBezTo>
                <a:cubicBezTo>
                  <a:pt x="13508" y="38522"/>
                  <a:pt x="13622" y="38499"/>
                  <a:pt x="13690" y="38522"/>
                </a:cubicBezTo>
                <a:cubicBezTo>
                  <a:pt x="13508" y="38931"/>
                  <a:pt x="13735" y="39159"/>
                  <a:pt x="13485" y="39409"/>
                </a:cubicBezTo>
                <a:cubicBezTo>
                  <a:pt x="13440" y="39636"/>
                  <a:pt x="13667" y="39568"/>
                  <a:pt x="13667" y="39727"/>
                </a:cubicBezTo>
                <a:cubicBezTo>
                  <a:pt x="13554" y="39977"/>
                  <a:pt x="13485" y="40455"/>
                  <a:pt x="13463" y="40932"/>
                </a:cubicBezTo>
                <a:cubicBezTo>
                  <a:pt x="13463" y="41205"/>
                  <a:pt x="13508" y="41751"/>
                  <a:pt x="13531" y="41910"/>
                </a:cubicBezTo>
                <a:cubicBezTo>
                  <a:pt x="13576" y="42138"/>
                  <a:pt x="13690" y="42365"/>
                  <a:pt x="13713" y="42570"/>
                </a:cubicBezTo>
                <a:cubicBezTo>
                  <a:pt x="13781" y="43366"/>
                  <a:pt x="13713" y="44184"/>
                  <a:pt x="13667" y="44866"/>
                </a:cubicBezTo>
                <a:cubicBezTo>
                  <a:pt x="13645" y="45503"/>
                  <a:pt x="13986" y="46185"/>
                  <a:pt x="13645" y="46617"/>
                </a:cubicBezTo>
                <a:cubicBezTo>
                  <a:pt x="13667" y="46799"/>
                  <a:pt x="13826" y="46868"/>
                  <a:pt x="13826" y="47049"/>
                </a:cubicBezTo>
                <a:cubicBezTo>
                  <a:pt x="13826" y="47231"/>
                  <a:pt x="13713" y="47254"/>
                  <a:pt x="13735" y="47391"/>
                </a:cubicBezTo>
                <a:cubicBezTo>
                  <a:pt x="13758" y="47641"/>
                  <a:pt x="13895" y="47982"/>
                  <a:pt x="13895" y="48255"/>
                </a:cubicBezTo>
                <a:cubicBezTo>
                  <a:pt x="13917" y="48891"/>
                  <a:pt x="13735" y="49460"/>
                  <a:pt x="13781" y="50119"/>
                </a:cubicBezTo>
                <a:cubicBezTo>
                  <a:pt x="13804" y="50279"/>
                  <a:pt x="13872" y="50324"/>
                  <a:pt x="13872" y="50438"/>
                </a:cubicBezTo>
                <a:cubicBezTo>
                  <a:pt x="13872" y="50642"/>
                  <a:pt x="13758" y="50802"/>
                  <a:pt x="13758" y="50983"/>
                </a:cubicBezTo>
                <a:cubicBezTo>
                  <a:pt x="13758" y="51143"/>
                  <a:pt x="13940" y="51302"/>
                  <a:pt x="13940" y="51438"/>
                </a:cubicBezTo>
                <a:cubicBezTo>
                  <a:pt x="13940" y="51484"/>
                  <a:pt x="13849" y="51643"/>
                  <a:pt x="13849" y="51757"/>
                </a:cubicBezTo>
                <a:cubicBezTo>
                  <a:pt x="13849" y="51961"/>
                  <a:pt x="13940" y="51984"/>
                  <a:pt x="13940" y="52189"/>
                </a:cubicBezTo>
                <a:cubicBezTo>
                  <a:pt x="13917" y="53053"/>
                  <a:pt x="13804" y="53962"/>
                  <a:pt x="13895" y="54713"/>
                </a:cubicBezTo>
                <a:cubicBezTo>
                  <a:pt x="13917" y="54895"/>
                  <a:pt x="13781" y="54895"/>
                  <a:pt x="13804" y="55031"/>
                </a:cubicBezTo>
                <a:cubicBezTo>
                  <a:pt x="13826" y="55441"/>
                  <a:pt x="14168" y="55941"/>
                  <a:pt x="13872" y="56578"/>
                </a:cubicBezTo>
                <a:cubicBezTo>
                  <a:pt x="14145" y="57010"/>
                  <a:pt x="13872" y="57624"/>
                  <a:pt x="13940" y="58419"/>
                </a:cubicBezTo>
                <a:cubicBezTo>
                  <a:pt x="13758" y="58419"/>
                  <a:pt x="13872" y="58078"/>
                  <a:pt x="13667" y="58101"/>
                </a:cubicBezTo>
                <a:cubicBezTo>
                  <a:pt x="13645" y="58374"/>
                  <a:pt x="13804" y="58442"/>
                  <a:pt x="13940" y="58533"/>
                </a:cubicBezTo>
                <a:cubicBezTo>
                  <a:pt x="13758" y="58738"/>
                  <a:pt x="13849" y="59261"/>
                  <a:pt x="13826" y="59625"/>
                </a:cubicBezTo>
                <a:cubicBezTo>
                  <a:pt x="13781" y="59875"/>
                  <a:pt x="14077" y="59761"/>
                  <a:pt x="14099" y="59966"/>
                </a:cubicBezTo>
                <a:cubicBezTo>
                  <a:pt x="14145" y="61080"/>
                  <a:pt x="13940" y="62081"/>
                  <a:pt x="14054" y="63013"/>
                </a:cubicBezTo>
                <a:cubicBezTo>
                  <a:pt x="14077" y="63286"/>
                  <a:pt x="14213" y="63445"/>
                  <a:pt x="14213" y="63672"/>
                </a:cubicBezTo>
                <a:cubicBezTo>
                  <a:pt x="14258" y="64377"/>
                  <a:pt x="14099" y="65059"/>
                  <a:pt x="14099" y="65764"/>
                </a:cubicBezTo>
                <a:cubicBezTo>
                  <a:pt x="14099" y="65969"/>
                  <a:pt x="14190" y="66219"/>
                  <a:pt x="14168" y="66424"/>
                </a:cubicBezTo>
                <a:cubicBezTo>
                  <a:pt x="14168" y="66606"/>
                  <a:pt x="14031" y="66742"/>
                  <a:pt x="13986" y="66947"/>
                </a:cubicBezTo>
                <a:cubicBezTo>
                  <a:pt x="13963" y="67152"/>
                  <a:pt x="14077" y="67288"/>
                  <a:pt x="14077" y="67515"/>
                </a:cubicBezTo>
                <a:cubicBezTo>
                  <a:pt x="14054" y="68311"/>
                  <a:pt x="13940" y="69266"/>
                  <a:pt x="13849" y="70130"/>
                </a:cubicBezTo>
                <a:cubicBezTo>
                  <a:pt x="13576" y="70176"/>
                  <a:pt x="13804" y="69698"/>
                  <a:pt x="13758" y="69357"/>
                </a:cubicBezTo>
                <a:cubicBezTo>
                  <a:pt x="13735" y="69153"/>
                  <a:pt x="13349" y="68652"/>
                  <a:pt x="13781" y="68584"/>
                </a:cubicBezTo>
                <a:cubicBezTo>
                  <a:pt x="13826" y="68198"/>
                  <a:pt x="13463" y="68311"/>
                  <a:pt x="13508" y="67925"/>
                </a:cubicBezTo>
                <a:cubicBezTo>
                  <a:pt x="13667" y="67947"/>
                  <a:pt x="13758" y="67857"/>
                  <a:pt x="13781" y="67720"/>
                </a:cubicBezTo>
                <a:cubicBezTo>
                  <a:pt x="13576" y="67766"/>
                  <a:pt x="13394" y="67333"/>
                  <a:pt x="13713" y="67061"/>
                </a:cubicBezTo>
                <a:cubicBezTo>
                  <a:pt x="13372" y="66947"/>
                  <a:pt x="13554" y="67470"/>
                  <a:pt x="13235" y="67379"/>
                </a:cubicBezTo>
                <a:cubicBezTo>
                  <a:pt x="13190" y="66629"/>
                  <a:pt x="13235" y="66333"/>
                  <a:pt x="13167" y="65742"/>
                </a:cubicBezTo>
                <a:cubicBezTo>
                  <a:pt x="12826" y="65628"/>
                  <a:pt x="13031" y="66219"/>
                  <a:pt x="12621" y="66060"/>
                </a:cubicBezTo>
                <a:cubicBezTo>
                  <a:pt x="12849" y="65287"/>
                  <a:pt x="12303" y="64764"/>
                  <a:pt x="12735" y="64195"/>
                </a:cubicBezTo>
                <a:cubicBezTo>
                  <a:pt x="12689" y="63968"/>
                  <a:pt x="12598" y="63968"/>
                  <a:pt x="12462" y="64082"/>
                </a:cubicBezTo>
                <a:cubicBezTo>
                  <a:pt x="12348" y="63832"/>
                  <a:pt x="12712" y="63672"/>
                  <a:pt x="12485" y="63650"/>
                </a:cubicBezTo>
                <a:cubicBezTo>
                  <a:pt x="12508" y="63377"/>
                  <a:pt x="12712" y="63786"/>
                  <a:pt x="12849" y="63763"/>
                </a:cubicBezTo>
                <a:cubicBezTo>
                  <a:pt x="12644" y="62990"/>
                  <a:pt x="12530" y="62513"/>
                  <a:pt x="12689" y="61671"/>
                </a:cubicBezTo>
                <a:cubicBezTo>
                  <a:pt x="12598" y="61694"/>
                  <a:pt x="12621" y="61808"/>
                  <a:pt x="12598" y="61899"/>
                </a:cubicBezTo>
                <a:cubicBezTo>
                  <a:pt x="12598" y="61512"/>
                  <a:pt x="12394" y="60489"/>
                  <a:pt x="12621" y="59943"/>
                </a:cubicBezTo>
                <a:cubicBezTo>
                  <a:pt x="12689" y="59556"/>
                  <a:pt x="12303" y="59647"/>
                  <a:pt x="12371" y="59261"/>
                </a:cubicBezTo>
                <a:cubicBezTo>
                  <a:pt x="12485" y="59147"/>
                  <a:pt x="12530" y="58897"/>
                  <a:pt x="12553" y="58624"/>
                </a:cubicBezTo>
                <a:cubicBezTo>
                  <a:pt x="12598" y="58442"/>
                  <a:pt x="12485" y="58419"/>
                  <a:pt x="12371" y="58397"/>
                </a:cubicBezTo>
                <a:cubicBezTo>
                  <a:pt x="12417" y="58147"/>
                  <a:pt x="12598" y="57805"/>
                  <a:pt x="12303" y="57737"/>
                </a:cubicBezTo>
                <a:cubicBezTo>
                  <a:pt x="12075" y="57805"/>
                  <a:pt x="12257" y="58351"/>
                  <a:pt x="12189" y="58601"/>
                </a:cubicBezTo>
                <a:cubicBezTo>
                  <a:pt x="11939" y="58579"/>
                  <a:pt x="11803" y="58647"/>
                  <a:pt x="11825" y="58920"/>
                </a:cubicBezTo>
                <a:cubicBezTo>
                  <a:pt x="11825" y="59011"/>
                  <a:pt x="11916" y="59033"/>
                  <a:pt x="11894" y="59147"/>
                </a:cubicBezTo>
                <a:cubicBezTo>
                  <a:pt x="12007" y="59079"/>
                  <a:pt x="12007" y="58897"/>
                  <a:pt x="12189" y="58942"/>
                </a:cubicBezTo>
                <a:cubicBezTo>
                  <a:pt x="11939" y="61649"/>
                  <a:pt x="12212" y="62831"/>
                  <a:pt x="11985" y="65378"/>
                </a:cubicBezTo>
                <a:cubicBezTo>
                  <a:pt x="11871" y="65514"/>
                  <a:pt x="11848" y="65423"/>
                  <a:pt x="11712" y="65378"/>
                </a:cubicBezTo>
                <a:cubicBezTo>
                  <a:pt x="11712" y="66083"/>
                  <a:pt x="11780" y="66674"/>
                  <a:pt x="11689" y="67243"/>
                </a:cubicBezTo>
                <a:cubicBezTo>
                  <a:pt x="11712" y="67356"/>
                  <a:pt x="11871" y="67311"/>
                  <a:pt x="11871" y="67447"/>
                </a:cubicBezTo>
                <a:cubicBezTo>
                  <a:pt x="11803" y="67766"/>
                  <a:pt x="11757" y="68061"/>
                  <a:pt x="11393" y="67993"/>
                </a:cubicBezTo>
                <a:cubicBezTo>
                  <a:pt x="11507" y="68289"/>
                  <a:pt x="11484" y="68334"/>
                  <a:pt x="11757" y="68220"/>
                </a:cubicBezTo>
                <a:cubicBezTo>
                  <a:pt x="11712" y="68334"/>
                  <a:pt x="11552" y="68334"/>
                  <a:pt x="11575" y="68539"/>
                </a:cubicBezTo>
                <a:cubicBezTo>
                  <a:pt x="11257" y="68493"/>
                  <a:pt x="11234" y="68084"/>
                  <a:pt x="11029" y="67879"/>
                </a:cubicBezTo>
                <a:cubicBezTo>
                  <a:pt x="11211" y="67470"/>
                  <a:pt x="11166" y="67493"/>
                  <a:pt x="11143" y="66901"/>
                </a:cubicBezTo>
                <a:cubicBezTo>
                  <a:pt x="11484" y="66742"/>
                  <a:pt x="11189" y="67265"/>
                  <a:pt x="11416" y="67220"/>
                </a:cubicBezTo>
                <a:cubicBezTo>
                  <a:pt x="11643" y="67015"/>
                  <a:pt x="11439" y="66378"/>
                  <a:pt x="11143" y="66674"/>
                </a:cubicBezTo>
                <a:cubicBezTo>
                  <a:pt x="11257" y="66242"/>
                  <a:pt x="10961" y="66037"/>
                  <a:pt x="11166" y="65810"/>
                </a:cubicBezTo>
                <a:cubicBezTo>
                  <a:pt x="11348" y="65764"/>
                  <a:pt x="11325" y="65969"/>
                  <a:pt x="11348" y="66128"/>
                </a:cubicBezTo>
                <a:cubicBezTo>
                  <a:pt x="11575" y="65992"/>
                  <a:pt x="11393" y="65423"/>
                  <a:pt x="11166" y="65469"/>
                </a:cubicBezTo>
                <a:cubicBezTo>
                  <a:pt x="11257" y="64923"/>
                  <a:pt x="11280" y="64286"/>
                  <a:pt x="11189" y="63627"/>
                </a:cubicBezTo>
                <a:cubicBezTo>
                  <a:pt x="11257" y="63309"/>
                  <a:pt x="11416" y="63149"/>
                  <a:pt x="11484" y="62854"/>
                </a:cubicBezTo>
                <a:cubicBezTo>
                  <a:pt x="11461" y="62740"/>
                  <a:pt x="11302" y="62786"/>
                  <a:pt x="11302" y="62626"/>
                </a:cubicBezTo>
                <a:cubicBezTo>
                  <a:pt x="11371" y="61626"/>
                  <a:pt x="11211" y="60307"/>
                  <a:pt x="11439" y="59465"/>
                </a:cubicBezTo>
                <a:cubicBezTo>
                  <a:pt x="11757" y="59375"/>
                  <a:pt x="11575" y="59807"/>
                  <a:pt x="11621" y="60011"/>
                </a:cubicBezTo>
                <a:cubicBezTo>
                  <a:pt x="11939" y="59647"/>
                  <a:pt x="11507" y="59215"/>
                  <a:pt x="11348" y="59033"/>
                </a:cubicBezTo>
                <a:cubicBezTo>
                  <a:pt x="11598" y="57669"/>
                  <a:pt x="11552" y="56646"/>
                  <a:pt x="11507" y="55327"/>
                </a:cubicBezTo>
                <a:cubicBezTo>
                  <a:pt x="11689" y="55236"/>
                  <a:pt x="11575" y="54986"/>
                  <a:pt x="11780" y="55213"/>
                </a:cubicBezTo>
                <a:cubicBezTo>
                  <a:pt x="11894" y="54872"/>
                  <a:pt x="11643" y="54940"/>
                  <a:pt x="11598" y="54781"/>
                </a:cubicBezTo>
                <a:cubicBezTo>
                  <a:pt x="11757" y="53917"/>
                  <a:pt x="11803" y="52939"/>
                  <a:pt x="11734" y="52143"/>
                </a:cubicBezTo>
                <a:cubicBezTo>
                  <a:pt x="11712" y="51734"/>
                  <a:pt x="11666" y="51234"/>
                  <a:pt x="11666" y="50847"/>
                </a:cubicBezTo>
                <a:cubicBezTo>
                  <a:pt x="11666" y="50506"/>
                  <a:pt x="11780" y="50279"/>
                  <a:pt x="11757" y="49960"/>
                </a:cubicBezTo>
                <a:cubicBezTo>
                  <a:pt x="11757" y="49801"/>
                  <a:pt x="11689" y="49596"/>
                  <a:pt x="11689" y="49414"/>
                </a:cubicBezTo>
                <a:cubicBezTo>
                  <a:pt x="11689" y="49255"/>
                  <a:pt x="11871" y="49164"/>
                  <a:pt x="11871" y="48982"/>
                </a:cubicBezTo>
                <a:cubicBezTo>
                  <a:pt x="11894" y="48846"/>
                  <a:pt x="11780" y="47936"/>
                  <a:pt x="11712" y="47663"/>
                </a:cubicBezTo>
                <a:cubicBezTo>
                  <a:pt x="11689" y="47550"/>
                  <a:pt x="11530" y="47595"/>
                  <a:pt x="11530" y="47436"/>
                </a:cubicBezTo>
                <a:cubicBezTo>
                  <a:pt x="11666" y="47186"/>
                  <a:pt x="11643" y="47072"/>
                  <a:pt x="11643" y="46686"/>
                </a:cubicBezTo>
                <a:cubicBezTo>
                  <a:pt x="11621" y="46322"/>
                  <a:pt x="11848" y="46231"/>
                  <a:pt x="11552" y="46026"/>
                </a:cubicBezTo>
                <a:cubicBezTo>
                  <a:pt x="11552" y="45685"/>
                  <a:pt x="11803" y="45662"/>
                  <a:pt x="11757" y="45276"/>
                </a:cubicBezTo>
                <a:cubicBezTo>
                  <a:pt x="11643" y="45276"/>
                  <a:pt x="11666" y="45458"/>
                  <a:pt x="11643" y="45594"/>
                </a:cubicBezTo>
                <a:cubicBezTo>
                  <a:pt x="11302" y="45458"/>
                  <a:pt x="11575" y="45185"/>
                  <a:pt x="11575" y="44935"/>
                </a:cubicBezTo>
                <a:cubicBezTo>
                  <a:pt x="11598" y="43570"/>
                  <a:pt x="11484" y="42342"/>
                  <a:pt x="11643" y="40682"/>
                </a:cubicBezTo>
                <a:cubicBezTo>
                  <a:pt x="11689" y="40159"/>
                  <a:pt x="11666" y="39227"/>
                  <a:pt x="11666" y="38477"/>
                </a:cubicBezTo>
                <a:cubicBezTo>
                  <a:pt x="11666" y="38295"/>
                  <a:pt x="11780" y="38249"/>
                  <a:pt x="11757" y="38044"/>
                </a:cubicBezTo>
                <a:cubicBezTo>
                  <a:pt x="11757" y="37612"/>
                  <a:pt x="11507" y="37067"/>
                  <a:pt x="11871" y="36862"/>
                </a:cubicBezTo>
                <a:cubicBezTo>
                  <a:pt x="11666" y="36748"/>
                  <a:pt x="11575" y="35748"/>
                  <a:pt x="11712" y="35543"/>
                </a:cubicBezTo>
                <a:cubicBezTo>
                  <a:pt x="11734" y="35498"/>
                  <a:pt x="11848" y="35793"/>
                  <a:pt x="11803" y="35861"/>
                </a:cubicBezTo>
                <a:cubicBezTo>
                  <a:pt x="11962" y="35907"/>
                  <a:pt x="11962" y="35247"/>
                  <a:pt x="11712" y="35429"/>
                </a:cubicBezTo>
                <a:cubicBezTo>
                  <a:pt x="11871" y="35247"/>
                  <a:pt x="11939" y="34975"/>
                  <a:pt x="11916" y="34565"/>
                </a:cubicBezTo>
                <a:cubicBezTo>
                  <a:pt x="11825" y="34565"/>
                  <a:pt x="11825" y="34679"/>
                  <a:pt x="11825" y="34770"/>
                </a:cubicBezTo>
                <a:cubicBezTo>
                  <a:pt x="11598" y="34338"/>
                  <a:pt x="11803" y="33428"/>
                  <a:pt x="11757" y="32814"/>
                </a:cubicBezTo>
                <a:cubicBezTo>
                  <a:pt x="12007" y="32405"/>
                  <a:pt x="12212" y="31950"/>
                  <a:pt x="12144" y="31177"/>
                </a:cubicBezTo>
                <a:cubicBezTo>
                  <a:pt x="11962" y="31245"/>
                  <a:pt x="12121" y="31723"/>
                  <a:pt x="11780" y="31609"/>
                </a:cubicBezTo>
                <a:cubicBezTo>
                  <a:pt x="11871" y="30972"/>
                  <a:pt x="11530" y="30881"/>
                  <a:pt x="11598" y="30176"/>
                </a:cubicBezTo>
                <a:cubicBezTo>
                  <a:pt x="11643" y="29767"/>
                  <a:pt x="11803" y="29335"/>
                  <a:pt x="11803" y="28880"/>
                </a:cubicBezTo>
                <a:cubicBezTo>
                  <a:pt x="11916" y="28880"/>
                  <a:pt x="11894" y="29062"/>
                  <a:pt x="11894" y="29199"/>
                </a:cubicBezTo>
                <a:cubicBezTo>
                  <a:pt x="12144" y="28971"/>
                  <a:pt x="11916" y="28471"/>
                  <a:pt x="11621" y="28767"/>
                </a:cubicBezTo>
                <a:cubicBezTo>
                  <a:pt x="11598" y="28516"/>
                  <a:pt x="11666" y="28357"/>
                  <a:pt x="11825" y="28335"/>
                </a:cubicBezTo>
                <a:cubicBezTo>
                  <a:pt x="11552" y="27675"/>
                  <a:pt x="11803" y="26629"/>
                  <a:pt x="11666" y="25810"/>
                </a:cubicBezTo>
                <a:cubicBezTo>
                  <a:pt x="11939" y="26174"/>
                  <a:pt x="12053" y="25356"/>
                  <a:pt x="11871" y="25151"/>
                </a:cubicBezTo>
                <a:cubicBezTo>
                  <a:pt x="11530" y="25219"/>
                  <a:pt x="12098" y="25719"/>
                  <a:pt x="11689" y="25583"/>
                </a:cubicBezTo>
                <a:cubicBezTo>
                  <a:pt x="11666" y="24537"/>
                  <a:pt x="11757" y="23264"/>
                  <a:pt x="11734" y="22536"/>
                </a:cubicBezTo>
                <a:cubicBezTo>
                  <a:pt x="11871" y="22559"/>
                  <a:pt x="11894" y="22422"/>
                  <a:pt x="12007" y="22422"/>
                </a:cubicBezTo>
                <a:cubicBezTo>
                  <a:pt x="11916" y="22308"/>
                  <a:pt x="11825" y="22195"/>
                  <a:pt x="11734" y="22104"/>
                </a:cubicBezTo>
                <a:cubicBezTo>
                  <a:pt x="11734" y="21626"/>
                  <a:pt x="11780" y="21126"/>
                  <a:pt x="11757" y="20671"/>
                </a:cubicBezTo>
                <a:cubicBezTo>
                  <a:pt x="11689" y="19875"/>
                  <a:pt x="11871" y="19034"/>
                  <a:pt x="11894" y="18170"/>
                </a:cubicBezTo>
                <a:cubicBezTo>
                  <a:pt x="11894" y="17965"/>
                  <a:pt x="11803" y="17715"/>
                  <a:pt x="11803" y="17510"/>
                </a:cubicBezTo>
                <a:cubicBezTo>
                  <a:pt x="11803" y="16578"/>
                  <a:pt x="11916" y="14963"/>
                  <a:pt x="11848" y="13781"/>
                </a:cubicBezTo>
                <a:cubicBezTo>
                  <a:pt x="11848" y="13440"/>
                  <a:pt x="11712" y="13122"/>
                  <a:pt x="11689" y="12803"/>
                </a:cubicBezTo>
                <a:cubicBezTo>
                  <a:pt x="11643" y="12098"/>
                  <a:pt x="11734" y="11416"/>
                  <a:pt x="11712" y="10734"/>
                </a:cubicBezTo>
                <a:cubicBezTo>
                  <a:pt x="11689" y="9847"/>
                  <a:pt x="11575" y="9006"/>
                  <a:pt x="11575" y="8210"/>
                </a:cubicBezTo>
                <a:cubicBezTo>
                  <a:pt x="11575" y="8005"/>
                  <a:pt x="11689" y="7982"/>
                  <a:pt x="11666" y="7778"/>
                </a:cubicBezTo>
                <a:cubicBezTo>
                  <a:pt x="11666" y="7550"/>
                  <a:pt x="11575" y="7459"/>
                  <a:pt x="11598" y="7323"/>
                </a:cubicBezTo>
                <a:cubicBezTo>
                  <a:pt x="11598" y="7050"/>
                  <a:pt x="11825" y="6732"/>
                  <a:pt x="11507" y="6459"/>
                </a:cubicBezTo>
                <a:cubicBezTo>
                  <a:pt x="11575" y="5117"/>
                  <a:pt x="11507" y="4958"/>
                  <a:pt x="11552" y="3616"/>
                </a:cubicBezTo>
                <a:cubicBezTo>
                  <a:pt x="11712" y="3594"/>
                  <a:pt x="11734" y="3753"/>
                  <a:pt x="11916" y="3730"/>
                </a:cubicBezTo>
                <a:lnTo>
                  <a:pt x="11894" y="4617"/>
                </a:lnTo>
                <a:cubicBezTo>
                  <a:pt x="11894" y="4844"/>
                  <a:pt x="12235" y="4662"/>
                  <a:pt x="12371" y="4731"/>
                </a:cubicBezTo>
                <a:cubicBezTo>
                  <a:pt x="12417" y="4480"/>
                  <a:pt x="12189" y="4571"/>
                  <a:pt x="12189" y="4389"/>
                </a:cubicBezTo>
                <a:cubicBezTo>
                  <a:pt x="12166" y="4117"/>
                  <a:pt x="12326" y="4298"/>
                  <a:pt x="12371" y="4185"/>
                </a:cubicBezTo>
                <a:cubicBezTo>
                  <a:pt x="12439" y="4003"/>
                  <a:pt x="12280" y="3889"/>
                  <a:pt x="12280" y="3844"/>
                </a:cubicBezTo>
                <a:cubicBezTo>
                  <a:pt x="12303" y="3571"/>
                  <a:pt x="12644" y="3548"/>
                  <a:pt x="12485" y="3298"/>
                </a:cubicBezTo>
                <a:close/>
                <a:moveTo>
                  <a:pt x="12553" y="70312"/>
                </a:moveTo>
                <a:cubicBezTo>
                  <a:pt x="12689" y="70540"/>
                  <a:pt x="12735" y="70835"/>
                  <a:pt x="13008" y="70881"/>
                </a:cubicBezTo>
                <a:cubicBezTo>
                  <a:pt x="12985" y="71245"/>
                  <a:pt x="13031" y="71722"/>
                  <a:pt x="12712" y="71745"/>
                </a:cubicBezTo>
                <a:cubicBezTo>
                  <a:pt x="12894" y="71518"/>
                  <a:pt x="12803" y="71017"/>
                  <a:pt x="12735" y="70744"/>
                </a:cubicBezTo>
                <a:cubicBezTo>
                  <a:pt x="12644" y="70767"/>
                  <a:pt x="12667" y="70881"/>
                  <a:pt x="12644" y="70972"/>
                </a:cubicBezTo>
                <a:cubicBezTo>
                  <a:pt x="12462" y="70881"/>
                  <a:pt x="12394" y="70494"/>
                  <a:pt x="12553" y="70312"/>
                </a:cubicBezTo>
                <a:close/>
                <a:moveTo>
                  <a:pt x="7869" y="4958"/>
                </a:moveTo>
                <a:cubicBezTo>
                  <a:pt x="7664" y="4685"/>
                  <a:pt x="7846" y="3980"/>
                  <a:pt x="7800" y="3525"/>
                </a:cubicBezTo>
                <a:cubicBezTo>
                  <a:pt x="8005" y="3798"/>
                  <a:pt x="7823" y="4526"/>
                  <a:pt x="7869" y="4958"/>
                </a:cubicBezTo>
                <a:close/>
                <a:moveTo>
                  <a:pt x="12735" y="70426"/>
                </a:moveTo>
                <a:cubicBezTo>
                  <a:pt x="12780" y="70040"/>
                  <a:pt x="13008" y="70176"/>
                  <a:pt x="12849" y="69767"/>
                </a:cubicBezTo>
                <a:cubicBezTo>
                  <a:pt x="13190" y="69721"/>
                  <a:pt x="12962" y="70494"/>
                  <a:pt x="12735" y="70426"/>
                </a:cubicBezTo>
                <a:close/>
                <a:moveTo>
                  <a:pt x="12985" y="85298"/>
                </a:moveTo>
                <a:cubicBezTo>
                  <a:pt x="13372" y="85730"/>
                  <a:pt x="12780" y="85844"/>
                  <a:pt x="12871" y="86503"/>
                </a:cubicBezTo>
                <a:cubicBezTo>
                  <a:pt x="12985" y="86026"/>
                  <a:pt x="13190" y="86276"/>
                  <a:pt x="13235" y="86731"/>
                </a:cubicBezTo>
                <a:cubicBezTo>
                  <a:pt x="12803" y="86662"/>
                  <a:pt x="13099" y="87140"/>
                  <a:pt x="12758" y="87367"/>
                </a:cubicBezTo>
                <a:cubicBezTo>
                  <a:pt x="12689" y="87299"/>
                  <a:pt x="12485" y="86913"/>
                  <a:pt x="12485" y="87367"/>
                </a:cubicBezTo>
                <a:cubicBezTo>
                  <a:pt x="12121" y="87254"/>
                  <a:pt x="12417" y="86822"/>
                  <a:pt x="12417" y="86480"/>
                </a:cubicBezTo>
                <a:cubicBezTo>
                  <a:pt x="12621" y="86571"/>
                  <a:pt x="12462" y="87072"/>
                  <a:pt x="12849" y="86935"/>
                </a:cubicBezTo>
                <a:cubicBezTo>
                  <a:pt x="12849" y="86822"/>
                  <a:pt x="12758" y="86844"/>
                  <a:pt x="12667" y="86822"/>
                </a:cubicBezTo>
                <a:lnTo>
                  <a:pt x="12689" y="86048"/>
                </a:lnTo>
                <a:cubicBezTo>
                  <a:pt x="12667" y="85889"/>
                  <a:pt x="12257" y="86230"/>
                  <a:pt x="12326" y="85730"/>
                </a:cubicBezTo>
                <a:cubicBezTo>
                  <a:pt x="12598" y="85503"/>
                  <a:pt x="12985" y="86162"/>
                  <a:pt x="12985" y="85298"/>
                </a:cubicBezTo>
                <a:close/>
                <a:moveTo>
                  <a:pt x="11871" y="73678"/>
                </a:moveTo>
                <a:cubicBezTo>
                  <a:pt x="12007" y="73723"/>
                  <a:pt x="11894" y="74019"/>
                  <a:pt x="12053" y="74019"/>
                </a:cubicBezTo>
                <a:cubicBezTo>
                  <a:pt x="12030" y="74315"/>
                  <a:pt x="12053" y="74656"/>
                  <a:pt x="12030" y="74883"/>
                </a:cubicBezTo>
                <a:cubicBezTo>
                  <a:pt x="12007" y="75270"/>
                  <a:pt x="12030" y="75747"/>
                  <a:pt x="11734" y="75770"/>
                </a:cubicBezTo>
                <a:cubicBezTo>
                  <a:pt x="11712" y="75497"/>
                  <a:pt x="11916" y="75520"/>
                  <a:pt x="11848" y="75224"/>
                </a:cubicBezTo>
                <a:lnTo>
                  <a:pt x="11575" y="75201"/>
                </a:lnTo>
                <a:cubicBezTo>
                  <a:pt x="11257" y="75520"/>
                  <a:pt x="11530" y="75838"/>
                  <a:pt x="11461" y="76407"/>
                </a:cubicBezTo>
                <a:cubicBezTo>
                  <a:pt x="11120" y="76520"/>
                  <a:pt x="11325" y="76066"/>
                  <a:pt x="11280" y="75861"/>
                </a:cubicBezTo>
                <a:cubicBezTo>
                  <a:pt x="11257" y="75702"/>
                  <a:pt x="11120" y="75474"/>
                  <a:pt x="11120" y="75315"/>
                </a:cubicBezTo>
                <a:cubicBezTo>
                  <a:pt x="11052" y="74769"/>
                  <a:pt x="11143" y="74178"/>
                  <a:pt x="11052" y="73769"/>
                </a:cubicBezTo>
                <a:cubicBezTo>
                  <a:pt x="11257" y="73519"/>
                  <a:pt x="11211" y="73951"/>
                  <a:pt x="11507" y="73905"/>
                </a:cubicBezTo>
                <a:cubicBezTo>
                  <a:pt x="11120" y="73996"/>
                  <a:pt x="11166" y="74815"/>
                  <a:pt x="11302" y="75201"/>
                </a:cubicBezTo>
                <a:cubicBezTo>
                  <a:pt x="11552" y="75111"/>
                  <a:pt x="11712" y="74906"/>
                  <a:pt x="11757" y="74565"/>
                </a:cubicBezTo>
                <a:cubicBezTo>
                  <a:pt x="11530" y="74497"/>
                  <a:pt x="11439" y="74588"/>
                  <a:pt x="11484" y="74883"/>
                </a:cubicBezTo>
                <a:cubicBezTo>
                  <a:pt x="11234" y="74474"/>
                  <a:pt x="11825" y="74110"/>
                  <a:pt x="11871" y="73678"/>
                </a:cubicBezTo>
                <a:close/>
                <a:moveTo>
                  <a:pt x="13008" y="82683"/>
                </a:moveTo>
                <a:cubicBezTo>
                  <a:pt x="12917" y="82637"/>
                  <a:pt x="12962" y="82456"/>
                  <a:pt x="12826" y="82456"/>
                </a:cubicBezTo>
                <a:cubicBezTo>
                  <a:pt x="12621" y="82456"/>
                  <a:pt x="12780" y="82910"/>
                  <a:pt x="12735" y="83115"/>
                </a:cubicBezTo>
                <a:cubicBezTo>
                  <a:pt x="12826" y="83115"/>
                  <a:pt x="12803" y="82979"/>
                  <a:pt x="12826" y="82888"/>
                </a:cubicBezTo>
                <a:cubicBezTo>
                  <a:pt x="13121" y="82842"/>
                  <a:pt x="13235" y="83206"/>
                  <a:pt x="13190" y="82683"/>
                </a:cubicBezTo>
                <a:cubicBezTo>
                  <a:pt x="13440" y="82933"/>
                  <a:pt x="13349" y="83001"/>
                  <a:pt x="13281" y="83342"/>
                </a:cubicBezTo>
                <a:cubicBezTo>
                  <a:pt x="13258" y="83411"/>
                  <a:pt x="13167" y="83092"/>
                  <a:pt x="13190" y="83115"/>
                </a:cubicBezTo>
                <a:cubicBezTo>
                  <a:pt x="13099" y="83070"/>
                  <a:pt x="13212" y="83752"/>
                  <a:pt x="13190" y="83888"/>
                </a:cubicBezTo>
                <a:cubicBezTo>
                  <a:pt x="12985" y="83934"/>
                  <a:pt x="13008" y="83729"/>
                  <a:pt x="13008" y="83547"/>
                </a:cubicBezTo>
                <a:cubicBezTo>
                  <a:pt x="12644" y="83229"/>
                  <a:pt x="12439" y="82751"/>
                  <a:pt x="12485" y="82001"/>
                </a:cubicBezTo>
                <a:cubicBezTo>
                  <a:pt x="12553" y="82069"/>
                  <a:pt x="12621" y="82137"/>
                  <a:pt x="12758" y="82114"/>
                </a:cubicBezTo>
                <a:cubicBezTo>
                  <a:pt x="12621" y="81910"/>
                  <a:pt x="12303" y="81910"/>
                  <a:pt x="12394" y="81455"/>
                </a:cubicBezTo>
                <a:cubicBezTo>
                  <a:pt x="12621" y="81500"/>
                  <a:pt x="12780" y="81432"/>
                  <a:pt x="12758" y="81137"/>
                </a:cubicBezTo>
                <a:cubicBezTo>
                  <a:pt x="13303" y="81250"/>
                  <a:pt x="13076" y="81819"/>
                  <a:pt x="13212" y="82251"/>
                </a:cubicBezTo>
                <a:cubicBezTo>
                  <a:pt x="12962" y="82251"/>
                  <a:pt x="13031" y="82046"/>
                  <a:pt x="12826" y="82228"/>
                </a:cubicBezTo>
                <a:cubicBezTo>
                  <a:pt x="12871" y="82410"/>
                  <a:pt x="13121" y="82342"/>
                  <a:pt x="13008" y="82683"/>
                </a:cubicBezTo>
                <a:close/>
                <a:moveTo>
                  <a:pt x="14349" y="79636"/>
                </a:moveTo>
                <a:cubicBezTo>
                  <a:pt x="14213" y="79681"/>
                  <a:pt x="14236" y="79886"/>
                  <a:pt x="14145" y="79977"/>
                </a:cubicBezTo>
                <a:cubicBezTo>
                  <a:pt x="14509" y="80045"/>
                  <a:pt x="14418" y="79568"/>
                  <a:pt x="14440" y="79204"/>
                </a:cubicBezTo>
                <a:cubicBezTo>
                  <a:pt x="14418" y="78476"/>
                  <a:pt x="14281" y="79340"/>
                  <a:pt x="14349" y="79636"/>
                </a:cubicBezTo>
                <a:close/>
                <a:moveTo>
                  <a:pt x="14190" y="77566"/>
                </a:moveTo>
                <a:cubicBezTo>
                  <a:pt x="14236" y="77999"/>
                  <a:pt x="14531" y="78385"/>
                  <a:pt x="14622" y="78772"/>
                </a:cubicBezTo>
                <a:cubicBezTo>
                  <a:pt x="14713" y="79067"/>
                  <a:pt x="14463" y="78931"/>
                  <a:pt x="14622" y="79204"/>
                </a:cubicBezTo>
                <a:cubicBezTo>
                  <a:pt x="14918" y="79772"/>
                  <a:pt x="14963" y="80750"/>
                  <a:pt x="15032" y="81955"/>
                </a:cubicBezTo>
                <a:cubicBezTo>
                  <a:pt x="14918" y="82069"/>
                  <a:pt x="14918" y="82319"/>
                  <a:pt x="14759" y="82387"/>
                </a:cubicBezTo>
                <a:cubicBezTo>
                  <a:pt x="14349" y="82410"/>
                  <a:pt x="14531" y="81751"/>
                  <a:pt x="14122" y="82046"/>
                </a:cubicBezTo>
                <a:cubicBezTo>
                  <a:pt x="13986" y="81660"/>
                  <a:pt x="14190" y="81546"/>
                  <a:pt x="14054" y="81159"/>
                </a:cubicBezTo>
                <a:cubicBezTo>
                  <a:pt x="13645" y="81159"/>
                  <a:pt x="13781" y="81819"/>
                  <a:pt x="13758" y="82251"/>
                </a:cubicBezTo>
                <a:cubicBezTo>
                  <a:pt x="13599" y="82274"/>
                  <a:pt x="13554" y="82114"/>
                  <a:pt x="13394" y="82137"/>
                </a:cubicBezTo>
                <a:cubicBezTo>
                  <a:pt x="13735" y="81591"/>
                  <a:pt x="13463" y="80864"/>
                  <a:pt x="13508" y="80068"/>
                </a:cubicBezTo>
                <a:cubicBezTo>
                  <a:pt x="13713" y="80022"/>
                  <a:pt x="13690" y="80227"/>
                  <a:pt x="13690" y="80386"/>
                </a:cubicBezTo>
                <a:cubicBezTo>
                  <a:pt x="13758" y="80636"/>
                  <a:pt x="13963" y="80727"/>
                  <a:pt x="14145" y="80841"/>
                </a:cubicBezTo>
                <a:cubicBezTo>
                  <a:pt x="14418" y="80454"/>
                  <a:pt x="14077" y="80500"/>
                  <a:pt x="13963" y="80295"/>
                </a:cubicBezTo>
                <a:cubicBezTo>
                  <a:pt x="14008" y="79431"/>
                  <a:pt x="14281" y="78681"/>
                  <a:pt x="14008" y="77999"/>
                </a:cubicBezTo>
                <a:cubicBezTo>
                  <a:pt x="14122" y="77930"/>
                  <a:pt x="14168" y="77771"/>
                  <a:pt x="14190" y="77566"/>
                </a:cubicBezTo>
                <a:close/>
                <a:moveTo>
                  <a:pt x="12826" y="83661"/>
                </a:moveTo>
                <a:cubicBezTo>
                  <a:pt x="12780" y="84207"/>
                  <a:pt x="13121" y="84320"/>
                  <a:pt x="12985" y="84980"/>
                </a:cubicBezTo>
                <a:cubicBezTo>
                  <a:pt x="12780" y="84911"/>
                  <a:pt x="12803" y="85116"/>
                  <a:pt x="12780" y="85298"/>
                </a:cubicBezTo>
                <a:cubicBezTo>
                  <a:pt x="12394" y="85025"/>
                  <a:pt x="12417" y="84366"/>
                  <a:pt x="12712" y="83979"/>
                </a:cubicBezTo>
                <a:cubicBezTo>
                  <a:pt x="12485" y="83979"/>
                  <a:pt x="12439" y="84184"/>
                  <a:pt x="12257" y="83979"/>
                </a:cubicBezTo>
                <a:cubicBezTo>
                  <a:pt x="12326" y="84457"/>
                  <a:pt x="12303" y="85707"/>
                  <a:pt x="11780" y="85821"/>
                </a:cubicBezTo>
                <a:cubicBezTo>
                  <a:pt x="11803" y="85366"/>
                  <a:pt x="12030" y="85184"/>
                  <a:pt x="12075" y="84730"/>
                </a:cubicBezTo>
                <a:cubicBezTo>
                  <a:pt x="12098" y="84593"/>
                  <a:pt x="11803" y="84343"/>
                  <a:pt x="11803" y="84616"/>
                </a:cubicBezTo>
                <a:cubicBezTo>
                  <a:pt x="11507" y="83911"/>
                  <a:pt x="11939" y="82706"/>
                  <a:pt x="11734" y="82092"/>
                </a:cubicBezTo>
                <a:cubicBezTo>
                  <a:pt x="12075" y="82296"/>
                  <a:pt x="12007" y="82865"/>
                  <a:pt x="12098" y="83092"/>
                </a:cubicBezTo>
                <a:cubicBezTo>
                  <a:pt x="12303" y="83183"/>
                  <a:pt x="12485" y="82706"/>
                  <a:pt x="12280" y="82660"/>
                </a:cubicBezTo>
                <a:cubicBezTo>
                  <a:pt x="12508" y="82251"/>
                  <a:pt x="12462" y="83070"/>
                  <a:pt x="12462" y="83320"/>
                </a:cubicBezTo>
                <a:cubicBezTo>
                  <a:pt x="12280" y="83524"/>
                  <a:pt x="12189" y="83274"/>
                  <a:pt x="12007" y="83206"/>
                </a:cubicBezTo>
                <a:cubicBezTo>
                  <a:pt x="12053" y="83638"/>
                  <a:pt x="11894" y="83820"/>
                  <a:pt x="11894" y="84184"/>
                </a:cubicBezTo>
                <a:cubicBezTo>
                  <a:pt x="12235" y="84275"/>
                  <a:pt x="12098" y="83843"/>
                  <a:pt x="12166" y="83752"/>
                </a:cubicBezTo>
                <a:cubicBezTo>
                  <a:pt x="12189" y="83729"/>
                  <a:pt x="12326" y="83911"/>
                  <a:pt x="12348" y="83865"/>
                </a:cubicBezTo>
                <a:cubicBezTo>
                  <a:pt x="12417" y="83797"/>
                  <a:pt x="12348" y="83456"/>
                  <a:pt x="12644" y="83547"/>
                </a:cubicBezTo>
                <a:cubicBezTo>
                  <a:pt x="12644" y="83638"/>
                  <a:pt x="12735" y="83638"/>
                  <a:pt x="12826" y="83661"/>
                </a:cubicBezTo>
                <a:close/>
                <a:moveTo>
                  <a:pt x="12826" y="77544"/>
                </a:moveTo>
                <a:cubicBezTo>
                  <a:pt x="13031" y="77635"/>
                  <a:pt x="12826" y="77885"/>
                  <a:pt x="12894" y="78089"/>
                </a:cubicBezTo>
                <a:cubicBezTo>
                  <a:pt x="12917" y="78158"/>
                  <a:pt x="13076" y="78180"/>
                  <a:pt x="13076" y="78203"/>
                </a:cubicBezTo>
                <a:cubicBezTo>
                  <a:pt x="13121" y="78362"/>
                  <a:pt x="12962" y="78385"/>
                  <a:pt x="12985" y="78522"/>
                </a:cubicBezTo>
                <a:cubicBezTo>
                  <a:pt x="13008" y="78612"/>
                  <a:pt x="13372" y="78840"/>
                  <a:pt x="13258" y="79181"/>
                </a:cubicBezTo>
                <a:cubicBezTo>
                  <a:pt x="12962" y="79295"/>
                  <a:pt x="13099" y="78931"/>
                  <a:pt x="13076" y="78749"/>
                </a:cubicBezTo>
                <a:cubicBezTo>
                  <a:pt x="12780" y="78794"/>
                  <a:pt x="12712" y="78476"/>
                  <a:pt x="12621" y="78840"/>
                </a:cubicBezTo>
                <a:cubicBezTo>
                  <a:pt x="12303" y="78703"/>
                  <a:pt x="12712" y="78612"/>
                  <a:pt x="12712" y="78522"/>
                </a:cubicBezTo>
                <a:cubicBezTo>
                  <a:pt x="12712" y="78362"/>
                  <a:pt x="12553" y="78476"/>
                  <a:pt x="12530" y="78408"/>
                </a:cubicBezTo>
                <a:cubicBezTo>
                  <a:pt x="12462" y="78226"/>
                  <a:pt x="12758" y="77953"/>
                  <a:pt x="12621" y="77635"/>
                </a:cubicBezTo>
                <a:cubicBezTo>
                  <a:pt x="12735" y="77657"/>
                  <a:pt x="12803" y="77612"/>
                  <a:pt x="12826" y="77544"/>
                </a:cubicBezTo>
                <a:close/>
                <a:moveTo>
                  <a:pt x="13303" y="75133"/>
                </a:moveTo>
                <a:cubicBezTo>
                  <a:pt x="13554" y="75315"/>
                  <a:pt x="13303" y="75793"/>
                  <a:pt x="13212" y="75906"/>
                </a:cubicBezTo>
                <a:cubicBezTo>
                  <a:pt x="13212" y="76179"/>
                  <a:pt x="13372" y="76248"/>
                  <a:pt x="13190" y="76452"/>
                </a:cubicBezTo>
                <a:cubicBezTo>
                  <a:pt x="12940" y="76088"/>
                  <a:pt x="13235" y="75452"/>
                  <a:pt x="13303" y="75133"/>
                </a:cubicBezTo>
                <a:close/>
                <a:moveTo>
                  <a:pt x="13554" y="77657"/>
                </a:moveTo>
                <a:cubicBezTo>
                  <a:pt x="13531" y="77976"/>
                  <a:pt x="13554" y="78317"/>
                  <a:pt x="13258" y="78317"/>
                </a:cubicBezTo>
                <a:cubicBezTo>
                  <a:pt x="13463" y="78226"/>
                  <a:pt x="13190" y="77544"/>
                  <a:pt x="13554" y="77657"/>
                </a:cubicBezTo>
                <a:close/>
                <a:moveTo>
                  <a:pt x="12508" y="74019"/>
                </a:moveTo>
                <a:cubicBezTo>
                  <a:pt x="12962" y="74133"/>
                  <a:pt x="12644" y="74565"/>
                  <a:pt x="12576" y="74906"/>
                </a:cubicBezTo>
                <a:cubicBezTo>
                  <a:pt x="12371" y="74815"/>
                  <a:pt x="12553" y="74292"/>
                  <a:pt x="12508" y="74019"/>
                </a:cubicBezTo>
                <a:close/>
                <a:moveTo>
                  <a:pt x="12280" y="76657"/>
                </a:moveTo>
                <a:cubicBezTo>
                  <a:pt x="12439" y="76793"/>
                  <a:pt x="12417" y="77134"/>
                  <a:pt x="12553" y="77316"/>
                </a:cubicBezTo>
                <a:cubicBezTo>
                  <a:pt x="12621" y="77271"/>
                  <a:pt x="12712" y="77225"/>
                  <a:pt x="12735" y="77089"/>
                </a:cubicBezTo>
                <a:cubicBezTo>
                  <a:pt x="13053" y="77271"/>
                  <a:pt x="12508" y="77248"/>
                  <a:pt x="12644" y="77521"/>
                </a:cubicBezTo>
                <a:cubicBezTo>
                  <a:pt x="12439" y="77316"/>
                  <a:pt x="12144" y="76884"/>
                  <a:pt x="12280" y="76657"/>
                </a:cubicBezTo>
                <a:close/>
                <a:moveTo>
                  <a:pt x="33337" y="82774"/>
                </a:moveTo>
                <a:cubicBezTo>
                  <a:pt x="33315" y="82501"/>
                  <a:pt x="33838" y="82137"/>
                  <a:pt x="34042" y="81842"/>
                </a:cubicBezTo>
                <a:cubicBezTo>
                  <a:pt x="34065" y="82114"/>
                  <a:pt x="33542" y="82478"/>
                  <a:pt x="33337" y="82774"/>
                </a:cubicBezTo>
                <a:close/>
                <a:moveTo>
                  <a:pt x="44207" y="21694"/>
                </a:moveTo>
                <a:cubicBezTo>
                  <a:pt x="44412" y="21581"/>
                  <a:pt x="44685" y="22058"/>
                  <a:pt x="44639" y="22240"/>
                </a:cubicBezTo>
                <a:cubicBezTo>
                  <a:pt x="44457" y="22331"/>
                  <a:pt x="44343" y="21854"/>
                  <a:pt x="44207" y="21694"/>
                </a:cubicBezTo>
                <a:close/>
                <a:moveTo>
                  <a:pt x="47254" y="26629"/>
                </a:moveTo>
                <a:cubicBezTo>
                  <a:pt x="47595" y="26629"/>
                  <a:pt x="48096" y="27789"/>
                  <a:pt x="47823" y="27766"/>
                </a:cubicBezTo>
                <a:cubicBezTo>
                  <a:pt x="47777" y="27425"/>
                  <a:pt x="47459" y="27175"/>
                  <a:pt x="47254" y="26629"/>
                </a:cubicBezTo>
                <a:close/>
                <a:moveTo>
                  <a:pt x="37430" y="13622"/>
                </a:moveTo>
                <a:cubicBezTo>
                  <a:pt x="37726" y="13508"/>
                  <a:pt x="37749" y="13872"/>
                  <a:pt x="37954" y="14077"/>
                </a:cubicBezTo>
                <a:cubicBezTo>
                  <a:pt x="38317" y="14395"/>
                  <a:pt x="38727" y="14827"/>
                  <a:pt x="39136" y="15259"/>
                </a:cubicBezTo>
                <a:cubicBezTo>
                  <a:pt x="39545" y="15691"/>
                  <a:pt x="39955" y="16100"/>
                  <a:pt x="40250" y="16487"/>
                </a:cubicBezTo>
                <a:cubicBezTo>
                  <a:pt x="39750" y="16669"/>
                  <a:pt x="39659" y="16010"/>
                  <a:pt x="39454" y="15805"/>
                </a:cubicBezTo>
                <a:cubicBezTo>
                  <a:pt x="38886" y="15191"/>
                  <a:pt x="38317" y="14577"/>
                  <a:pt x="37430" y="13622"/>
                </a:cubicBezTo>
                <a:close/>
                <a:moveTo>
                  <a:pt x="43457" y="20535"/>
                </a:moveTo>
                <a:cubicBezTo>
                  <a:pt x="43866" y="20694"/>
                  <a:pt x="43889" y="21012"/>
                  <a:pt x="44162" y="21467"/>
                </a:cubicBezTo>
                <a:cubicBezTo>
                  <a:pt x="43889" y="21444"/>
                  <a:pt x="43707" y="20785"/>
                  <a:pt x="43457" y="20535"/>
                </a:cubicBezTo>
                <a:close/>
                <a:moveTo>
                  <a:pt x="51711" y="38772"/>
                </a:moveTo>
                <a:cubicBezTo>
                  <a:pt x="52052" y="38658"/>
                  <a:pt x="52143" y="39955"/>
                  <a:pt x="52098" y="40205"/>
                </a:cubicBezTo>
                <a:cubicBezTo>
                  <a:pt x="51848" y="39977"/>
                  <a:pt x="51848" y="39204"/>
                  <a:pt x="51711" y="38772"/>
                </a:cubicBezTo>
                <a:close/>
                <a:moveTo>
                  <a:pt x="52621" y="43980"/>
                </a:moveTo>
                <a:cubicBezTo>
                  <a:pt x="52780" y="44139"/>
                  <a:pt x="52825" y="44480"/>
                  <a:pt x="52894" y="44775"/>
                </a:cubicBezTo>
                <a:cubicBezTo>
                  <a:pt x="52553" y="44889"/>
                  <a:pt x="52712" y="44252"/>
                  <a:pt x="52621" y="43980"/>
                </a:cubicBezTo>
                <a:close/>
                <a:moveTo>
                  <a:pt x="51484" y="37385"/>
                </a:moveTo>
                <a:cubicBezTo>
                  <a:pt x="51552" y="37590"/>
                  <a:pt x="51802" y="38204"/>
                  <a:pt x="51734" y="38522"/>
                </a:cubicBezTo>
                <a:cubicBezTo>
                  <a:pt x="51575" y="38408"/>
                  <a:pt x="51507" y="38226"/>
                  <a:pt x="51484" y="38022"/>
                </a:cubicBezTo>
                <a:cubicBezTo>
                  <a:pt x="51461" y="37817"/>
                  <a:pt x="51461" y="37590"/>
                  <a:pt x="51484" y="37385"/>
                </a:cubicBezTo>
                <a:close/>
                <a:moveTo>
                  <a:pt x="47914" y="27971"/>
                </a:moveTo>
                <a:cubicBezTo>
                  <a:pt x="48277" y="28039"/>
                  <a:pt x="48414" y="28721"/>
                  <a:pt x="48573" y="29085"/>
                </a:cubicBezTo>
                <a:cubicBezTo>
                  <a:pt x="49051" y="30063"/>
                  <a:pt x="49323" y="30881"/>
                  <a:pt x="49642" y="31768"/>
                </a:cubicBezTo>
                <a:cubicBezTo>
                  <a:pt x="49801" y="32223"/>
                  <a:pt x="50370" y="32701"/>
                  <a:pt x="50006" y="32996"/>
                </a:cubicBezTo>
                <a:cubicBezTo>
                  <a:pt x="49892" y="32064"/>
                  <a:pt x="49255" y="31245"/>
                  <a:pt x="48914" y="30313"/>
                </a:cubicBezTo>
                <a:cubicBezTo>
                  <a:pt x="48619" y="29631"/>
                  <a:pt x="48346" y="28812"/>
                  <a:pt x="47914" y="27971"/>
                </a:cubicBezTo>
                <a:close/>
                <a:moveTo>
                  <a:pt x="42274" y="71040"/>
                </a:moveTo>
                <a:cubicBezTo>
                  <a:pt x="42024" y="70835"/>
                  <a:pt x="42001" y="71358"/>
                  <a:pt x="41728" y="71131"/>
                </a:cubicBezTo>
                <a:cubicBezTo>
                  <a:pt x="41865" y="70813"/>
                  <a:pt x="42138" y="70926"/>
                  <a:pt x="42274" y="70585"/>
                </a:cubicBezTo>
                <a:cubicBezTo>
                  <a:pt x="42411" y="70676"/>
                  <a:pt x="42388" y="70835"/>
                  <a:pt x="42274" y="71040"/>
                </a:cubicBezTo>
                <a:close/>
                <a:moveTo>
                  <a:pt x="41478" y="72109"/>
                </a:moveTo>
                <a:cubicBezTo>
                  <a:pt x="41615" y="71813"/>
                  <a:pt x="41751" y="71449"/>
                  <a:pt x="42024" y="71586"/>
                </a:cubicBezTo>
                <a:cubicBezTo>
                  <a:pt x="41819" y="71677"/>
                  <a:pt x="41751" y="72268"/>
                  <a:pt x="41478" y="72109"/>
                </a:cubicBezTo>
                <a:close/>
                <a:moveTo>
                  <a:pt x="39523" y="75020"/>
                </a:moveTo>
                <a:cubicBezTo>
                  <a:pt x="39704" y="74610"/>
                  <a:pt x="40000" y="74656"/>
                  <a:pt x="40205" y="74383"/>
                </a:cubicBezTo>
                <a:cubicBezTo>
                  <a:pt x="40205" y="74406"/>
                  <a:pt x="39818" y="75338"/>
                  <a:pt x="39523" y="75020"/>
                </a:cubicBezTo>
                <a:close/>
                <a:moveTo>
                  <a:pt x="41023" y="72223"/>
                </a:moveTo>
                <a:cubicBezTo>
                  <a:pt x="40773" y="72132"/>
                  <a:pt x="41319" y="71768"/>
                  <a:pt x="41069" y="71677"/>
                </a:cubicBezTo>
                <a:cubicBezTo>
                  <a:pt x="41296" y="71700"/>
                  <a:pt x="41296" y="70949"/>
                  <a:pt x="41615" y="71177"/>
                </a:cubicBezTo>
                <a:cubicBezTo>
                  <a:pt x="41433" y="71563"/>
                  <a:pt x="41183" y="71745"/>
                  <a:pt x="41023" y="72223"/>
                </a:cubicBezTo>
                <a:close/>
                <a:moveTo>
                  <a:pt x="43661" y="65878"/>
                </a:moveTo>
                <a:cubicBezTo>
                  <a:pt x="43752" y="65628"/>
                  <a:pt x="43820" y="65378"/>
                  <a:pt x="44071" y="65469"/>
                </a:cubicBezTo>
                <a:cubicBezTo>
                  <a:pt x="44002" y="65764"/>
                  <a:pt x="43911" y="65992"/>
                  <a:pt x="43661" y="65878"/>
                </a:cubicBezTo>
                <a:close/>
                <a:moveTo>
                  <a:pt x="44957" y="47322"/>
                </a:moveTo>
                <a:cubicBezTo>
                  <a:pt x="44821" y="47504"/>
                  <a:pt x="44775" y="47322"/>
                  <a:pt x="44753" y="47072"/>
                </a:cubicBezTo>
                <a:cubicBezTo>
                  <a:pt x="44730" y="46845"/>
                  <a:pt x="44707" y="46526"/>
                  <a:pt x="44616" y="46458"/>
                </a:cubicBezTo>
                <a:cubicBezTo>
                  <a:pt x="44707" y="46436"/>
                  <a:pt x="44662" y="46276"/>
                  <a:pt x="44662" y="46163"/>
                </a:cubicBezTo>
                <a:cubicBezTo>
                  <a:pt x="45071" y="46254"/>
                  <a:pt x="44821" y="47209"/>
                  <a:pt x="44957" y="47322"/>
                </a:cubicBezTo>
                <a:close/>
                <a:moveTo>
                  <a:pt x="40569" y="71245"/>
                </a:moveTo>
                <a:cubicBezTo>
                  <a:pt x="40819" y="71108"/>
                  <a:pt x="40932" y="70654"/>
                  <a:pt x="41092" y="70290"/>
                </a:cubicBezTo>
                <a:cubicBezTo>
                  <a:pt x="41274" y="69926"/>
                  <a:pt x="41319" y="69380"/>
                  <a:pt x="41660" y="69471"/>
                </a:cubicBezTo>
                <a:cubicBezTo>
                  <a:pt x="41274" y="69994"/>
                  <a:pt x="41183" y="71336"/>
                  <a:pt x="40569" y="71245"/>
                </a:cubicBezTo>
                <a:close/>
                <a:moveTo>
                  <a:pt x="32951" y="21035"/>
                </a:moveTo>
                <a:cubicBezTo>
                  <a:pt x="32837" y="21103"/>
                  <a:pt x="32473" y="20899"/>
                  <a:pt x="32359" y="20762"/>
                </a:cubicBezTo>
                <a:cubicBezTo>
                  <a:pt x="32269" y="20648"/>
                  <a:pt x="32064" y="20285"/>
                  <a:pt x="32269" y="20194"/>
                </a:cubicBezTo>
                <a:cubicBezTo>
                  <a:pt x="32450" y="20603"/>
                  <a:pt x="32632" y="20603"/>
                  <a:pt x="32951" y="21035"/>
                </a:cubicBezTo>
                <a:close/>
                <a:moveTo>
                  <a:pt x="38408" y="75497"/>
                </a:moveTo>
                <a:lnTo>
                  <a:pt x="38749" y="74906"/>
                </a:lnTo>
                <a:cubicBezTo>
                  <a:pt x="38863" y="74997"/>
                  <a:pt x="38704" y="75725"/>
                  <a:pt x="38408" y="75497"/>
                </a:cubicBezTo>
                <a:close/>
                <a:moveTo>
                  <a:pt x="50233" y="33155"/>
                </a:moveTo>
                <a:cubicBezTo>
                  <a:pt x="50574" y="33860"/>
                  <a:pt x="50779" y="34588"/>
                  <a:pt x="50961" y="35498"/>
                </a:cubicBezTo>
                <a:cubicBezTo>
                  <a:pt x="50642" y="34929"/>
                  <a:pt x="50370" y="34224"/>
                  <a:pt x="50142" y="33451"/>
                </a:cubicBezTo>
                <a:cubicBezTo>
                  <a:pt x="50051" y="33269"/>
                  <a:pt x="50142" y="33224"/>
                  <a:pt x="50233" y="33155"/>
                </a:cubicBezTo>
                <a:close/>
                <a:moveTo>
                  <a:pt x="6618" y="45708"/>
                </a:moveTo>
                <a:cubicBezTo>
                  <a:pt x="6504" y="46163"/>
                  <a:pt x="6800" y="46140"/>
                  <a:pt x="6777" y="46481"/>
                </a:cubicBezTo>
                <a:cubicBezTo>
                  <a:pt x="6231" y="46731"/>
                  <a:pt x="6823" y="47186"/>
                  <a:pt x="6686" y="47459"/>
                </a:cubicBezTo>
                <a:cubicBezTo>
                  <a:pt x="6595" y="47391"/>
                  <a:pt x="6527" y="47345"/>
                  <a:pt x="6413" y="47345"/>
                </a:cubicBezTo>
                <a:cubicBezTo>
                  <a:pt x="6459" y="47118"/>
                  <a:pt x="6300" y="46617"/>
                  <a:pt x="6504" y="46572"/>
                </a:cubicBezTo>
                <a:cubicBezTo>
                  <a:pt x="6436" y="46322"/>
                  <a:pt x="6118" y="45685"/>
                  <a:pt x="6618" y="45708"/>
                </a:cubicBezTo>
                <a:close/>
                <a:moveTo>
                  <a:pt x="8778" y="35361"/>
                </a:moveTo>
                <a:cubicBezTo>
                  <a:pt x="8960" y="35793"/>
                  <a:pt x="8801" y="36043"/>
                  <a:pt x="8664" y="36453"/>
                </a:cubicBezTo>
                <a:cubicBezTo>
                  <a:pt x="8528" y="36271"/>
                  <a:pt x="8483" y="35952"/>
                  <a:pt x="8505" y="35566"/>
                </a:cubicBezTo>
                <a:cubicBezTo>
                  <a:pt x="8664" y="35589"/>
                  <a:pt x="8733" y="35498"/>
                  <a:pt x="8778" y="35361"/>
                </a:cubicBezTo>
                <a:close/>
                <a:moveTo>
                  <a:pt x="8619" y="33610"/>
                </a:moveTo>
                <a:cubicBezTo>
                  <a:pt x="8846" y="33769"/>
                  <a:pt x="8778" y="33997"/>
                  <a:pt x="8710" y="34270"/>
                </a:cubicBezTo>
                <a:cubicBezTo>
                  <a:pt x="8483" y="34110"/>
                  <a:pt x="8551" y="33883"/>
                  <a:pt x="8619" y="33610"/>
                </a:cubicBezTo>
                <a:close/>
                <a:moveTo>
                  <a:pt x="8846" y="36680"/>
                </a:moveTo>
                <a:lnTo>
                  <a:pt x="8846" y="37772"/>
                </a:lnTo>
                <a:cubicBezTo>
                  <a:pt x="8778" y="37567"/>
                  <a:pt x="8460" y="36726"/>
                  <a:pt x="8846" y="36680"/>
                </a:cubicBezTo>
                <a:close/>
                <a:moveTo>
                  <a:pt x="11007" y="57919"/>
                </a:moveTo>
                <a:cubicBezTo>
                  <a:pt x="11007" y="57305"/>
                  <a:pt x="11029" y="56578"/>
                  <a:pt x="11029" y="56077"/>
                </a:cubicBezTo>
                <a:cubicBezTo>
                  <a:pt x="11439" y="57101"/>
                  <a:pt x="10938" y="58010"/>
                  <a:pt x="11075" y="59465"/>
                </a:cubicBezTo>
                <a:cubicBezTo>
                  <a:pt x="10916" y="59670"/>
                  <a:pt x="11007" y="58397"/>
                  <a:pt x="11007" y="57919"/>
                </a:cubicBezTo>
                <a:close/>
                <a:moveTo>
                  <a:pt x="11530" y="48209"/>
                </a:moveTo>
                <a:cubicBezTo>
                  <a:pt x="11734" y="48482"/>
                  <a:pt x="11530" y="49187"/>
                  <a:pt x="11598" y="49642"/>
                </a:cubicBezTo>
                <a:cubicBezTo>
                  <a:pt x="11348" y="49301"/>
                  <a:pt x="11530" y="48619"/>
                  <a:pt x="11530" y="48209"/>
                </a:cubicBezTo>
                <a:close/>
                <a:moveTo>
                  <a:pt x="8392" y="37317"/>
                </a:moveTo>
                <a:cubicBezTo>
                  <a:pt x="8369" y="37521"/>
                  <a:pt x="8505" y="37567"/>
                  <a:pt x="8483" y="37772"/>
                </a:cubicBezTo>
                <a:cubicBezTo>
                  <a:pt x="8255" y="37863"/>
                  <a:pt x="8028" y="37954"/>
                  <a:pt x="7732" y="37976"/>
                </a:cubicBezTo>
                <a:cubicBezTo>
                  <a:pt x="7846" y="37635"/>
                  <a:pt x="8028" y="37362"/>
                  <a:pt x="8392" y="37317"/>
                </a:cubicBezTo>
                <a:close/>
                <a:moveTo>
                  <a:pt x="11211" y="50392"/>
                </a:moveTo>
                <a:cubicBezTo>
                  <a:pt x="11712" y="50551"/>
                  <a:pt x="11416" y="51370"/>
                  <a:pt x="11371" y="51825"/>
                </a:cubicBezTo>
                <a:cubicBezTo>
                  <a:pt x="11348" y="52120"/>
                  <a:pt x="11530" y="52621"/>
                  <a:pt x="11189" y="52689"/>
                </a:cubicBezTo>
                <a:cubicBezTo>
                  <a:pt x="11371" y="51916"/>
                  <a:pt x="11257" y="50961"/>
                  <a:pt x="11211" y="50392"/>
                </a:cubicBezTo>
                <a:close/>
                <a:moveTo>
                  <a:pt x="23400" y="98487"/>
                </a:moveTo>
                <a:cubicBezTo>
                  <a:pt x="23150" y="98737"/>
                  <a:pt x="22718" y="98874"/>
                  <a:pt x="22127" y="99169"/>
                </a:cubicBezTo>
                <a:cubicBezTo>
                  <a:pt x="22445" y="98896"/>
                  <a:pt x="23036" y="98555"/>
                  <a:pt x="23400" y="98487"/>
                </a:cubicBezTo>
                <a:close/>
                <a:moveTo>
                  <a:pt x="36225" y="89391"/>
                </a:moveTo>
                <a:cubicBezTo>
                  <a:pt x="36180" y="89550"/>
                  <a:pt x="36021" y="89823"/>
                  <a:pt x="35816" y="90051"/>
                </a:cubicBezTo>
                <a:cubicBezTo>
                  <a:pt x="35589" y="90278"/>
                  <a:pt x="35338" y="90483"/>
                  <a:pt x="35134" y="90528"/>
                </a:cubicBezTo>
                <a:cubicBezTo>
                  <a:pt x="34861" y="90255"/>
                  <a:pt x="35270" y="90414"/>
                  <a:pt x="35384" y="90301"/>
                </a:cubicBezTo>
                <a:cubicBezTo>
                  <a:pt x="35475" y="89960"/>
                  <a:pt x="35975" y="89619"/>
                  <a:pt x="36225" y="89391"/>
                </a:cubicBezTo>
                <a:close/>
                <a:moveTo>
                  <a:pt x="6231" y="40660"/>
                </a:moveTo>
                <a:cubicBezTo>
                  <a:pt x="6527" y="40728"/>
                  <a:pt x="6345" y="41092"/>
                  <a:pt x="6322" y="41319"/>
                </a:cubicBezTo>
                <a:cubicBezTo>
                  <a:pt x="6049" y="41205"/>
                  <a:pt x="6209" y="40887"/>
                  <a:pt x="6231" y="40660"/>
                </a:cubicBezTo>
                <a:close/>
                <a:moveTo>
                  <a:pt x="51052" y="52757"/>
                </a:moveTo>
                <a:cubicBezTo>
                  <a:pt x="50802" y="52689"/>
                  <a:pt x="50688" y="52462"/>
                  <a:pt x="50688" y="52098"/>
                </a:cubicBezTo>
                <a:cubicBezTo>
                  <a:pt x="50802" y="52143"/>
                  <a:pt x="50893" y="52234"/>
                  <a:pt x="50870" y="52439"/>
                </a:cubicBezTo>
                <a:cubicBezTo>
                  <a:pt x="50938" y="52462"/>
                  <a:pt x="50961" y="52393"/>
                  <a:pt x="50961" y="52325"/>
                </a:cubicBezTo>
                <a:cubicBezTo>
                  <a:pt x="51097" y="52348"/>
                  <a:pt x="51029" y="52598"/>
                  <a:pt x="51052" y="52757"/>
                </a:cubicBezTo>
                <a:close/>
                <a:moveTo>
                  <a:pt x="12303" y="92870"/>
                </a:moveTo>
                <a:cubicBezTo>
                  <a:pt x="11916" y="92961"/>
                  <a:pt x="12189" y="93325"/>
                  <a:pt x="12098" y="93530"/>
                </a:cubicBezTo>
                <a:cubicBezTo>
                  <a:pt x="12257" y="93462"/>
                  <a:pt x="12144" y="93666"/>
                  <a:pt x="12371" y="93575"/>
                </a:cubicBezTo>
                <a:cubicBezTo>
                  <a:pt x="12348" y="93257"/>
                  <a:pt x="12144" y="93257"/>
                  <a:pt x="12303" y="92870"/>
                </a:cubicBezTo>
                <a:close/>
                <a:moveTo>
                  <a:pt x="12394" y="92870"/>
                </a:moveTo>
                <a:cubicBezTo>
                  <a:pt x="12462" y="92961"/>
                  <a:pt x="12189" y="93325"/>
                  <a:pt x="12553" y="93189"/>
                </a:cubicBezTo>
                <a:cubicBezTo>
                  <a:pt x="12485" y="93098"/>
                  <a:pt x="12758" y="92779"/>
                  <a:pt x="12394" y="92870"/>
                </a:cubicBezTo>
                <a:close/>
                <a:moveTo>
                  <a:pt x="12098" y="93735"/>
                </a:moveTo>
                <a:cubicBezTo>
                  <a:pt x="12053" y="93871"/>
                  <a:pt x="12098" y="93916"/>
                  <a:pt x="12166" y="93939"/>
                </a:cubicBezTo>
                <a:cubicBezTo>
                  <a:pt x="12371" y="93871"/>
                  <a:pt x="12780" y="93598"/>
                  <a:pt x="12530" y="93689"/>
                </a:cubicBezTo>
                <a:cubicBezTo>
                  <a:pt x="12439" y="93825"/>
                  <a:pt x="12189" y="93757"/>
                  <a:pt x="12098" y="93735"/>
                </a:cubicBezTo>
                <a:close/>
                <a:moveTo>
                  <a:pt x="11552" y="93644"/>
                </a:moveTo>
                <a:cubicBezTo>
                  <a:pt x="11439" y="93575"/>
                  <a:pt x="11416" y="93416"/>
                  <a:pt x="11189" y="93462"/>
                </a:cubicBezTo>
                <a:cubicBezTo>
                  <a:pt x="11257" y="93621"/>
                  <a:pt x="11052" y="93666"/>
                  <a:pt x="11098" y="93803"/>
                </a:cubicBezTo>
                <a:close/>
                <a:moveTo>
                  <a:pt x="10757" y="96281"/>
                </a:moveTo>
                <a:cubicBezTo>
                  <a:pt x="10893" y="96418"/>
                  <a:pt x="10711" y="97077"/>
                  <a:pt x="11098" y="96782"/>
                </a:cubicBezTo>
                <a:cubicBezTo>
                  <a:pt x="11234" y="96532"/>
                  <a:pt x="11052" y="96759"/>
                  <a:pt x="11007" y="96668"/>
                </a:cubicBezTo>
                <a:cubicBezTo>
                  <a:pt x="10961" y="96509"/>
                  <a:pt x="11166" y="95940"/>
                  <a:pt x="10757" y="96281"/>
                </a:cubicBezTo>
                <a:close/>
                <a:moveTo>
                  <a:pt x="12598" y="94803"/>
                </a:moveTo>
                <a:cubicBezTo>
                  <a:pt x="12371" y="95008"/>
                  <a:pt x="12212" y="95190"/>
                  <a:pt x="12030" y="95395"/>
                </a:cubicBezTo>
                <a:cubicBezTo>
                  <a:pt x="12280" y="95167"/>
                  <a:pt x="12712" y="94894"/>
                  <a:pt x="12598" y="94803"/>
                </a:cubicBezTo>
                <a:close/>
                <a:moveTo>
                  <a:pt x="12121" y="95645"/>
                </a:moveTo>
                <a:cubicBezTo>
                  <a:pt x="12235" y="95554"/>
                  <a:pt x="12303" y="95531"/>
                  <a:pt x="12303" y="95622"/>
                </a:cubicBezTo>
                <a:cubicBezTo>
                  <a:pt x="12576" y="95349"/>
                  <a:pt x="12667" y="95190"/>
                  <a:pt x="12758" y="95031"/>
                </a:cubicBezTo>
                <a:cubicBezTo>
                  <a:pt x="12598" y="95190"/>
                  <a:pt x="12553" y="95190"/>
                  <a:pt x="12576" y="95076"/>
                </a:cubicBezTo>
                <a:cubicBezTo>
                  <a:pt x="12303" y="95304"/>
                  <a:pt x="12212" y="95463"/>
                  <a:pt x="12121" y="95645"/>
                </a:cubicBezTo>
                <a:close/>
                <a:moveTo>
                  <a:pt x="12917" y="96645"/>
                </a:moveTo>
                <a:cubicBezTo>
                  <a:pt x="12871" y="96782"/>
                  <a:pt x="13121" y="96804"/>
                  <a:pt x="13303" y="96486"/>
                </a:cubicBezTo>
                <a:cubicBezTo>
                  <a:pt x="13031" y="96759"/>
                  <a:pt x="13167" y="96350"/>
                  <a:pt x="12917" y="96645"/>
                </a:cubicBezTo>
                <a:close/>
                <a:moveTo>
                  <a:pt x="14622" y="97941"/>
                </a:moveTo>
                <a:cubicBezTo>
                  <a:pt x="14645" y="97987"/>
                  <a:pt x="14759" y="98283"/>
                  <a:pt x="14872" y="97964"/>
                </a:cubicBezTo>
                <a:cubicBezTo>
                  <a:pt x="14782" y="97555"/>
                  <a:pt x="15077" y="97873"/>
                  <a:pt x="15191" y="97691"/>
                </a:cubicBezTo>
                <a:cubicBezTo>
                  <a:pt x="15236" y="97100"/>
                  <a:pt x="14759" y="97691"/>
                  <a:pt x="14622" y="97941"/>
                </a:cubicBezTo>
                <a:close/>
                <a:moveTo>
                  <a:pt x="15009" y="98032"/>
                </a:moveTo>
                <a:cubicBezTo>
                  <a:pt x="15191" y="98010"/>
                  <a:pt x="15350" y="97964"/>
                  <a:pt x="15441" y="97828"/>
                </a:cubicBezTo>
                <a:cubicBezTo>
                  <a:pt x="15441" y="97646"/>
                  <a:pt x="15418" y="97509"/>
                  <a:pt x="15350" y="97464"/>
                </a:cubicBezTo>
                <a:cubicBezTo>
                  <a:pt x="15395" y="97873"/>
                  <a:pt x="15123" y="97828"/>
                  <a:pt x="15009" y="98032"/>
                </a:cubicBezTo>
                <a:close/>
                <a:moveTo>
                  <a:pt x="19557" y="93598"/>
                </a:moveTo>
                <a:cubicBezTo>
                  <a:pt x="19898" y="93507"/>
                  <a:pt x="20012" y="93530"/>
                  <a:pt x="20012" y="93212"/>
                </a:cubicBezTo>
                <a:cubicBezTo>
                  <a:pt x="19739" y="93121"/>
                  <a:pt x="19511" y="93393"/>
                  <a:pt x="19557" y="93598"/>
                </a:cubicBezTo>
                <a:close/>
                <a:moveTo>
                  <a:pt x="21285" y="96236"/>
                </a:moveTo>
                <a:cubicBezTo>
                  <a:pt x="21513" y="96077"/>
                  <a:pt x="21785" y="95918"/>
                  <a:pt x="21831" y="95690"/>
                </a:cubicBezTo>
                <a:cubicBezTo>
                  <a:pt x="21399" y="95781"/>
                  <a:pt x="21353" y="95895"/>
                  <a:pt x="21285" y="96236"/>
                </a:cubicBezTo>
                <a:close/>
                <a:moveTo>
                  <a:pt x="21603" y="92529"/>
                </a:moveTo>
                <a:cubicBezTo>
                  <a:pt x="21785" y="92575"/>
                  <a:pt x="22172" y="92325"/>
                  <a:pt x="22036" y="92075"/>
                </a:cubicBezTo>
                <a:cubicBezTo>
                  <a:pt x="21876" y="92347"/>
                  <a:pt x="21581" y="92165"/>
                  <a:pt x="21603" y="92529"/>
                </a:cubicBezTo>
                <a:close/>
                <a:moveTo>
                  <a:pt x="22900" y="92029"/>
                </a:moveTo>
                <a:cubicBezTo>
                  <a:pt x="22945" y="92097"/>
                  <a:pt x="23104" y="92052"/>
                  <a:pt x="23059" y="91938"/>
                </a:cubicBezTo>
                <a:cubicBezTo>
                  <a:pt x="22854" y="91961"/>
                  <a:pt x="22718" y="91711"/>
                  <a:pt x="22468" y="91847"/>
                </a:cubicBezTo>
                <a:cubicBezTo>
                  <a:pt x="22536" y="92143"/>
                  <a:pt x="22763" y="91893"/>
                  <a:pt x="22900" y="92029"/>
                </a:cubicBezTo>
                <a:close/>
                <a:moveTo>
                  <a:pt x="22968" y="91779"/>
                </a:moveTo>
                <a:cubicBezTo>
                  <a:pt x="23332" y="91574"/>
                  <a:pt x="23514" y="91642"/>
                  <a:pt x="23605" y="91301"/>
                </a:cubicBezTo>
                <a:cubicBezTo>
                  <a:pt x="23491" y="91347"/>
                  <a:pt x="23491" y="91233"/>
                  <a:pt x="23514" y="91142"/>
                </a:cubicBezTo>
                <a:cubicBezTo>
                  <a:pt x="23309" y="91438"/>
                  <a:pt x="22809" y="91210"/>
                  <a:pt x="22968" y="91779"/>
                </a:cubicBezTo>
                <a:close/>
                <a:moveTo>
                  <a:pt x="37294" y="87777"/>
                </a:moveTo>
                <a:cubicBezTo>
                  <a:pt x="37521" y="87640"/>
                  <a:pt x="37817" y="87686"/>
                  <a:pt x="37885" y="87413"/>
                </a:cubicBezTo>
                <a:cubicBezTo>
                  <a:pt x="37794" y="87322"/>
                  <a:pt x="37703" y="87322"/>
                  <a:pt x="37612" y="87322"/>
                </a:cubicBezTo>
                <a:cubicBezTo>
                  <a:pt x="37658" y="86844"/>
                  <a:pt x="38226" y="86958"/>
                  <a:pt x="38204" y="86662"/>
                </a:cubicBezTo>
                <a:cubicBezTo>
                  <a:pt x="37931" y="86571"/>
                  <a:pt x="37612" y="87094"/>
                  <a:pt x="37340" y="87208"/>
                </a:cubicBezTo>
                <a:cubicBezTo>
                  <a:pt x="37408" y="87322"/>
                  <a:pt x="37612" y="87413"/>
                  <a:pt x="37521" y="87527"/>
                </a:cubicBezTo>
                <a:cubicBezTo>
                  <a:pt x="37385" y="87436"/>
                  <a:pt x="37226" y="87777"/>
                  <a:pt x="37089" y="87731"/>
                </a:cubicBezTo>
                <a:cubicBezTo>
                  <a:pt x="36794" y="88436"/>
                  <a:pt x="36953" y="87981"/>
                  <a:pt x="37294" y="87777"/>
                </a:cubicBezTo>
                <a:close/>
                <a:moveTo>
                  <a:pt x="38363" y="86640"/>
                </a:moveTo>
                <a:cubicBezTo>
                  <a:pt x="38477" y="86458"/>
                  <a:pt x="38590" y="86526"/>
                  <a:pt x="38704" y="86367"/>
                </a:cubicBezTo>
                <a:cubicBezTo>
                  <a:pt x="38454" y="86253"/>
                  <a:pt x="38636" y="86094"/>
                  <a:pt x="38454" y="85980"/>
                </a:cubicBezTo>
                <a:cubicBezTo>
                  <a:pt x="38226" y="86230"/>
                  <a:pt x="38340" y="86435"/>
                  <a:pt x="38363" y="86640"/>
                </a:cubicBezTo>
                <a:close/>
                <a:moveTo>
                  <a:pt x="41865" y="80955"/>
                </a:moveTo>
                <a:cubicBezTo>
                  <a:pt x="41933" y="80886"/>
                  <a:pt x="42001" y="80886"/>
                  <a:pt x="42069" y="80955"/>
                </a:cubicBezTo>
                <a:cubicBezTo>
                  <a:pt x="42320" y="80750"/>
                  <a:pt x="42365" y="80250"/>
                  <a:pt x="42501" y="80318"/>
                </a:cubicBezTo>
                <a:cubicBezTo>
                  <a:pt x="42638" y="80454"/>
                  <a:pt x="42251" y="80750"/>
                  <a:pt x="42479" y="80841"/>
                </a:cubicBezTo>
                <a:cubicBezTo>
                  <a:pt x="42843" y="80614"/>
                  <a:pt x="42683" y="80500"/>
                  <a:pt x="42843" y="80159"/>
                </a:cubicBezTo>
                <a:cubicBezTo>
                  <a:pt x="42524" y="80136"/>
                  <a:pt x="42570" y="79931"/>
                  <a:pt x="42320" y="79931"/>
                </a:cubicBezTo>
                <a:cubicBezTo>
                  <a:pt x="42206" y="80363"/>
                  <a:pt x="41978" y="80705"/>
                  <a:pt x="41865" y="80955"/>
                </a:cubicBezTo>
                <a:close/>
                <a:moveTo>
                  <a:pt x="45048" y="75815"/>
                </a:moveTo>
                <a:cubicBezTo>
                  <a:pt x="45208" y="75565"/>
                  <a:pt x="45094" y="75429"/>
                  <a:pt x="44866" y="75338"/>
                </a:cubicBezTo>
                <a:cubicBezTo>
                  <a:pt x="44753" y="75611"/>
                  <a:pt x="44821" y="75906"/>
                  <a:pt x="45048" y="75815"/>
                </a:cubicBezTo>
                <a:close/>
                <a:moveTo>
                  <a:pt x="46117" y="75111"/>
                </a:moveTo>
                <a:cubicBezTo>
                  <a:pt x="46163" y="74519"/>
                  <a:pt x="46731" y="74406"/>
                  <a:pt x="46526" y="74065"/>
                </a:cubicBezTo>
                <a:cubicBezTo>
                  <a:pt x="46299" y="74337"/>
                  <a:pt x="45981" y="74178"/>
                  <a:pt x="45776" y="74565"/>
                </a:cubicBezTo>
                <a:cubicBezTo>
                  <a:pt x="45844" y="74747"/>
                  <a:pt x="45935" y="74792"/>
                  <a:pt x="46094" y="74724"/>
                </a:cubicBezTo>
                <a:cubicBezTo>
                  <a:pt x="46026" y="74906"/>
                  <a:pt x="46049" y="75020"/>
                  <a:pt x="46117" y="75111"/>
                </a:cubicBezTo>
                <a:close/>
                <a:moveTo>
                  <a:pt x="43093" y="70290"/>
                </a:moveTo>
                <a:cubicBezTo>
                  <a:pt x="43138" y="69994"/>
                  <a:pt x="43320" y="70108"/>
                  <a:pt x="43388" y="69858"/>
                </a:cubicBezTo>
                <a:cubicBezTo>
                  <a:pt x="43229" y="69789"/>
                  <a:pt x="43115" y="69767"/>
                  <a:pt x="43002" y="69812"/>
                </a:cubicBezTo>
                <a:cubicBezTo>
                  <a:pt x="42888" y="70040"/>
                  <a:pt x="43002" y="70153"/>
                  <a:pt x="43093" y="70290"/>
                </a:cubicBezTo>
                <a:close/>
                <a:moveTo>
                  <a:pt x="47300" y="71859"/>
                </a:moveTo>
                <a:cubicBezTo>
                  <a:pt x="47595" y="71518"/>
                  <a:pt x="47163" y="71563"/>
                  <a:pt x="47345" y="71267"/>
                </a:cubicBezTo>
                <a:cubicBezTo>
                  <a:pt x="47504" y="71108"/>
                  <a:pt x="48141" y="70381"/>
                  <a:pt x="47800" y="70130"/>
                </a:cubicBezTo>
                <a:cubicBezTo>
                  <a:pt x="47573" y="70472"/>
                  <a:pt x="47618" y="70972"/>
                  <a:pt x="47345" y="71040"/>
                </a:cubicBezTo>
                <a:cubicBezTo>
                  <a:pt x="47391" y="71017"/>
                  <a:pt x="47413" y="70676"/>
                  <a:pt x="47300" y="70904"/>
                </a:cubicBezTo>
                <a:cubicBezTo>
                  <a:pt x="47436" y="71154"/>
                  <a:pt x="46845" y="71768"/>
                  <a:pt x="47300" y="71859"/>
                </a:cubicBezTo>
                <a:close/>
                <a:moveTo>
                  <a:pt x="43593" y="69062"/>
                </a:moveTo>
                <a:cubicBezTo>
                  <a:pt x="43707" y="68834"/>
                  <a:pt x="43798" y="68607"/>
                  <a:pt x="43616" y="68516"/>
                </a:cubicBezTo>
                <a:cubicBezTo>
                  <a:pt x="43411" y="68607"/>
                  <a:pt x="43275" y="69016"/>
                  <a:pt x="43593" y="69062"/>
                </a:cubicBezTo>
                <a:close/>
                <a:moveTo>
                  <a:pt x="43570" y="67538"/>
                </a:moveTo>
                <a:cubicBezTo>
                  <a:pt x="43320" y="67402"/>
                  <a:pt x="43229" y="67652"/>
                  <a:pt x="43161" y="67925"/>
                </a:cubicBezTo>
                <a:cubicBezTo>
                  <a:pt x="43411" y="68061"/>
                  <a:pt x="43502" y="67811"/>
                  <a:pt x="43570" y="67538"/>
                </a:cubicBezTo>
                <a:close/>
                <a:moveTo>
                  <a:pt x="44162" y="67538"/>
                </a:moveTo>
                <a:cubicBezTo>
                  <a:pt x="44480" y="67333"/>
                  <a:pt x="44162" y="67015"/>
                  <a:pt x="44139" y="66765"/>
                </a:cubicBezTo>
                <a:cubicBezTo>
                  <a:pt x="44002" y="67106"/>
                  <a:pt x="44002" y="67356"/>
                  <a:pt x="44162" y="67538"/>
                </a:cubicBezTo>
                <a:close/>
                <a:moveTo>
                  <a:pt x="49187" y="68993"/>
                </a:moveTo>
                <a:cubicBezTo>
                  <a:pt x="49528" y="69130"/>
                  <a:pt x="49505" y="68789"/>
                  <a:pt x="49551" y="68516"/>
                </a:cubicBezTo>
                <a:cubicBezTo>
                  <a:pt x="49301" y="68311"/>
                  <a:pt x="49301" y="68789"/>
                  <a:pt x="49187" y="68993"/>
                </a:cubicBezTo>
                <a:close/>
                <a:moveTo>
                  <a:pt x="49733" y="68812"/>
                </a:moveTo>
                <a:cubicBezTo>
                  <a:pt x="49937" y="68698"/>
                  <a:pt x="50006" y="68289"/>
                  <a:pt x="49869" y="68129"/>
                </a:cubicBezTo>
                <a:cubicBezTo>
                  <a:pt x="49665" y="68266"/>
                  <a:pt x="49596" y="68675"/>
                  <a:pt x="49733" y="68812"/>
                </a:cubicBezTo>
                <a:close/>
                <a:moveTo>
                  <a:pt x="50847" y="68357"/>
                </a:moveTo>
                <a:cubicBezTo>
                  <a:pt x="50961" y="68038"/>
                  <a:pt x="51029" y="67606"/>
                  <a:pt x="51211" y="67493"/>
                </a:cubicBezTo>
                <a:cubicBezTo>
                  <a:pt x="51029" y="67515"/>
                  <a:pt x="50551" y="67720"/>
                  <a:pt x="50688" y="67925"/>
                </a:cubicBezTo>
                <a:cubicBezTo>
                  <a:pt x="50711" y="67857"/>
                  <a:pt x="50756" y="67811"/>
                  <a:pt x="50824" y="67857"/>
                </a:cubicBezTo>
                <a:cubicBezTo>
                  <a:pt x="50756" y="68061"/>
                  <a:pt x="50756" y="68243"/>
                  <a:pt x="50847" y="68357"/>
                </a:cubicBezTo>
                <a:close/>
                <a:moveTo>
                  <a:pt x="49960" y="64514"/>
                </a:moveTo>
                <a:cubicBezTo>
                  <a:pt x="49665" y="64355"/>
                  <a:pt x="49528" y="64809"/>
                  <a:pt x="49642" y="65014"/>
                </a:cubicBezTo>
                <a:cubicBezTo>
                  <a:pt x="49915" y="65173"/>
                  <a:pt x="50051" y="64718"/>
                  <a:pt x="49960" y="64514"/>
                </a:cubicBezTo>
                <a:close/>
                <a:moveTo>
                  <a:pt x="50551" y="59306"/>
                </a:moveTo>
                <a:cubicBezTo>
                  <a:pt x="50779" y="58942"/>
                  <a:pt x="50574" y="58806"/>
                  <a:pt x="50574" y="58397"/>
                </a:cubicBezTo>
                <a:cubicBezTo>
                  <a:pt x="50938" y="58556"/>
                  <a:pt x="50733" y="57987"/>
                  <a:pt x="50733" y="57965"/>
                </a:cubicBezTo>
                <a:cubicBezTo>
                  <a:pt x="50779" y="57737"/>
                  <a:pt x="51029" y="57715"/>
                  <a:pt x="51074" y="57464"/>
                </a:cubicBezTo>
                <a:cubicBezTo>
                  <a:pt x="50665" y="57487"/>
                  <a:pt x="50983" y="56828"/>
                  <a:pt x="50711" y="56737"/>
                </a:cubicBezTo>
                <a:cubicBezTo>
                  <a:pt x="50733" y="56555"/>
                  <a:pt x="50665" y="56191"/>
                  <a:pt x="50915" y="56327"/>
                </a:cubicBezTo>
                <a:cubicBezTo>
                  <a:pt x="50938" y="56668"/>
                  <a:pt x="50665" y="56737"/>
                  <a:pt x="50961" y="56873"/>
                </a:cubicBezTo>
                <a:cubicBezTo>
                  <a:pt x="51074" y="56714"/>
                  <a:pt x="51120" y="56532"/>
                  <a:pt x="51097" y="56327"/>
                </a:cubicBezTo>
                <a:cubicBezTo>
                  <a:pt x="51074" y="56123"/>
                  <a:pt x="50529" y="55350"/>
                  <a:pt x="51006" y="55327"/>
                </a:cubicBezTo>
                <a:cubicBezTo>
                  <a:pt x="51006" y="55395"/>
                  <a:pt x="51074" y="55463"/>
                  <a:pt x="51097" y="55327"/>
                </a:cubicBezTo>
                <a:cubicBezTo>
                  <a:pt x="50847" y="55168"/>
                  <a:pt x="51552" y="54713"/>
                  <a:pt x="51074" y="54554"/>
                </a:cubicBezTo>
                <a:cubicBezTo>
                  <a:pt x="50938" y="54599"/>
                  <a:pt x="51006" y="54963"/>
                  <a:pt x="50847" y="54986"/>
                </a:cubicBezTo>
                <a:cubicBezTo>
                  <a:pt x="50847" y="54713"/>
                  <a:pt x="50938" y="54485"/>
                  <a:pt x="50961" y="54281"/>
                </a:cubicBezTo>
                <a:cubicBezTo>
                  <a:pt x="51006" y="54076"/>
                  <a:pt x="50983" y="53917"/>
                  <a:pt x="50824" y="53758"/>
                </a:cubicBezTo>
                <a:cubicBezTo>
                  <a:pt x="50824" y="53667"/>
                  <a:pt x="51097" y="53599"/>
                  <a:pt x="51120" y="53553"/>
                </a:cubicBezTo>
                <a:cubicBezTo>
                  <a:pt x="51143" y="53462"/>
                  <a:pt x="51097" y="52825"/>
                  <a:pt x="51143" y="52780"/>
                </a:cubicBezTo>
                <a:cubicBezTo>
                  <a:pt x="51143" y="52757"/>
                  <a:pt x="51325" y="52803"/>
                  <a:pt x="51325" y="52780"/>
                </a:cubicBezTo>
                <a:cubicBezTo>
                  <a:pt x="51347" y="52553"/>
                  <a:pt x="51143" y="52325"/>
                  <a:pt x="51256" y="52098"/>
                </a:cubicBezTo>
                <a:cubicBezTo>
                  <a:pt x="51347" y="52098"/>
                  <a:pt x="51507" y="52120"/>
                  <a:pt x="51529" y="52007"/>
                </a:cubicBezTo>
                <a:cubicBezTo>
                  <a:pt x="51347" y="51757"/>
                  <a:pt x="51234" y="52007"/>
                  <a:pt x="51074" y="52098"/>
                </a:cubicBezTo>
                <a:cubicBezTo>
                  <a:pt x="50983" y="51643"/>
                  <a:pt x="50711" y="51961"/>
                  <a:pt x="50620" y="51438"/>
                </a:cubicBezTo>
                <a:cubicBezTo>
                  <a:pt x="50620" y="51211"/>
                  <a:pt x="50870" y="51302"/>
                  <a:pt x="50802" y="50983"/>
                </a:cubicBezTo>
                <a:cubicBezTo>
                  <a:pt x="50642" y="50915"/>
                  <a:pt x="50620" y="50688"/>
                  <a:pt x="50597" y="50551"/>
                </a:cubicBezTo>
                <a:cubicBezTo>
                  <a:pt x="50483" y="49892"/>
                  <a:pt x="50483" y="49096"/>
                  <a:pt x="50529" y="48346"/>
                </a:cubicBezTo>
                <a:cubicBezTo>
                  <a:pt x="50392" y="48255"/>
                  <a:pt x="50233" y="48186"/>
                  <a:pt x="50233" y="47914"/>
                </a:cubicBezTo>
                <a:cubicBezTo>
                  <a:pt x="50142" y="47345"/>
                  <a:pt x="50097" y="46913"/>
                  <a:pt x="50028" y="46481"/>
                </a:cubicBezTo>
                <a:cubicBezTo>
                  <a:pt x="49960" y="46049"/>
                  <a:pt x="49869" y="45594"/>
                  <a:pt x="49801" y="45003"/>
                </a:cubicBezTo>
                <a:cubicBezTo>
                  <a:pt x="49142" y="44980"/>
                  <a:pt x="49710" y="45822"/>
                  <a:pt x="49733" y="46208"/>
                </a:cubicBezTo>
                <a:cubicBezTo>
                  <a:pt x="49801" y="46868"/>
                  <a:pt x="49687" y="47482"/>
                  <a:pt x="49687" y="48050"/>
                </a:cubicBezTo>
                <a:cubicBezTo>
                  <a:pt x="49846" y="48050"/>
                  <a:pt x="49937" y="48141"/>
                  <a:pt x="49983" y="48255"/>
                </a:cubicBezTo>
                <a:cubicBezTo>
                  <a:pt x="49892" y="49210"/>
                  <a:pt x="50119" y="49687"/>
                  <a:pt x="50233" y="50551"/>
                </a:cubicBezTo>
                <a:cubicBezTo>
                  <a:pt x="50028" y="50620"/>
                  <a:pt x="49937" y="50233"/>
                  <a:pt x="49960" y="50665"/>
                </a:cubicBezTo>
                <a:cubicBezTo>
                  <a:pt x="50142" y="50779"/>
                  <a:pt x="50165" y="51074"/>
                  <a:pt x="50347" y="51211"/>
                </a:cubicBezTo>
                <a:cubicBezTo>
                  <a:pt x="50279" y="52007"/>
                  <a:pt x="50460" y="52780"/>
                  <a:pt x="50210" y="53167"/>
                </a:cubicBezTo>
                <a:cubicBezTo>
                  <a:pt x="50370" y="53599"/>
                  <a:pt x="50347" y="54076"/>
                  <a:pt x="50165" y="54372"/>
                </a:cubicBezTo>
                <a:cubicBezTo>
                  <a:pt x="50620" y="54281"/>
                  <a:pt x="50324" y="54940"/>
                  <a:pt x="50460" y="55168"/>
                </a:cubicBezTo>
                <a:cubicBezTo>
                  <a:pt x="50279" y="55122"/>
                  <a:pt x="50301" y="54849"/>
                  <a:pt x="50119" y="54804"/>
                </a:cubicBezTo>
                <a:cubicBezTo>
                  <a:pt x="50256" y="55190"/>
                  <a:pt x="50074" y="55327"/>
                  <a:pt x="50051" y="55782"/>
                </a:cubicBezTo>
                <a:cubicBezTo>
                  <a:pt x="50392" y="56009"/>
                  <a:pt x="50119" y="55327"/>
                  <a:pt x="50347" y="55372"/>
                </a:cubicBezTo>
                <a:cubicBezTo>
                  <a:pt x="50688" y="55486"/>
                  <a:pt x="50279" y="55895"/>
                  <a:pt x="50370" y="56373"/>
                </a:cubicBezTo>
                <a:cubicBezTo>
                  <a:pt x="50483" y="56396"/>
                  <a:pt x="50574" y="56418"/>
                  <a:pt x="50529" y="56623"/>
                </a:cubicBezTo>
                <a:cubicBezTo>
                  <a:pt x="50256" y="56373"/>
                  <a:pt x="50460" y="56646"/>
                  <a:pt x="50415" y="56941"/>
                </a:cubicBezTo>
                <a:cubicBezTo>
                  <a:pt x="50301" y="57396"/>
                  <a:pt x="50233" y="57737"/>
                  <a:pt x="50460" y="57942"/>
                </a:cubicBezTo>
                <a:cubicBezTo>
                  <a:pt x="50301" y="57919"/>
                  <a:pt x="50188" y="57874"/>
                  <a:pt x="50119" y="57783"/>
                </a:cubicBezTo>
                <a:cubicBezTo>
                  <a:pt x="49960" y="58169"/>
                  <a:pt x="50256" y="58169"/>
                  <a:pt x="50301" y="58374"/>
                </a:cubicBezTo>
                <a:cubicBezTo>
                  <a:pt x="50233" y="58715"/>
                  <a:pt x="50165" y="59056"/>
                  <a:pt x="50119" y="59306"/>
                </a:cubicBezTo>
                <a:cubicBezTo>
                  <a:pt x="50028" y="59579"/>
                  <a:pt x="49937" y="59784"/>
                  <a:pt x="49824" y="59852"/>
                </a:cubicBezTo>
                <a:cubicBezTo>
                  <a:pt x="49710" y="59807"/>
                  <a:pt x="49642" y="59625"/>
                  <a:pt x="49551" y="59807"/>
                </a:cubicBezTo>
                <a:cubicBezTo>
                  <a:pt x="49619" y="59966"/>
                  <a:pt x="49846" y="60034"/>
                  <a:pt x="49937" y="60193"/>
                </a:cubicBezTo>
                <a:cubicBezTo>
                  <a:pt x="49892" y="60489"/>
                  <a:pt x="49460" y="60625"/>
                  <a:pt x="49824" y="60853"/>
                </a:cubicBezTo>
                <a:cubicBezTo>
                  <a:pt x="50028" y="60398"/>
                  <a:pt x="49892" y="60011"/>
                  <a:pt x="50188" y="59898"/>
                </a:cubicBezTo>
                <a:cubicBezTo>
                  <a:pt x="50233" y="60102"/>
                  <a:pt x="50210" y="60421"/>
                  <a:pt x="50210" y="60693"/>
                </a:cubicBezTo>
                <a:cubicBezTo>
                  <a:pt x="50233" y="61194"/>
                  <a:pt x="50142" y="60853"/>
                  <a:pt x="50028" y="61239"/>
                </a:cubicBezTo>
                <a:cubicBezTo>
                  <a:pt x="50529" y="61899"/>
                  <a:pt x="50824" y="59284"/>
                  <a:pt x="50551" y="59306"/>
                </a:cubicBezTo>
                <a:close/>
                <a:moveTo>
                  <a:pt x="45685" y="59033"/>
                </a:moveTo>
                <a:cubicBezTo>
                  <a:pt x="45844" y="58942"/>
                  <a:pt x="45912" y="58579"/>
                  <a:pt x="45662" y="58533"/>
                </a:cubicBezTo>
                <a:cubicBezTo>
                  <a:pt x="45526" y="58624"/>
                  <a:pt x="45458" y="58988"/>
                  <a:pt x="45685" y="59033"/>
                </a:cubicBezTo>
                <a:close/>
                <a:moveTo>
                  <a:pt x="45981" y="53303"/>
                </a:moveTo>
                <a:cubicBezTo>
                  <a:pt x="45799" y="52916"/>
                  <a:pt x="46117" y="52939"/>
                  <a:pt x="46185" y="52598"/>
                </a:cubicBezTo>
                <a:cubicBezTo>
                  <a:pt x="45958" y="52575"/>
                  <a:pt x="45912" y="52416"/>
                  <a:pt x="45731" y="52598"/>
                </a:cubicBezTo>
                <a:cubicBezTo>
                  <a:pt x="45890" y="52757"/>
                  <a:pt x="45662" y="53326"/>
                  <a:pt x="45981" y="53303"/>
                </a:cubicBezTo>
                <a:close/>
                <a:moveTo>
                  <a:pt x="45844" y="50574"/>
                </a:moveTo>
                <a:cubicBezTo>
                  <a:pt x="46003" y="50392"/>
                  <a:pt x="45867" y="49960"/>
                  <a:pt x="45731" y="49778"/>
                </a:cubicBezTo>
                <a:cubicBezTo>
                  <a:pt x="45776" y="50188"/>
                  <a:pt x="45526" y="50392"/>
                  <a:pt x="45844" y="50574"/>
                </a:cubicBezTo>
                <a:close/>
                <a:moveTo>
                  <a:pt x="49710" y="44343"/>
                </a:moveTo>
                <a:cubicBezTo>
                  <a:pt x="49437" y="44343"/>
                  <a:pt x="49460" y="44616"/>
                  <a:pt x="49187" y="44616"/>
                </a:cubicBezTo>
                <a:cubicBezTo>
                  <a:pt x="49164" y="44548"/>
                  <a:pt x="49164" y="44412"/>
                  <a:pt x="49073" y="44412"/>
                </a:cubicBezTo>
                <a:cubicBezTo>
                  <a:pt x="49187" y="45003"/>
                  <a:pt x="49778" y="45003"/>
                  <a:pt x="49710" y="44343"/>
                </a:cubicBezTo>
                <a:close/>
                <a:moveTo>
                  <a:pt x="52007" y="58147"/>
                </a:moveTo>
                <a:cubicBezTo>
                  <a:pt x="52075" y="57874"/>
                  <a:pt x="52348" y="57987"/>
                  <a:pt x="52348" y="57624"/>
                </a:cubicBezTo>
                <a:cubicBezTo>
                  <a:pt x="52189" y="56987"/>
                  <a:pt x="51575" y="57896"/>
                  <a:pt x="52007" y="58147"/>
                </a:cubicBezTo>
                <a:close/>
                <a:moveTo>
                  <a:pt x="52530" y="57646"/>
                </a:moveTo>
                <a:cubicBezTo>
                  <a:pt x="52280" y="58056"/>
                  <a:pt x="52894" y="58147"/>
                  <a:pt x="52962" y="57919"/>
                </a:cubicBezTo>
                <a:cubicBezTo>
                  <a:pt x="52666" y="57965"/>
                  <a:pt x="52894" y="57510"/>
                  <a:pt x="52530" y="57646"/>
                </a:cubicBezTo>
                <a:close/>
                <a:moveTo>
                  <a:pt x="52894" y="59784"/>
                </a:moveTo>
                <a:cubicBezTo>
                  <a:pt x="52962" y="59534"/>
                  <a:pt x="53144" y="59352"/>
                  <a:pt x="52985" y="59102"/>
                </a:cubicBezTo>
                <a:cubicBezTo>
                  <a:pt x="52666" y="58942"/>
                  <a:pt x="52689" y="59829"/>
                  <a:pt x="52894" y="59784"/>
                </a:cubicBezTo>
                <a:close/>
                <a:moveTo>
                  <a:pt x="49323" y="44162"/>
                </a:moveTo>
                <a:cubicBezTo>
                  <a:pt x="49346" y="43911"/>
                  <a:pt x="49505" y="43638"/>
                  <a:pt x="49483" y="43388"/>
                </a:cubicBezTo>
                <a:cubicBezTo>
                  <a:pt x="49460" y="43093"/>
                  <a:pt x="49278" y="43070"/>
                  <a:pt x="49233" y="42865"/>
                </a:cubicBezTo>
                <a:cubicBezTo>
                  <a:pt x="49187" y="42752"/>
                  <a:pt x="49301" y="42774"/>
                  <a:pt x="49301" y="42752"/>
                </a:cubicBezTo>
                <a:cubicBezTo>
                  <a:pt x="49301" y="42638"/>
                  <a:pt x="49187" y="42661"/>
                  <a:pt x="49187" y="42661"/>
                </a:cubicBezTo>
                <a:cubicBezTo>
                  <a:pt x="49073" y="42115"/>
                  <a:pt x="48960" y="41819"/>
                  <a:pt x="48664" y="41751"/>
                </a:cubicBezTo>
                <a:cubicBezTo>
                  <a:pt x="48641" y="42160"/>
                  <a:pt x="48982" y="42729"/>
                  <a:pt x="49119" y="43320"/>
                </a:cubicBezTo>
                <a:cubicBezTo>
                  <a:pt x="49187" y="43616"/>
                  <a:pt x="48937" y="44093"/>
                  <a:pt x="49323" y="44162"/>
                </a:cubicBezTo>
                <a:close/>
                <a:moveTo>
                  <a:pt x="45662" y="31586"/>
                </a:moveTo>
                <a:cubicBezTo>
                  <a:pt x="45503" y="31336"/>
                  <a:pt x="45776" y="31336"/>
                  <a:pt x="45799" y="31177"/>
                </a:cubicBezTo>
                <a:cubicBezTo>
                  <a:pt x="45662" y="30768"/>
                  <a:pt x="45480" y="30449"/>
                  <a:pt x="45253" y="30358"/>
                </a:cubicBezTo>
                <a:cubicBezTo>
                  <a:pt x="45344" y="30290"/>
                  <a:pt x="45253" y="30108"/>
                  <a:pt x="45276" y="29995"/>
                </a:cubicBezTo>
                <a:cubicBezTo>
                  <a:pt x="45026" y="29790"/>
                  <a:pt x="44844" y="29472"/>
                  <a:pt x="44707" y="29130"/>
                </a:cubicBezTo>
                <a:cubicBezTo>
                  <a:pt x="44548" y="28812"/>
                  <a:pt x="44434" y="28448"/>
                  <a:pt x="44321" y="28153"/>
                </a:cubicBezTo>
                <a:cubicBezTo>
                  <a:pt x="44230" y="28312"/>
                  <a:pt x="44002" y="27607"/>
                  <a:pt x="44071" y="28039"/>
                </a:cubicBezTo>
                <a:cubicBezTo>
                  <a:pt x="44139" y="28221"/>
                  <a:pt x="44275" y="28198"/>
                  <a:pt x="44343" y="28380"/>
                </a:cubicBezTo>
                <a:cubicBezTo>
                  <a:pt x="44162" y="28516"/>
                  <a:pt x="44230" y="28903"/>
                  <a:pt x="44298" y="29130"/>
                </a:cubicBezTo>
                <a:cubicBezTo>
                  <a:pt x="44343" y="29312"/>
                  <a:pt x="44503" y="29335"/>
                  <a:pt x="44616" y="29562"/>
                </a:cubicBezTo>
                <a:cubicBezTo>
                  <a:pt x="44707" y="29813"/>
                  <a:pt x="44685" y="30199"/>
                  <a:pt x="44775" y="30427"/>
                </a:cubicBezTo>
                <a:cubicBezTo>
                  <a:pt x="44821" y="30563"/>
                  <a:pt x="44935" y="30518"/>
                  <a:pt x="44980" y="30699"/>
                </a:cubicBezTo>
                <a:cubicBezTo>
                  <a:pt x="45071" y="30972"/>
                  <a:pt x="45299" y="31723"/>
                  <a:pt x="45662" y="31586"/>
                </a:cubicBezTo>
                <a:close/>
                <a:moveTo>
                  <a:pt x="44844" y="27539"/>
                </a:moveTo>
                <a:cubicBezTo>
                  <a:pt x="44503" y="27675"/>
                  <a:pt x="45071" y="28130"/>
                  <a:pt x="45185" y="28221"/>
                </a:cubicBezTo>
                <a:cubicBezTo>
                  <a:pt x="45117" y="27993"/>
                  <a:pt x="45094" y="27652"/>
                  <a:pt x="44844" y="27539"/>
                </a:cubicBezTo>
                <a:close/>
                <a:moveTo>
                  <a:pt x="43275" y="27220"/>
                </a:moveTo>
                <a:cubicBezTo>
                  <a:pt x="43206" y="26970"/>
                  <a:pt x="43479" y="26856"/>
                  <a:pt x="43206" y="26538"/>
                </a:cubicBezTo>
                <a:cubicBezTo>
                  <a:pt x="43025" y="26629"/>
                  <a:pt x="43002" y="27175"/>
                  <a:pt x="43275" y="27220"/>
                </a:cubicBezTo>
                <a:close/>
                <a:moveTo>
                  <a:pt x="43161" y="25697"/>
                </a:moveTo>
                <a:cubicBezTo>
                  <a:pt x="43025" y="25401"/>
                  <a:pt x="42570" y="24810"/>
                  <a:pt x="42570" y="25015"/>
                </a:cubicBezTo>
                <a:cubicBezTo>
                  <a:pt x="42752" y="25174"/>
                  <a:pt x="43161" y="25924"/>
                  <a:pt x="43161" y="25697"/>
                </a:cubicBezTo>
                <a:close/>
                <a:moveTo>
                  <a:pt x="34656" y="14963"/>
                </a:moveTo>
                <a:lnTo>
                  <a:pt x="34406" y="15214"/>
                </a:lnTo>
                <a:lnTo>
                  <a:pt x="34611" y="15441"/>
                </a:lnTo>
                <a:cubicBezTo>
                  <a:pt x="34815" y="15305"/>
                  <a:pt x="34884" y="15145"/>
                  <a:pt x="34656" y="14963"/>
                </a:cubicBezTo>
                <a:close/>
                <a:moveTo>
                  <a:pt x="30108" y="7573"/>
                </a:moveTo>
                <a:cubicBezTo>
                  <a:pt x="30313" y="7755"/>
                  <a:pt x="30085" y="7937"/>
                  <a:pt x="30381" y="8142"/>
                </a:cubicBezTo>
                <a:cubicBezTo>
                  <a:pt x="30586" y="7982"/>
                  <a:pt x="30313" y="7482"/>
                  <a:pt x="30108" y="7573"/>
                </a:cubicBezTo>
                <a:close/>
                <a:moveTo>
                  <a:pt x="20739" y="10143"/>
                </a:moveTo>
                <a:cubicBezTo>
                  <a:pt x="20512" y="10256"/>
                  <a:pt x="20216" y="10097"/>
                  <a:pt x="20057" y="10393"/>
                </a:cubicBezTo>
                <a:cubicBezTo>
                  <a:pt x="20376" y="10688"/>
                  <a:pt x="21035" y="10484"/>
                  <a:pt x="20739" y="10143"/>
                </a:cubicBezTo>
                <a:close/>
                <a:moveTo>
                  <a:pt x="19489" y="9983"/>
                </a:moveTo>
                <a:cubicBezTo>
                  <a:pt x="19284" y="9892"/>
                  <a:pt x="18875" y="9892"/>
                  <a:pt x="18852" y="10165"/>
                </a:cubicBezTo>
                <a:cubicBezTo>
                  <a:pt x="19193" y="10302"/>
                  <a:pt x="19625" y="9915"/>
                  <a:pt x="19830" y="10370"/>
                </a:cubicBezTo>
                <a:cubicBezTo>
                  <a:pt x="20034" y="10165"/>
                  <a:pt x="19648" y="10052"/>
                  <a:pt x="19489" y="9983"/>
                </a:cubicBezTo>
                <a:close/>
                <a:moveTo>
                  <a:pt x="22559" y="2820"/>
                </a:moveTo>
                <a:cubicBezTo>
                  <a:pt x="22240" y="2752"/>
                  <a:pt x="21694" y="2161"/>
                  <a:pt x="21558" y="2502"/>
                </a:cubicBezTo>
                <a:cubicBezTo>
                  <a:pt x="21535" y="2798"/>
                  <a:pt x="21808" y="2388"/>
                  <a:pt x="22013" y="2638"/>
                </a:cubicBezTo>
                <a:cubicBezTo>
                  <a:pt x="21967" y="2729"/>
                  <a:pt x="21945" y="2843"/>
                  <a:pt x="22127" y="2911"/>
                </a:cubicBezTo>
                <a:cubicBezTo>
                  <a:pt x="22127" y="2525"/>
                  <a:pt x="22513" y="3025"/>
                  <a:pt x="22559" y="2820"/>
                </a:cubicBezTo>
                <a:close/>
                <a:moveTo>
                  <a:pt x="18397" y="10256"/>
                </a:moveTo>
                <a:cubicBezTo>
                  <a:pt x="18488" y="10097"/>
                  <a:pt x="18352" y="10029"/>
                  <a:pt x="18352" y="9915"/>
                </a:cubicBezTo>
                <a:cubicBezTo>
                  <a:pt x="18511" y="9733"/>
                  <a:pt x="18738" y="9574"/>
                  <a:pt x="18374" y="9415"/>
                </a:cubicBezTo>
                <a:cubicBezTo>
                  <a:pt x="18329" y="9529"/>
                  <a:pt x="18329" y="9620"/>
                  <a:pt x="18352" y="9711"/>
                </a:cubicBezTo>
                <a:cubicBezTo>
                  <a:pt x="18170" y="9597"/>
                  <a:pt x="18033" y="9642"/>
                  <a:pt x="17965" y="9824"/>
                </a:cubicBezTo>
                <a:cubicBezTo>
                  <a:pt x="18283" y="9915"/>
                  <a:pt x="18283" y="10097"/>
                  <a:pt x="18397" y="10256"/>
                </a:cubicBezTo>
                <a:close/>
                <a:moveTo>
                  <a:pt x="16237" y="9028"/>
                </a:moveTo>
                <a:cubicBezTo>
                  <a:pt x="16169" y="8846"/>
                  <a:pt x="16487" y="8505"/>
                  <a:pt x="16191" y="8414"/>
                </a:cubicBezTo>
                <a:cubicBezTo>
                  <a:pt x="16078" y="8483"/>
                  <a:pt x="15964" y="8596"/>
                  <a:pt x="15919" y="8801"/>
                </a:cubicBezTo>
                <a:cubicBezTo>
                  <a:pt x="16100" y="8846"/>
                  <a:pt x="16078" y="8983"/>
                  <a:pt x="16237" y="9028"/>
                </a:cubicBezTo>
                <a:close/>
                <a:moveTo>
                  <a:pt x="17760" y="2138"/>
                </a:moveTo>
                <a:cubicBezTo>
                  <a:pt x="17874" y="1865"/>
                  <a:pt x="17556" y="1752"/>
                  <a:pt x="17237" y="1638"/>
                </a:cubicBezTo>
                <a:cubicBezTo>
                  <a:pt x="17056" y="1934"/>
                  <a:pt x="17442" y="2024"/>
                  <a:pt x="17760" y="2138"/>
                </a:cubicBezTo>
                <a:close/>
                <a:moveTo>
                  <a:pt x="14850" y="1297"/>
                </a:moveTo>
                <a:cubicBezTo>
                  <a:pt x="14463" y="1092"/>
                  <a:pt x="14304" y="1592"/>
                  <a:pt x="14736" y="1638"/>
                </a:cubicBezTo>
                <a:close/>
                <a:moveTo>
                  <a:pt x="41183" y="20148"/>
                </a:moveTo>
                <a:cubicBezTo>
                  <a:pt x="40955" y="20262"/>
                  <a:pt x="41228" y="20853"/>
                  <a:pt x="41410" y="20808"/>
                </a:cubicBezTo>
                <a:cubicBezTo>
                  <a:pt x="41365" y="20603"/>
                  <a:pt x="41319" y="20398"/>
                  <a:pt x="41183" y="20148"/>
                </a:cubicBezTo>
                <a:close/>
                <a:moveTo>
                  <a:pt x="42729" y="21422"/>
                </a:moveTo>
                <a:cubicBezTo>
                  <a:pt x="42843" y="21581"/>
                  <a:pt x="42797" y="21694"/>
                  <a:pt x="42615" y="21763"/>
                </a:cubicBezTo>
                <a:cubicBezTo>
                  <a:pt x="42774" y="22081"/>
                  <a:pt x="42956" y="22013"/>
                  <a:pt x="43115" y="22377"/>
                </a:cubicBezTo>
                <a:cubicBezTo>
                  <a:pt x="43275" y="22331"/>
                  <a:pt x="43161" y="21694"/>
                  <a:pt x="43070" y="21604"/>
                </a:cubicBezTo>
                <a:cubicBezTo>
                  <a:pt x="43025" y="21581"/>
                  <a:pt x="42888" y="21740"/>
                  <a:pt x="42843" y="21604"/>
                </a:cubicBezTo>
                <a:cubicBezTo>
                  <a:pt x="42956" y="21535"/>
                  <a:pt x="42934" y="21194"/>
                  <a:pt x="42729" y="21422"/>
                </a:cubicBezTo>
                <a:close/>
                <a:moveTo>
                  <a:pt x="43070" y="23195"/>
                </a:moveTo>
                <a:cubicBezTo>
                  <a:pt x="43275" y="23400"/>
                  <a:pt x="42979" y="23787"/>
                  <a:pt x="43366" y="23809"/>
                </a:cubicBezTo>
                <a:cubicBezTo>
                  <a:pt x="43343" y="23673"/>
                  <a:pt x="43388" y="23195"/>
                  <a:pt x="43070" y="23195"/>
                </a:cubicBezTo>
                <a:close/>
                <a:moveTo>
                  <a:pt x="46640" y="76520"/>
                </a:moveTo>
                <a:cubicBezTo>
                  <a:pt x="46572" y="76589"/>
                  <a:pt x="46504" y="76611"/>
                  <a:pt x="46413" y="76543"/>
                </a:cubicBezTo>
                <a:cubicBezTo>
                  <a:pt x="46185" y="76839"/>
                  <a:pt x="46413" y="76952"/>
                  <a:pt x="46390" y="77180"/>
                </a:cubicBezTo>
                <a:cubicBezTo>
                  <a:pt x="46436" y="76975"/>
                  <a:pt x="46799" y="76634"/>
                  <a:pt x="46640" y="76520"/>
                </a:cubicBezTo>
                <a:close/>
                <a:moveTo>
                  <a:pt x="45594" y="78817"/>
                </a:moveTo>
                <a:cubicBezTo>
                  <a:pt x="45753" y="78863"/>
                  <a:pt x="45685" y="79158"/>
                  <a:pt x="45617" y="79499"/>
                </a:cubicBezTo>
                <a:cubicBezTo>
                  <a:pt x="45731" y="79295"/>
                  <a:pt x="45912" y="79499"/>
                  <a:pt x="46003" y="79181"/>
                </a:cubicBezTo>
                <a:cubicBezTo>
                  <a:pt x="45935" y="79067"/>
                  <a:pt x="45799" y="78385"/>
                  <a:pt x="45594" y="78817"/>
                </a:cubicBezTo>
                <a:close/>
                <a:moveTo>
                  <a:pt x="11052" y="102330"/>
                </a:moveTo>
                <a:cubicBezTo>
                  <a:pt x="10734" y="102376"/>
                  <a:pt x="10438" y="102467"/>
                  <a:pt x="10234" y="102649"/>
                </a:cubicBezTo>
                <a:cubicBezTo>
                  <a:pt x="10597" y="102580"/>
                  <a:pt x="10484" y="102808"/>
                  <a:pt x="10848" y="102740"/>
                </a:cubicBezTo>
                <a:close/>
                <a:moveTo>
                  <a:pt x="6754" y="99169"/>
                </a:moveTo>
                <a:cubicBezTo>
                  <a:pt x="7004" y="98828"/>
                  <a:pt x="7323" y="98555"/>
                  <a:pt x="7300" y="98055"/>
                </a:cubicBezTo>
                <a:cubicBezTo>
                  <a:pt x="6959" y="98146"/>
                  <a:pt x="7118" y="98328"/>
                  <a:pt x="6936" y="98533"/>
                </a:cubicBezTo>
                <a:cubicBezTo>
                  <a:pt x="6959" y="98510"/>
                  <a:pt x="6800" y="98442"/>
                  <a:pt x="6754" y="98669"/>
                </a:cubicBezTo>
                <a:close/>
                <a:moveTo>
                  <a:pt x="6845" y="98237"/>
                </a:moveTo>
                <a:cubicBezTo>
                  <a:pt x="6868" y="97941"/>
                  <a:pt x="6823" y="97805"/>
                  <a:pt x="6663" y="97850"/>
                </a:cubicBezTo>
                <a:cubicBezTo>
                  <a:pt x="6618" y="98055"/>
                  <a:pt x="6527" y="98169"/>
                  <a:pt x="6572" y="98419"/>
                </a:cubicBezTo>
                <a:close/>
                <a:moveTo>
                  <a:pt x="6686" y="95940"/>
                </a:moveTo>
                <a:cubicBezTo>
                  <a:pt x="6709" y="95827"/>
                  <a:pt x="6754" y="95758"/>
                  <a:pt x="6868" y="95758"/>
                </a:cubicBezTo>
                <a:cubicBezTo>
                  <a:pt x="6800" y="95395"/>
                  <a:pt x="6800" y="95531"/>
                  <a:pt x="6868" y="95122"/>
                </a:cubicBezTo>
                <a:cubicBezTo>
                  <a:pt x="6595" y="95099"/>
                  <a:pt x="6618" y="96054"/>
                  <a:pt x="6686" y="95940"/>
                </a:cubicBezTo>
                <a:close/>
                <a:moveTo>
                  <a:pt x="6868" y="89641"/>
                </a:moveTo>
                <a:cubicBezTo>
                  <a:pt x="7232" y="89732"/>
                  <a:pt x="6982" y="89050"/>
                  <a:pt x="7050" y="88777"/>
                </a:cubicBezTo>
                <a:cubicBezTo>
                  <a:pt x="7027" y="88641"/>
                  <a:pt x="6936" y="88573"/>
                  <a:pt x="6982" y="88345"/>
                </a:cubicBezTo>
                <a:cubicBezTo>
                  <a:pt x="7209" y="88413"/>
                  <a:pt x="7300" y="88300"/>
                  <a:pt x="7255" y="88027"/>
                </a:cubicBezTo>
                <a:cubicBezTo>
                  <a:pt x="6982" y="87936"/>
                  <a:pt x="7073" y="88322"/>
                  <a:pt x="6800" y="88231"/>
                </a:cubicBezTo>
                <a:cubicBezTo>
                  <a:pt x="6868" y="87799"/>
                  <a:pt x="6641" y="87754"/>
                  <a:pt x="6527" y="87572"/>
                </a:cubicBezTo>
                <a:cubicBezTo>
                  <a:pt x="6618" y="88231"/>
                  <a:pt x="7004" y="89073"/>
                  <a:pt x="6868" y="89641"/>
                </a:cubicBezTo>
                <a:close/>
                <a:moveTo>
                  <a:pt x="6527" y="86913"/>
                </a:moveTo>
                <a:cubicBezTo>
                  <a:pt x="6595" y="87390"/>
                  <a:pt x="6800" y="87663"/>
                  <a:pt x="7073" y="87913"/>
                </a:cubicBezTo>
                <a:cubicBezTo>
                  <a:pt x="7050" y="87595"/>
                  <a:pt x="7346" y="87140"/>
                  <a:pt x="7095" y="86913"/>
                </a:cubicBezTo>
                <a:cubicBezTo>
                  <a:pt x="7050" y="87163"/>
                  <a:pt x="6595" y="87004"/>
                  <a:pt x="6527" y="86913"/>
                </a:cubicBezTo>
                <a:close/>
                <a:moveTo>
                  <a:pt x="3866" y="88595"/>
                </a:moveTo>
                <a:cubicBezTo>
                  <a:pt x="3593" y="88936"/>
                  <a:pt x="3866" y="89323"/>
                  <a:pt x="3571" y="89687"/>
                </a:cubicBezTo>
                <a:cubicBezTo>
                  <a:pt x="3798" y="89755"/>
                  <a:pt x="3684" y="89505"/>
                  <a:pt x="3753" y="89368"/>
                </a:cubicBezTo>
                <a:cubicBezTo>
                  <a:pt x="3889" y="89118"/>
                  <a:pt x="4230" y="88732"/>
                  <a:pt x="3866" y="88595"/>
                </a:cubicBezTo>
                <a:close/>
                <a:moveTo>
                  <a:pt x="5663" y="90710"/>
                </a:moveTo>
                <a:cubicBezTo>
                  <a:pt x="5390" y="90778"/>
                  <a:pt x="5253" y="91051"/>
                  <a:pt x="5276" y="91483"/>
                </a:cubicBezTo>
                <a:cubicBezTo>
                  <a:pt x="5776" y="91665"/>
                  <a:pt x="5640" y="91097"/>
                  <a:pt x="5663" y="90710"/>
                </a:cubicBezTo>
                <a:close/>
                <a:moveTo>
                  <a:pt x="4253" y="93644"/>
                </a:moveTo>
                <a:cubicBezTo>
                  <a:pt x="4185" y="94212"/>
                  <a:pt x="4435" y="94962"/>
                  <a:pt x="4594" y="94553"/>
                </a:cubicBezTo>
                <a:cubicBezTo>
                  <a:pt x="4480" y="94508"/>
                  <a:pt x="4799" y="93325"/>
                  <a:pt x="4253" y="93644"/>
                </a:cubicBezTo>
                <a:close/>
                <a:moveTo>
                  <a:pt x="3935" y="96327"/>
                </a:moveTo>
                <a:cubicBezTo>
                  <a:pt x="3935" y="96759"/>
                  <a:pt x="3889" y="97305"/>
                  <a:pt x="4116" y="97236"/>
                </a:cubicBezTo>
                <a:cubicBezTo>
                  <a:pt x="4071" y="96918"/>
                  <a:pt x="4276" y="96054"/>
                  <a:pt x="3935" y="96327"/>
                </a:cubicBezTo>
                <a:close/>
                <a:moveTo>
                  <a:pt x="5299" y="97055"/>
                </a:moveTo>
                <a:lnTo>
                  <a:pt x="5299" y="97782"/>
                </a:lnTo>
                <a:cubicBezTo>
                  <a:pt x="5663" y="97737"/>
                  <a:pt x="5663" y="96759"/>
                  <a:pt x="5299" y="97055"/>
                </a:cubicBezTo>
                <a:close/>
                <a:moveTo>
                  <a:pt x="3571" y="102148"/>
                </a:moveTo>
                <a:cubicBezTo>
                  <a:pt x="3571" y="102626"/>
                  <a:pt x="3639" y="102944"/>
                  <a:pt x="3798" y="102967"/>
                </a:cubicBezTo>
                <a:cubicBezTo>
                  <a:pt x="3707" y="102421"/>
                  <a:pt x="4003" y="101853"/>
                  <a:pt x="3571" y="102148"/>
                </a:cubicBezTo>
                <a:close/>
                <a:moveTo>
                  <a:pt x="7869" y="106969"/>
                </a:moveTo>
                <a:cubicBezTo>
                  <a:pt x="8437" y="106764"/>
                  <a:pt x="8164" y="107060"/>
                  <a:pt x="8414" y="107060"/>
                </a:cubicBezTo>
                <a:cubicBezTo>
                  <a:pt x="8596" y="106764"/>
                  <a:pt x="8278" y="106764"/>
                  <a:pt x="8187" y="106628"/>
                </a:cubicBezTo>
                <a:cubicBezTo>
                  <a:pt x="8301" y="106446"/>
                  <a:pt x="8687" y="106446"/>
                  <a:pt x="8733" y="106196"/>
                </a:cubicBezTo>
                <a:cubicBezTo>
                  <a:pt x="7823" y="106264"/>
                  <a:pt x="8210" y="106492"/>
                  <a:pt x="7869" y="106969"/>
                </a:cubicBezTo>
                <a:close/>
                <a:moveTo>
                  <a:pt x="11439" y="104104"/>
                </a:moveTo>
                <a:cubicBezTo>
                  <a:pt x="11985" y="103967"/>
                  <a:pt x="11552" y="104513"/>
                  <a:pt x="12326" y="104240"/>
                </a:cubicBezTo>
                <a:cubicBezTo>
                  <a:pt x="12485" y="103922"/>
                  <a:pt x="11916" y="104058"/>
                  <a:pt x="12326" y="103763"/>
                </a:cubicBezTo>
                <a:cubicBezTo>
                  <a:pt x="11939" y="103808"/>
                  <a:pt x="11643" y="103922"/>
                  <a:pt x="11439" y="104104"/>
                </a:cubicBezTo>
                <a:close/>
                <a:moveTo>
                  <a:pt x="18147" y="104513"/>
                </a:moveTo>
                <a:cubicBezTo>
                  <a:pt x="18283" y="104354"/>
                  <a:pt x="18238" y="104127"/>
                  <a:pt x="18374" y="103967"/>
                </a:cubicBezTo>
                <a:cubicBezTo>
                  <a:pt x="18170" y="104036"/>
                  <a:pt x="17965" y="104104"/>
                  <a:pt x="17760" y="104149"/>
                </a:cubicBezTo>
                <a:cubicBezTo>
                  <a:pt x="17760" y="104377"/>
                  <a:pt x="17783" y="104604"/>
                  <a:pt x="18147" y="104513"/>
                </a:cubicBezTo>
                <a:close/>
                <a:moveTo>
                  <a:pt x="29221" y="99465"/>
                </a:moveTo>
                <a:cubicBezTo>
                  <a:pt x="29381" y="99101"/>
                  <a:pt x="29881" y="99238"/>
                  <a:pt x="29995" y="98874"/>
                </a:cubicBezTo>
                <a:cubicBezTo>
                  <a:pt x="29835" y="98874"/>
                  <a:pt x="28971" y="99215"/>
                  <a:pt x="29221" y="99465"/>
                </a:cubicBezTo>
                <a:close/>
                <a:moveTo>
                  <a:pt x="30677" y="98419"/>
                </a:moveTo>
                <a:cubicBezTo>
                  <a:pt x="30950" y="98169"/>
                  <a:pt x="31109" y="98260"/>
                  <a:pt x="31336" y="98101"/>
                </a:cubicBezTo>
                <a:cubicBezTo>
                  <a:pt x="31200" y="97873"/>
                  <a:pt x="30540" y="98169"/>
                  <a:pt x="30677" y="98419"/>
                </a:cubicBezTo>
                <a:close/>
                <a:moveTo>
                  <a:pt x="33724" y="93234"/>
                </a:moveTo>
                <a:cubicBezTo>
                  <a:pt x="34110" y="92916"/>
                  <a:pt x="34406" y="92825"/>
                  <a:pt x="34543" y="92416"/>
                </a:cubicBezTo>
                <a:cubicBezTo>
                  <a:pt x="34406" y="92461"/>
                  <a:pt x="33815" y="92961"/>
                  <a:pt x="33724" y="93234"/>
                </a:cubicBezTo>
                <a:close/>
                <a:moveTo>
                  <a:pt x="39568" y="90983"/>
                </a:moveTo>
                <a:cubicBezTo>
                  <a:pt x="39659" y="90869"/>
                  <a:pt x="39818" y="90756"/>
                  <a:pt x="39750" y="90665"/>
                </a:cubicBezTo>
                <a:cubicBezTo>
                  <a:pt x="39409" y="90938"/>
                  <a:pt x="39636" y="90096"/>
                  <a:pt x="39318" y="90574"/>
                </a:cubicBezTo>
                <a:cubicBezTo>
                  <a:pt x="39295" y="90733"/>
                  <a:pt x="39409" y="90710"/>
                  <a:pt x="39568" y="90983"/>
                </a:cubicBezTo>
                <a:close/>
                <a:moveTo>
                  <a:pt x="7118" y="85616"/>
                </a:moveTo>
                <a:cubicBezTo>
                  <a:pt x="7095" y="85730"/>
                  <a:pt x="7004" y="85685"/>
                  <a:pt x="6913" y="85616"/>
                </a:cubicBezTo>
                <a:cubicBezTo>
                  <a:pt x="6913" y="85889"/>
                  <a:pt x="6641" y="85844"/>
                  <a:pt x="6641" y="86139"/>
                </a:cubicBezTo>
                <a:cubicBezTo>
                  <a:pt x="6777" y="86367"/>
                  <a:pt x="7368" y="85844"/>
                  <a:pt x="7118" y="85616"/>
                </a:cubicBezTo>
                <a:close/>
                <a:moveTo>
                  <a:pt x="6641" y="85480"/>
                </a:moveTo>
                <a:cubicBezTo>
                  <a:pt x="6618" y="84752"/>
                  <a:pt x="6959" y="85594"/>
                  <a:pt x="7118" y="85275"/>
                </a:cubicBezTo>
                <a:cubicBezTo>
                  <a:pt x="7164" y="84798"/>
                  <a:pt x="7073" y="84457"/>
                  <a:pt x="7050" y="84070"/>
                </a:cubicBezTo>
                <a:cubicBezTo>
                  <a:pt x="6913" y="83797"/>
                  <a:pt x="6754" y="84275"/>
                  <a:pt x="6663" y="83956"/>
                </a:cubicBezTo>
                <a:cubicBezTo>
                  <a:pt x="6868" y="83706"/>
                  <a:pt x="7073" y="83502"/>
                  <a:pt x="7141" y="83092"/>
                </a:cubicBezTo>
                <a:cubicBezTo>
                  <a:pt x="7027" y="82910"/>
                  <a:pt x="6845" y="82797"/>
                  <a:pt x="6595" y="82751"/>
                </a:cubicBezTo>
                <a:cubicBezTo>
                  <a:pt x="6595" y="83160"/>
                  <a:pt x="6550" y="83638"/>
                  <a:pt x="6777" y="83206"/>
                </a:cubicBezTo>
                <a:cubicBezTo>
                  <a:pt x="6732" y="83570"/>
                  <a:pt x="6527" y="83774"/>
                  <a:pt x="6481" y="84184"/>
                </a:cubicBezTo>
                <a:cubicBezTo>
                  <a:pt x="6913" y="84434"/>
                  <a:pt x="6390" y="85162"/>
                  <a:pt x="6641" y="85480"/>
                </a:cubicBezTo>
                <a:close/>
                <a:moveTo>
                  <a:pt x="5822" y="85366"/>
                </a:moveTo>
                <a:cubicBezTo>
                  <a:pt x="5936" y="85230"/>
                  <a:pt x="5936" y="84980"/>
                  <a:pt x="5936" y="84707"/>
                </a:cubicBezTo>
                <a:cubicBezTo>
                  <a:pt x="5640" y="84548"/>
                  <a:pt x="5686" y="85366"/>
                  <a:pt x="5822" y="85366"/>
                </a:cubicBezTo>
                <a:close/>
                <a:moveTo>
                  <a:pt x="4094" y="84661"/>
                </a:moveTo>
                <a:cubicBezTo>
                  <a:pt x="3957" y="84343"/>
                  <a:pt x="4207" y="84275"/>
                  <a:pt x="3935" y="84116"/>
                </a:cubicBezTo>
                <a:cubicBezTo>
                  <a:pt x="3798" y="84366"/>
                  <a:pt x="3935" y="84320"/>
                  <a:pt x="3821" y="84661"/>
                </a:cubicBezTo>
                <a:close/>
                <a:moveTo>
                  <a:pt x="6800" y="82433"/>
                </a:moveTo>
                <a:cubicBezTo>
                  <a:pt x="6823" y="82046"/>
                  <a:pt x="6777" y="81728"/>
                  <a:pt x="6709" y="81455"/>
                </a:cubicBezTo>
                <a:cubicBezTo>
                  <a:pt x="6913" y="81409"/>
                  <a:pt x="6800" y="81773"/>
                  <a:pt x="6982" y="81773"/>
                </a:cubicBezTo>
                <a:cubicBezTo>
                  <a:pt x="7004" y="81705"/>
                  <a:pt x="6982" y="81569"/>
                  <a:pt x="7073" y="81569"/>
                </a:cubicBezTo>
                <a:lnTo>
                  <a:pt x="7073" y="81341"/>
                </a:lnTo>
                <a:cubicBezTo>
                  <a:pt x="6936" y="81319"/>
                  <a:pt x="6732" y="81387"/>
                  <a:pt x="6709" y="81228"/>
                </a:cubicBezTo>
                <a:cubicBezTo>
                  <a:pt x="7118" y="81091"/>
                  <a:pt x="6732" y="80659"/>
                  <a:pt x="6732" y="80363"/>
                </a:cubicBezTo>
                <a:lnTo>
                  <a:pt x="7004" y="80363"/>
                </a:lnTo>
                <a:cubicBezTo>
                  <a:pt x="6709" y="79909"/>
                  <a:pt x="7346" y="79226"/>
                  <a:pt x="6936" y="79158"/>
                </a:cubicBezTo>
                <a:cubicBezTo>
                  <a:pt x="7004" y="79613"/>
                  <a:pt x="6709" y="79954"/>
                  <a:pt x="6459" y="79704"/>
                </a:cubicBezTo>
                <a:cubicBezTo>
                  <a:pt x="6459" y="80113"/>
                  <a:pt x="6504" y="80500"/>
                  <a:pt x="6732" y="80682"/>
                </a:cubicBezTo>
                <a:cubicBezTo>
                  <a:pt x="6800" y="81250"/>
                  <a:pt x="6163" y="82228"/>
                  <a:pt x="6800" y="82433"/>
                </a:cubicBezTo>
                <a:close/>
                <a:moveTo>
                  <a:pt x="6459" y="79363"/>
                </a:moveTo>
                <a:cubicBezTo>
                  <a:pt x="6732" y="79317"/>
                  <a:pt x="7232" y="78976"/>
                  <a:pt x="6936" y="78612"/>
                </a:cubicBezTo>
                <a:cubicBezTo>
                  <a:pt x="6913" y="78726"/>
                  <a:pt x="6823" y="78772"/>
                  <a:pt x="6754" y="78817"/>
                </a:cubicBezTo>
                <a:cubicBezTo>
                  <a:pt x="6618" y="78681"/>
                  <a:pt x="6663" y="78340"/>
                  <a:pt x="6663" y="78067"/>
                </a:cubicBezTo>
                <a:cubicBezTo>
                  <a:pt x="6959" y="78180"/>
                  <a:pt x="6891" y="77885"/>
                  <a:pt x="7050" y="77839"/>
                </a:cubicBezTo>
                <a:cubicBezTo>
                  <a:pt x="7118" y="77475"/>
                  <a:pt x="6913" y="77430"/>
                  <a:pt x="6959" y="77089"/>
                </a:cubicBezTo>
                <a:cubicBezTo>
                  <a:pt x="6686" y="77157"/>
                  <a:pt x="6777" y="77157"/>
                  <a:pt x="6504" y="77066"/>
                </a:cubicBezTo>
                <a:close/>
                <a:moveTo>
                  <a:pt x="4389" y="77248"/>
                </a:moveTo>
                <a:cubicBezTo>
                  <a:pt x="4526" y="77225"/>
                  <a:pt x="4730" y="77294"/>
                  <a:pt x="4753" y="77134"/>
                </a:cubicBezTo>
                <a:cubicBezTo>
                  <a:pt x="4571" y="77180"/>
                  <a:pt x="4776" y="76816"/>
                  <a:pt x="4867" y="76816"/>
                </a:cubicBezTo>
                <a:cubicBezTo>
                  <a:pt x="5003" y="76839"/>
                  <a:pt x="4935" y="77089"/>
                  <a:pt x="5140" y="77043"/>
                </a:cubicBezTo>
                <a:cubicBezTo>
                  <a:pt x="5163" y="76566"/>
                  <a:pt x="4981" y="75906"/>
                  <a:pt x="5072" y="75406"/>
                </a:cubicBezTo>
                <a:cubicBezTo>
                  <a:pt x="5117" y="75133"/>
                  <a:pt x="5413" y="75020"/>
                  <a:pt x="5435" y="74747"/>
                </a:cubicBezTo>
                <a:cubicBezTo>
                  <a:pt x="5458" y="75111"/>
                  <a:pt x="5708" y="75725"/>
                  <a:pt x="5890" y="75520"/>
                </a:cubicBezTo>
                <a:cubicBezTo>
                  <a:pt x="5595" y="75292"/>
                  <a:pt x="5617" y="74565"/>
                  <a:pt x="5344" y="74428"/>
                </a:cubicBezTo>
                <a:cubicBezTo>
                  <a:pt x="5390" y="74428"/>
                  <a:pt x="5299" y="74769"/>
                  <a:pt x="5163" y="74633"/>
                </a:cubicBezTo>
                <a:cubicBezTo>
                  <a:pt x="5231" y="74451"/>
                  <a:pt x="4912" y="74178"/>
                  <a:pt x="5185" y="74087"/>
                </a:cubicBezTo>
                <a:cubicBezTo>
                  <a:pt x="5185" y="74224"/>
                  <a:pt x="5163" y="74406"/>
                  <a:pt x="5253" y="74428"/>
                </a:cubicBezTo>
                <a:cubicBezTo>
                  <a:pt x="5367" y="74269"/>
                  <a:pt x="5390" y="73974"/>
                  <a:pt x="5549" y="73883"/>
                </a:cubicBezTo>
                <a:cubicBezTo>
                  <a:pt x="5686" y="73996"/>
                  <a:pt x="5776" y="73996"/>
                  <a:pt x="5822" y="73769"/>
                </a:cubicBezTo>
                <a:cubicBezTo>
                  <a:pt x="5526" y="73860"/>
                  <a:pt x="5708" y="73405"/>
                  <a:pt x="5367" y="73541"/>
                </a:cubicBezTo>
                <a:cubicBezTo>
                  <a:pt x="5367" y="73814"/>
                  <a:pt x="5526" y="73905"/>
                  <a:pt x="5276" y="73974"/>
                </a:cubicBezTo>
                <a:cubicBezTo>
                  <a:pt x="5003" y="73860"/>
                  <a:pt x="4730" y="73746"/>
                  <a:pt x="4458" y="73632"/>
                </a:cubicBezTo>
                <a:lnTo>
                  <a:pt x="4435" y="74065"/>
                </a:lnTo>
                <a:cubicBezTo>
                  <a:pt x="4662" y="74224"/>
                  <a:pt x="4730" y="73655"/>
                  <a:pt x="4799" y="73974"/>
                </a:cubicBezTo>
                <a:cubicBezTo>
                  <a:pt x="4821" y="74087"/>
                  <a:pt x="4821" y="74451"/>
                  <a:pt x="4708" y="74406"/>
                </a:cubicBezTo>
                <a:cubicBezTo>
                  <a:pt x="4730" y="74428"/>
                  <a:pt x="4662" y="74110"/>
                  <a:pt x="4617" y="74178"/>
                </a:cubicBezTo>
                <a:cubicBezTo>
                  <a:pt x="4503" y="74497"/>
                  <a:pt x="4617" y="74815"/>
                  <a:pt x="4617" y="75179"/>
                </a:cubicBezTo>
                <a:cubicBezTo>
                  <a:pt x="4617" y="75406"/>
                  <a:pt x="4367" y="75793"/>
                  <a:pt x="4685" y="75838"/>
                </a:cubicBezTo>
                <a:cubicBezTo>
                  <a:pt x="4685" y="75315"/>
                  <a:pt x="5003" y="75179"/>
                  <a:pt x="5072" y="74747"/>
                </a:cubicBezTo>
                <a:cubicBezTo>
                  <a:pt x="5367" y="75065"/>
                  <a:pt x="4867" y="75383"/>
                  <a:pt x="4776" y="75611"/>
                </a:cubicBezTo>
                <a:cubicBezTo>
                  <a:pt x="4821" y="75838"/>
                  <a:pt x="5003" y="76429"/>
                  <a:pt x="4776" y="76589"/>
                </a:cubicBezTo>
                <a:cubicBezTo>
                  <a:pt x="4503" y="76611"/>
                  <a:pt x="4890" y="75884"/>
                  <a:pt x="4503" y="76043"/>
                </a:cubicBezTo>
                <a:cubicBezTo>
                  <a:pt x="4662" y="76566"/>
                  <a:pt x="4435" y="76702"/>
                  <a:pt x="4389" y="77248"/>
                </a:cubicBezTo>
                <a:close/>
                <a:moveTo>
                  <a:pt x="5595" y="76407"/>
                </a:moveTo>
                <a:cubicBezTo>
                  <a:pt x="5572" y="76520"/>
                  <a:pt x="5458" y="76520"/>
                  <a:pt x="5322" y="76498"/>
                </a:cubicBezTo>
                <a:cubicBezTo>
                  <a:pt x="5322" y="76680"/>
                  <a:pt x="5344" y="76839"/>
                  <a:pt x="5413" y="76930"/>
                </a:cubicBezTo>
                <a:cubicBezTo>
                  <a:pt x="5640" y="77021"/>
                  <a:pt x="5799" y="76475"/>
                  <a:pt x="5595" y="76407"/>
                </a:cubicBezTo>
                <a:close/>
                <a:moveTo>
                  <a:pt x="5276" y="73428"/>
                </a:moveTo>
                <a:cubicBezTo>
                  <a:pt x="5413" y="72837"/>
                  <a:pt x="5822" y="73860"/>
                  <a:pt x="5822" y="73132"/>
                </a:cubicBezTo>
                <a:cubicBezTo>
                  <a:pt x="5549" y="72950"/>
                  <a:pt x="5094" y="73155"/>
                  <a:pt x="5276" y="73428"/>
                </a:cubicBezTo>
                <a:close/>
                <a:moveTo>
                  <a:pt x="4821" y="73109"/>
                </a:moveTo>
                <a:cubicBezTo>
                  <a:pt x="5049" y="72996"/>
                  <a:pt x="5413" y="73087"/>
                  <a:pt x="5390" y="72677"/>
                </a:cubicBezTo>
                <a:cubicBezTo>
                  <a:pt x="5026" y="72609"/>
                  <a:pt x="4958" y="72905"/>
                  <a:pt x="4821" y="73109"/>
                </a:cubicBezTo>
                <a:close/>
                <a:moveTo>
                  <a:pt x="5663" y="71813"/>
                </a:moveTo>
                <a:cubicBezTo>
                  <a:pt x="5549" y="71427"/>
                  <a:pt x="6027" y="71245"/>
                  <a:pt x="5776" y="71040"/>
                </a:cubicBezTo>
                <a:cubicBezTo>
                  <a:pt x="5663" y="71472"/>
                  <a:pt x="5549" y="71290"/>
                  <a:pt x="5413" y="71040"/>
                </a:cubicBezTo>
                <a:cubicBezTo>
                  <a:pt x="5435" y="71358"/>
                  <a:pt x="5458" y="71700"/>
                  <a:pt x="5663" y="71813"/>
                </a:cubicBezTo>
                <a:close/>
                <a:moveTo>
                  <a:pt x="5776" y="70608"/>
                </a:moveTo>
                <a:cubicBezTo>
                  <a:pt x="5776" y="70244"/>
                  <a:pt x="6049" y="70199"/>
                  <a:pt x="5981" y="69744"/>
                </a:cubicBezTo>
                <a:cubicBezTo>
                  <a:pt x="5526" y="69721"/>
                  <a:pt x="5617" y="70267"/>
                  <a:pt x="5776" y="70608"/>
                </a:cubicBezTo>
                <a:close/>
                <a:moveTo>
                  <a:pt x="7800" y="76657"/>
                </a:moveTo>
                <a:cubicBezTo>
                  <a:pt x="7914" y="76520"/>
                  <a:pt x="7960" y="76020"/>
                  <a:pt x="7709" y="75997"/>
                </a:cubicBezTo>
                <a:cubicBezTo>
                  <a:pt x="7755" y="76202"/>
                  <a:pt x="7596" y="76634"/>
                  <a:pt x="7800" y="76657"/>
                </a:cubicBezTo>
                <a:close/>
                <a:moveTo>
                  <a:pt x="6800" y="75770"/>
                </a:moveTo>
                <a:cubicBezTo>
                  <a:pt x="7232" y="75815"/>
                  <a:pt x="6823" y="75315"/>
                  <a:pt x="6800" y="75111"/>
                </a:cubicBezTo>
                <a:cubicBezTo>
                  <a:pt x="6800" y="74838"/>
                  <a:pt x="7073" y="74360"/>
                  <a:pt x="6732" y="74224"/>
                </a:cubicBezTo>
                <a:cubicBezTo>
                  <a:pt x="6754" y="74724"/>
                  <a:pt x="6618" y="75429"/>
                  <a:pt x="6800" y="75770"/>
                </a:cubicBezTo>
                <a:close/>
                <a:moveTo>
                  <a:pt x="7186" y="74246"/>
                </a:moveTo>
                <a:cubicBezTo>
                  <a:pt x="7346" y="73883"/>
                  <a:pt x="7277" y="73428"/>
                  <a:pt x="6823" y="73473"/>
                </a:cubicBezTo>
                <a:cubicBezTo>
                  <a:pt x="6800" y="73541"/>
                  <a:pt x="6595" y="73883"/>
                  <a:pt x="6823" y="73905"/>
                </a:cubicBezTo>
                <a:cubicBezTo>
                  <a:pt x="6823" y="73837"/>
                  <a:pt x="6845" y="73769"/>
                  <a:pt x="6913" y="73792"/>
                </a:cubicBezTo>
                <a:cubicBezTo>
                  <a:pt x="6845" y="74155"/>
                  <a:pt x="7050" y="74155"/>
                  <a:pt x="7186" y="74246"/>
                </a:cubicBezTo>
                <a:close/>
                <a:moveTo>
                  <a:pt x="6845" y="73360"/>
                </a:moveTo>
                <a:cubicBezTo>
                  <a:pt x="6868" y="73200"/>
                  <a:pt x="7118" y="73269"/>
                  <a:pt x="7027" y="72928"/>
                </a:cubicBezTo>
                <a:lnTo>
                  <a:pt x="6754" y="72928"/>
                </a:lnTo>
                <a:cubicBezTo>
                  <a:pt x="6754" y="73087"/>
                  <a:pt x="6709" y="73314"/>
                  <a:pt x="6845" y="73360"/>
                </a:cubicBezTo>
                <a:close/>
                <a:moveTo>
                  <a:pt x="8050" y="71313"/>
                </a:moveTo>
                <a:cubicBezTo>
                  <a:pt x="8141" y="71063"/>
                  <a:pt x="8437" y="70517"/>
                  <a:pt x="8164" y="70221"/>
                </a:cubicBezTo>
                <a:cubicBezTo>
                  <a:pt x="8096" y="70494"/>
                  <a:pt x="7891" y="71131"/>
                  <a:pt x="8050" y="71313"/>
                </a:cubicBezTo>
                <a:close/>
                <a:moveTo>
                  <a:pt x="8983" y="71222"/>
                </a:moveTo>
                <a:cubicBezTo>
                  <a:pt x="9119" y="71017"/>
                  <a:pt x="8960" y="71086"/>
                  <a:pt x="8983" y="70790"/>
                </a:cubicBezTo>
                <a:cubicBezTo>
                  <a:pt x="8619" y="70699"/>
                  <a:pt x="8619" y="71290"/>
                  <a:pt x="8983" y="71222"/>
                </a:cubicBezTo>
                <a:close/>
                <a:moveTo>
                  <a:pt x="8369" y="68812"/>
                </a:moveTo>
                <a:cubicBezTo>
                  <a:pt x="8323" y="68607"/>
                  <a:pt x="8483" y="68175"/>
                  <a:pt x="8278" y="68152"/>
                </a:cubicBezTo>
                <a:cubicBezTo>
                  <a:pt x="8164" y="68289"/>
                  <a:pt x="8119" y="68789"/>
                  <a:pt x="8369" y="68812"/>
                </a:cubicBezTo>
                <a:close/>
                <a:moveTo>
                  <a:pt x="7573" y="67584"/>
                </a:moveTo>
                <a:cubicBezTo>
                  <a:pt x="7687" y="67584"/>
                  <a:pt x="7755" y="67538"/>
                  <a:pt x="7846" y="67470"/>
                </a:cubicBezTo>
                <a:cubicBezTo>
                  <a:pt x="7869" y="67197"/>
                  <a:pt x="7709" y="67129"/>
                  <a:pt x="7573" y="67038"/>
                </a:cubicBezTo>
                <a:cubicBezTo>
                  <a:pt x="7459" y="67174"/>
                  <a:pt x="7437" y="67447"/>
                  <a:pt x="7573" y="67584"/>
                </a:cubicBezTo>
                <a:close/>
                <a:moveTo>
                  <a:pt x="7800" y="64627"/>
                </a:moveTo>
                <a:cubicBezTo>
                  <a:pt x="7891" y="64059"/>
                  <a:pt x="7641" y="64377"/>
                  <a:pt x="7618" y="64195"/>
                </a:cubicBezTo>
                <a:cubicBezTo>
                  <a:pt x="7550" y="63741"/>
                  <a:pt x="7846" y="63240"/>
                  <a:pt x="7732" y="62876"/>
                </a:cubicBezTo>
                <a:cubicBezTo>
                  <a:pt x="7709" y="63058"/>
                  <a:pt x="7505" y="62990"/>
                  <a:pt x="7368" y="62990"/>
                </a:cubicBezTo>
                <a:cubicBezTo>
                  <a:pt x="7618" y="63490"/>
                  <a:pt x="7414" y="63877"/>
                  <a:pt x="7414" y="64627"/>
                </a:cubicBezTo>
                <a:close/>
                <a:moveTo>
                  <a:pt x="8141" y="62922"/>
                </a:moveTo>
                <a:cubicBezTo>
                  <a:pt x="8141" y="62967"/>
                  <a:pt x="8119" y="63013"/>
                  <a:pt x="8096" y="63104"/>
                </a:cubicBezTo>
                <a:cubicBezTo>
                  <a:pt x="8050" y="63240"/>
                  <a:pt x="7914" y="63195"/>
                  <a:pt x="7891" y="63445"/>
                </a:cubicBezTo>
                <a:cubicBezTo>
                  <a:pt x="7891" y="63513"/>
                  <a:pt x="7846" y="63854"/>
                  <a:pt x="8073" y="63877"/>
                </a:cubicBezTo>
                <a:cubicBezTo>
                  <a:pt x="8141" y="63695"/>
                  <a:pt x="7982" y="63240"/>
                  <a:pt x="8187" y="63218"/>
                </a:cubicBezTo>
                <a:cubicBezTo>
                  <a:pt x="8096" y="63741"/>
                  <a:pt x="8392" y="63536"/>
                  <a:pt x="8437" y="63672"/>
                </a:cubicBezTo>
                <a:cubicBezTo>
                  <a:pt x="8346" y="63786"/>
                  <a:pt x="8346" y="64059"/>
                  <a:pt x="8346" y="64332"/>
                </a:cubicBezTo>
                <a:cubicBezTo>
                  <a:pt x="8755" y="64264"/>
                  <a:pt x="8551" y="63468"/>
                  <a:pt x="8733" y="63127"/>
                </a:cubicBezTo>
                <a:cubicBezTo>
                  <a:pt x="8824" y="63127"/>
                  <a:pt x="8846" y="63218"/>
                  <a:pt x="8915" y="63240"/>
                </a:cubicBezTo>
                <a:cubicBezTo>
                  <a:pt x="8983" y="62899"/>
                  <a:pt x="8983" y="63036"/>
                  <a:pt x="8915" y="62695"/>
                </a:cubicBezTo>
                <a:cubicBezTo>
                  <a:pt x="8574" y="62535"/>
                  <a:pt x="8892" y="63172"/>
                  <a:pt x="8551" y="63013"/>
                </a:cubicBezTo>
                <a:lnTo>
                  <a:pt x="8551" y="62467"/>
                </a:lnTo>
                <a:cubicBezTo>
                  <a:pt x="8164" y="62353"/>
                  <a:pt x="8505" y="62967"/>
                  <a:pt x="8278" y="63013"/>
                </a:cubicBezTo>
                <a:cubicBezTo>
                  <a:pt x="8164" y="63036"/>
                  <a:pt x="8141" y="62967"/>
                  <a:pt x="8141" y="62922"/>
                </a:cubicBezTo>
                <a:cubicBezTo>
                  <a:pt x="8187" y="62808"/>
                  <a:pt x="8141" y="62854"/>
                  <a:pt x="8141" y="62922"/>
                </a:cubicBezTo>
                <a:close/>
                <a:moveTo>
                  <a:pt x="7732" y="62558"/>
                </a:moveTo>
                <a:cubicBezTo>
                  <a:pt x="7891" y="62353"/>
                  <a:pt x="7800" y="61830"/>
                  <a:pt x="7846" y="61467"/>
                </a:cubicBezTo>
                <a:cubicBezTo>
                  <a:pt x="7300" y="61535"/>
                  <a:pt x="7527" y="62240"/>
                  <a:pt x="7732" y="62558"/>
                </a:cubicBezTo>
                <a:close/>
                <a:moveTo>
                  <a:pt x="8483" y="61580"/>
                </a:moveTo>
                <a:cubicBezTo>
                  <a:pt x="8528" y="61398"/>
                  <a:pt x="8528" y="61148"/>
                  <a:pt x="8664" y="61057"/>
                </a:cubicBezTo>
                <a:lnTo>
                  <a:pt x="8664" y="61808"/>
                </a:lnTo>
                <a:cubicBezTo>
                  <a:pt x="8755" y="61899"/>
                  <a:pt x="8892" y="61967"/>
                  <a:pt x="9119" y="61944"/>
                </a:cubicBezTo>
                <a:cubicBezTo>
                  <a:pt x="9233" y="61285"/>
                  <a:pt x="8846" y="61262"/>
                  <a:pt x="8846" y="60716"/>
                </a:cubicBezTo>
                <a:cubicBezTo>
                  <a:pt x="8664" y="60648"/>
                  <a:pt x="8687" y="60921"/>
                  <a:pt x="8574" y="60944"/>
                </a:cubicBezTo>
                <a:cubicBezTo>
                  <a:pt x="8596" y="60944"/>
                  <a:pt x="8460" y="60716"/>
                  <a:pt x="8392" y="60716"/>
                </a:cubicBezTo>
                <a:cubicBezTo>
                  <a:pt x="8437" y="60716"/>
                  <a:pt x="8323" y="60921"/>
                  <a:pt x="8301" y="60944"/>
                </a:cubicBezTo>
                <a:cubicBezTo>
                  <a:pt x="8210" y="60989"/>
                  <a:pt x="8096" y="60693"/>
                  <a:pt x="8119" y="61035"/>
                </a:cubicBezTo>
                <a:cubicBezTo>
                  <a:pt x="8574" y="60830"/>
                  <a:pt x="8255" y="61535"/>
                  <a:pt x="8483" y="61580"/>
                </a:cubicBezTo>
                <a:close/>
                <a:moveTo>
                  <a:pt x="7755" y="60375"/>
                </a:moveTo>
                <a:cubicBezTo>
                  <a:pt x="8005" y="59966"/>
                  <a:pt x="8096" y="60170"/>
                  <a:pt x="7869" y="59829"/>
                </a:cubicBezTo>
                <a:cubicBezTo>
                  <a:pt x="8210" y="59943"/>
                  <a:pt x="8119" y="59556"/>
                  <a:pt x="8414" y="59625"/>
                </a:cubicBezTo>
                <a:cubicBezTo>
                  <a:pt x="8505" y="59397"/>
                  <a:pt x="8119" y="59193"/>
                  <a:pt x="8141" y="59397"/>
                </a:cubicBezTo>
                <a:cubicBezTo>
                  <a:pt x="8232" y="59397"/>
                  <a:pt x="8255" y="59602"/>
                  <a:pt x="8141" y="59625"/>
                </a:cubicBezTo>
                <a:lnTo>
                  <a:pt x="7960" y="59602"/>
                </a:lnTo>
                <a:cubicBezTo>
                  <a:pt x="7914" y="59375"/>
                  <a:pt x="8073" y="58897"/>
                  <a:pt x="7869" y="58851"/>
                </a:cubicBezTo>
                <a:cubicBezTo>
                  <a:pt x="7687" y="59056"/>
                  <a:pt x="7823" y="59352"/>
                  <a:pt x="7869" y="59602"/>
                </a:cubicBezTo>
                <a:cubicBezTo>
                  <a:pt x="7527" y="59898"/>
                  <a:pt x="7687" y="60261"/>
                  <a:pt x="7573" y="60693"/>
                </a:cubicBezTo>
                <a:cubicBezTo>
                  <a:pt x="7823" y="60784"/>
                  <a:pt x="7687" y="60512"/>
                  <a:pt x="7755" y="60375"/>
                </a:cubicBezTo>
                <a:close/>
                <a:moveTo>
                  <a:pt x="7209" y="60466"/>
                </a:moveTo>
                <a:cubicBezTo>
                  <a:pt x="7141" y="60170"/>
                  <a:pt x="7391" y="60261"/>
                  <a:pt x="7391" y="60034"/>
                </a:cubicBezTo>
                <a:cubicBezTo>
                  <a:pt x="7277" y="59784"/>
                  <a:pt x="7186" y="60170"/>
                  <a:pt x="7118" y="59920"/>
                </a:cubicBezTo>
                <a:cubicBezTo>
                  <a:pt x="7277" y="59875"/>
                  <a:pt x="7118" y="59784"/>
                  <a:pt x="7141" y="59602"/>
                </a:cubicBezTo>
                <a:cubicBezTo>
                  <a:pt x="7437" y="59534"/>
                  <a:pt x="7414" y="59807"/>
                  <a:pt x="7596" y="59602"/>
                </a:cubicBezTo>
                <a:cubicBezTo>
                  <a:pt x="7573" y="59443"/>
                  <a:pt x="7641" y="59193"/>
                  <a:pt x="7505" y="59170"/>
                </a:cubicBezTo>
                <a:cubicBezTo>
                  <a:pt x="7505" y="59215"/>
                  <a:pt x="7437" y="59284"/>
                  <a:pt x="7414" y="59170"/>
                </a:cubicBezTo>
                <a:cubicBezTo>
                  <a:pt x="7300" y="58601"/>
                  <a:pt x="7709" y="58692"/>
                  <a:pt x="7800" y="58397"/>
                </a:cubicBezTo>
                <a:cubicBezTo>
                  <a:pt x="7437" y="58442"/>
                  <a:pt x="7277" y="58192"/>
                  <a:pt x="6868" y="58283"/>
                </a:cubicBezTo>
                <a:cubicBezTo>
                  <a:pt x="6982" y="58738"/>
                  <a:pt x="6868" y="58806"/>
                  <a:pt x="6777" y="59261"/>
                </a:cubicBezTo>
                <a:cubicBezTo>
                  <a:pt x="6891" y="59284"/>
                  <a:pt x="6982" y="59306"/>
                  <a:pt x="6959" y="59488"/>
                </a:cubicBezTo>
                <a:cubicBezTo>
                  <a:pt x="6959" y="59829"/>
                  <a:pt x="6663" y="59784"/>
                  <a:pt x="6754" y="60239"/>
                </a:cubicBezTo>
                <a:cubicBezTo>
                  <a:pt x="6936" y="60284"/>
                  <a:pt x="6913" y="60557"/>
                  <a:pt x="7209" y="60466"/>
                </a:cubicBezTo>
                <a:close/>
                <a:moveTo>
                  <a:pt x="8528" y="58851"/>
                </a:moveTo>
                <a:lnTo>
                  <a:pt x="8983" y="58874"/>
                </a:lnTo>
                <a:cubicBezTo>
                  <a:pt x="9097" y="58874"/>
                  <a:pt x="9028" y="59647"/>
                  <a:pt x="9165" y="59306"/>
                </a:cubicBezTo>
                <a:cubicBezTo>
                  <a:pt x="9142" y="58897"/>
                  <a:pt x="9165" y="58510"/>
                  <a:pt x="9256" y="58215"/>
                </a:cubicBezTo>
                <a:cubicBezTo>
                  <a:pt x="8824" y="58033"/>
                  <a:pt x="9119" y="58783"/>
                  <a:pt x="8710" y="58647"/>
                </a:cubicBezTo>
                <a:cubicBezTo>
                  <a:pt x="8733" y="58442"/>
                  <a:pt x="8596" y="58397"/>
                  <a:pt x="8619" y="58215"/>
                </a:cubicBezTo>
                <a:cubicBezTo>
                  <a:pt x="9097" y="58283"/>
                  <a:pt x="9460" y="57191"/>
                  <a:pt x="8915" y="57010"/>
                </a:cubicBezTo>
                <a:cubicBezTo>
                  <a:pt x="8892" y="57442"/>
                  <a:pt x="8846" y="57851"/>
                  <a:pt x="8801" y="57987"/>
                </a:cubicBezTo>
                <a:cubicBezTo>
                  <a:pt x="8346" y="58192"/>
                  <a:pt x="8574" y="57624"/>
                  <a:pt x="8255" y="57646"/>
                </a:cubicBezTo>
                <a:cubicBezTo>
                  <a:pt x="8255" y="58169"/>
                  <a:pt x="8596" y="58260"/>
                  <a:pt x="8528" y="58851"/>
                </a:cubicBezTo>
                <a:close/>
                <a:moveTo>
                  <a:pt x="8642" y="57442"/>
                </a:moveTo>
                <a:cubicBezTo>
                  <a:pt x="8710" y="58556"/>
                  <a:pt x="8892" y="57010"/>
                  <a:pt x="8551" y="57010"/>
                </a:cubicBezTo>
                <a:cubicBezTo>
                  <a:pt x="8551" y="57214"/>
                  <a:pt x="8619" y="57237"/>
                  <a:pt x="8642" y="57442"/>
                </a:cubicBezTo>
                <a:close/>
                <a:moveTo>
                  <a:pt x="7255" y="57737"/>
                </a:moveTo>
                <a:cubicBezTo>
                  <a:pt x="7368" y="57169"/>
                  <a:pt x="7118" y="57032"/>
                  <a:pt x="7095" y="56646"/>
                </a:cubicBezTo>
                <a:cubicBezTo>
                  <a:pt x="7323" y="56646"/>
                  <a:pt x="7323" y="56941"/>
                  <a:pt x="7437" y="57078"/>
                </a:cubicBezTo>
                <a:cubicBezTo>
                  <a:pt x="7687" y="56759"/>
                  <a:pt x="7277" y="56487"/>
                  <a:pt x="7095" y="56305"/>
                </a:cubicBezTo>
                <a:cubicBezTo>
                  <a:pt x="6959" y="56896"/>
                  <a:pt x="7164" y="57260"/>
                  <a:pt x="6800" y="57624"/>
                </a:cubicBezTo>
                <a:cubicBezTo>
                  <a:pt x="7050" y="57533"/>
                  <a:pt x="7027" y="57783"/>
                  <a:pt x="7255" y="57737"/>
                </a:cubicBezTo>
                <a:close/>
                <a:moveTo>
                  <a:pt x="9006" y="56236"/>
                </a:moveTo>
                <a:cubicBezTo>
                  <a:pt x="9256" y="56282"/>
                  <a:pt x="9301" y="56077"/>
                  <a:pt x="9392" y="55918"/>
                </a:cubicBezTo>
                <a:cubicBezTo>
                  <a:pt x="9256" y="55895"/>
                  <a:pt x="9210" y="55759"/>
                  <a:pt x="9028" y="55804"/>
                </a:cubicBezTo>
                <a:close/>
                <a:moveTo>
                  <a:pt x="7277" y="55873"/>
                </a:moveTo>
                <a:cubicBezTo>
                  <a:pt x="7300" y="55964"/>
                  <a:pt x="7277" y="56100"/>
                  <a:pt x="7368" y="56100"/>
                </a:cubicBezTo>
                <a:cubicBezTo>
                  <a:pt x="7459" y="55668"/>
                  <a:pt x="7118" y="55759"/>
                  <a:pt x="6913" y="55645"/>
                </a:cubicBezTo>
                <a:lnTo>
                  <a:pt x="6913" y="56100"/>
                </a:lnTo>
                <a:cubicBezTo>
                  <a:pt x="7164" y="56168"/>
                  <a:pt x="7095" y="55873"/>
                  <a:pt x="7277" y="55873"/>
                </a:cubicBezTo>
                <a:close/>
                <a:moveTo>
                  <a:pt x="9051" y="59647"/>
                </a:moveTo>
                <a:cubicBezTo>
                  <a:pt x="9051" y="59898"/>
                  <a:pt x="8892" y="59966"/>
                  <a:pt x="8960" y="60284"/>
                </a:cubicBezTo>
                <a:cubicBezTo>
                  <a:pt x="9256" y="60443"/>
                  <a:pt x="9187" y="59647"/>
                  <a:pt x="9051" y="59647"/>
                </a:cubicBezTo>
                <a:close/>
                <a:moveTo>
                  <a:pt x="9210" y="55600"/>
                </a:moveTo>
                <a:cubicBezTo>
                  <a:pt x="9392" y="55327"/>
                  <a:pt x="9278" y="54713"/>
                  <a:pt x="9324" y="54281"/>
                </a:cubicBezTo>
                <a:cubicBezTo>
                  <a:pt x="8960" y="54167"/>
                  <a:pt x="9278" y="54895"/>
                  <a:pt x="8937" y="54827"/>
                </a:cubicBezTo>
                <a:cubicBezTo>
                  <a:pt x="8937" y="54667"/>
                  <a:pt x="8710" y="54713"/>
                  <a:pt x="8755" y="54940"/>
                </a:cubicBezTo>
                <a:cubicBezTo>
                  <a:pt x="8892" y="54986"/>
                  <a:pt x="9233" y="54804"/>
                  <a:pt x="9210" y="55054"/>
                </a:cubicBezTo>
                <a:cubicBezTo>
                  <a:pt x="9006" y="55145"/>
                  <a:pt x="9006" y="55441"/>
                  <a:pt x="9210" y="55600"/>
                </a:cubicBezTo>
                <a:close/>
                <a:moveTo>
                  <a:pt x="8392" y="55577"/>
                </a:moveTo>
                <a:cubicBezTo>
                  <a:pt x="8346" y="55304"/>
                  <a:pt x="8801" y="55077"/>
                  <a:pt x="8574" y="54917"/>
                </a:cubicBezTo>
                <a:cubicBezTo>
                  <a:pt x="8414" y="55054"/>
                  <a:pt x="8005" y="55441"/>
                  <a:pt x="8392" y="55577"/>
                </a:cubicBezTo>
                <a:close/>
                <a:moveTo>
                  <a:pt x="7482" y="55122"/>
                </a:moveTo>
                <a:cubicBezTo>
                  <a:pt x="7527" y="54849"/>
                  <a:pt x="7846" y="54258"/>
                  <a:pt x="7482" y="54144"/>
                </a:cubicBezTo>
                <a:cubicBezTo>
                  <a:pt x="7437" y="54417"/>
                  <a:pt x="7186" y="55077"/>
                  <a:pt x="7482" y="55122"/>
                </a:cubicBezTo>
                <a:close/>
                <a:moveTo>
                  <a:pt x="7209" y="53917"/>
                </a:moveTo>
                <a:cubicBezTo>
                  <a:pt x="7300" y="53599"/>
                  <a:pt x="7527" y="53462"/>
                  <a:pt x="7505" y="53053"/>
                </a:cubicBezTo>
                <a:cubicBezTo>
                  <a:pt x="7186" y="52985"/>
                  <a:pt x="7004" y="53667"/>
                  <a:pt x="7209" y="53917"/>
                </a:cubicBezTo>
                <a:close/>
                <a:moveTo>
                  <a:pt x="8050" y="53485"/>
                </a:moveTo>
                <a:cubicBezTo>
                  <a:pt x="8346" y="53621"/>
                  <a:pt x="8392" y="52553"/>
                  <a:pt x="8255" y="52848"/>
                </a:cubicBezTo>
                <a:cubicBezTo>
                  <a:pt x="8346" y="53280"/>
                  <a:pt x="7937" y="53053"/>
                  <a:pt x="8050" y="53485"/>
                </a:cubicBezTo>
                <a:close/>
                <a:moveTo>
                  <a:pt x="7141" y="52598"/>
                </a:moveTo>
                <a:cubicBezTo>
                  <a:pt x="7277" y="52257"/>
                  <a:pt x="6845" y="52507"/>
                  <a:pt x="6982" y="52166"/>
                </a:cubicBezTo>
                <a:cubicBezTo>
                  <a:pt x="6982" y="51984"/>
                  <a:pt x="7209" y="52075"/>
                  <a:pt x="7164" y="51825"/>
                </a:cubicBezTo>
                <a:cubicBezTo>
                  <a:pt x="7027" y="51825"/>
                  <a:pt x="6913" y="51825"/>
                  <a:pt x="6800" y="51825"/>
                </a:cubicBezTo>
                <a:cubicBezTo>
                  <a:pt x="6868" y="52234"/>
                  <a:pt x="6663" y="52348"/>
                  <a:pt x="6686" y="52689"/>
                </a:cubicBezTo>
                <a:cubicBezTo>
                  <a:pt x="6982" y="52757"/>
                  <a:pt x="6936" y="52325"/>
                  <a:pt x="7141" y="52598"/>
                </a:cubicBezTo>
                <a:close/>
                <a:moveTo>
                  <a:pt x="7527" y="51734"/>
                </a:moveTo>
                <a:cubicBezTo>
                  <a:pt x="7459" y="51870"/>
                  <a:pt x="7277" y="52780"/>
                  <a:pt x="7414" y="52507"/>
                </a:cubicBezTo>
                <a:cubicBezTo>
                  <a:pt x="7596" y="52484"/>
                  <a:pt x="7755" y="51870"/>
                  <a:pt x="7527" y="51734"/>
                </a:cubicBezTo>
                <a:close/>
                <a:moveTo>
                  <a:pt x="8710" y="52098"/>
                </a:moveTo>
                <a:cubicBezTo>
                  <a:pt x="8505" y="52189"/>
                  <a:pt x="7869" y="52280"/>
                  <a:pt x="8164" y="52621"/>
                </a:cubicBezTo>
                <a:cubicBezTo>
                  <a:pt x="8187" y="52439"/>
                  <a:pt x="8323" y="52371"/>
                  <a:pt x="8528" y="52416"/>
                </a:cubicBezTo>
                <a:cubicBezTo>
                  <a:pt x="8551" y="52598"/>
                  <a:pt x="8414" y="52962"/>
                  <a:pt x="8710" y="52848"/>
                </a:cubicBezTo>
                <a:cubicBezTo>
                  <a:pt x="8664" y="52484"/>
                  <a:pt x="8755" y="52234"/>
                  <a:pt x="8801" y="51984"/>
                </a:cubicBezTo>
                <a:cubicBezTo>
                  <a:pt x="8824" y="51825"/>
                  <a:pt x="8824" y="51188"/>
                  <a:pt x="8710" y="51529"/>
                </a:cubicBezTo>
                <a:close/>
                <a:moveTo>
                  <a:pt x="8164" y="51643"/>
                </a:moveTo>
                <a:cubicBezTo>
                  <a:pt x="8278" y="51507"/>
                  <a:pt x="8278" y="51256"/>
                  <a:pt x="8278" y="50983"/>
                </a:cubicBezTo>
                <a:cubicBezTo>
                  <a:pt x="7982" y="50847"/>
                  <a:pt x="8187" y="51347"/>
                  <a:pt x="7891" y="51188"/>
                </a:cubicBezTo>
                <a:cubicBezTo>
                  <a:pt x="7846" y="50870"/>
                  <a:pt x="8005" y="50802"/>
                  <a:pt x="8005" y="50551"/>
                </a:cubicBezTo>
                <a:cubicBezTo>
                  <a:pt x="7823" y="50347"/>
                  <a:pt x="7891" y="50551"/>
                  <a:pt x="7641" y="50529"/>
                </a:cubicBezTo>
                <a:cubicBezTo>
                  <a:pt x="7732" y="50870"/>
                  <a:pt x="7618" y="51416"/>
                  <a:pt x="7891" y="51529"/>
                </a:cubicBezTo>
                <a:cubicBezTo>
                  <a:pt x="7914" y="51006"/>
                  <a:pt x="8073" y="51597"/>
                  <a:pt x="8164" y="51643"/>
                </a:cubicBezTo>
                <a:close/>
                <a:moveTo>
                  <a:pt x="8824" y="50347"/>
                </a:moveTo>
                <a:cubicBezTo>
                  <a:pt x="8937" y="50688"/>
                  <a:pt x="8528" y="50415"/>
                  <a:pt x="8642" y="50779"/>
                </a:cubicBezTo>
                <a:cubicBezTo>
                  <a:pt x="8687" y="50938"/>
                  <a:pt x="8937" y="50870"/>
                  <a:pt x="8824" y="51211"/>
                </a:cubicBezTo>
                <a:cubicBezTo>
                  <a:pt x="9119" y="51347"/>
                  <a:pt x="8892" y="50870"/>
                  <a:pt x="9187" y="51006"/>
                </a:cubicBezTo>
                <a:cubicBezTo>
                  <a:pt x="9210" y="51325"/>
                  <a:pt x="8824" y="51529"/>
                  <a:pt x="9187" y="51666"/>
                </a:cubicBezTo>
                <a:cubicBezTo>
                  <a:pt x="9165" y="51347"/>
                  <a:pt x="9392" y="51325"/>
                  <a:pt x="9369" y="51006"/>
                </a:cubicBezTo>
                <a:cubicBezTo>
                  <a:pt x="9233" y="50597"/>
                  <a:pt x="8960" y="50347"/>
                  <a:pt x="8937" y="49801"/>
                </a:cubicBezTo>
                <a:cubicBezTo>
                  <a:pt x="8824" y="49778"/>
                  <a:pt x="8664" y="49801"/>
                  <a:pt x="8664" y="49687"/>
                </a:cubicBezTo>
                <a:cubicBezTo>
                  <a:pt x="8551" y="49142"/>
                  <a:pt x="8551" y="49983"/>
                  <a:pt x="8755" y="50006"/>
                </a:cubicBezTo>
                <a:cubicBezTo>
                  <a:pt x="8755" y="50165"/>
                  <a:pt x="8369" y="50324"/>
                  <a:pt x="8642" y="50438"/>
                </a:cubicBezTo>
                <a:cubicBezTo>
                  <a:pt x="8664" y="50324"/>
                  <a:pt x="8801" y="50188"/>
                  <a:pt x="8824" y="50347"/>
                </a:cubicBezTo>
                <a:close/>
                <a:moveTo>
                  <a:pt x="9028" y="49574"/>
                </a:moveTo>
                <a:cubicBezTo>
                  <a:pt x="9006" y="49392"/>
                  <a:pt x="9301" y="49051"/>
                  <a:pt x="9028" y="48914"/>
                </a:cubicBezTo>
                <a:cubicBezTo>
                  <a:pt x="9006" y="49005"/>
                  <a:pt x="8960" y="49051"/>
                  <a:pt x="8846" y="49028"/>
                </a:cubicBezTo>
                <a:cubicBezTo>
                  <a:pt x="8824" y="49301"/>
                  <a:pt x="8824" y="49551"/>
                  <a:pt x="9028" y="49574"/>
                </a:cubicBezTo>
                <a:close/>
                <a:moveTo>
                  <a:pt x="8574" y="48914"/>
                </a:moveTo>
                <a:cubicBezTo>
                  <a:pt x="8619" y="48437"/>
                  <a:pt x="8323" y="48778"/>
                  <a:pt x="8301" y="48573"/>
                </a:cubicBezTo>
                <a:cubicBezTo>
                  <a:pt x="8301" y="48300"/>
                  <a:pt x="8369" y="47936"/>
                  <a:pt x="8141" y="47914"/>
                </a:cubicBezTo>
                <a:cubicBezTo>
                  <a:pt x="8050" y="48346"/>
                  <a:pt x="8278" y="48619"/>
                  <a:pt x="8119" y="48800"/>
                </a:cubicBezTo>
                <a:cubicBezTo>
                  <a:pt x="8392" y="48709"/>
                  <a:pt x="8346" y="48960"/>
                  <a:pt x="8574" y="48914"/>
                </a:cubicBezTo>
                <a:close/>
                <a:moveTo>
                  <a:pt x="7664" y="48232"/>
                </a:moveTo>
                <a:cubicBezTo>
                  <a:pt x="7755" y="48550"/>
                  <a:pt x="7550" y="48528"/>
                  <a:pt x="7573" y="48778"/>
                </a:cubicBezTo>
                <a:cubicBezTo>
                  <a:pt x="7982" y="48982"/>
                  <a:pt x="7914" y="48209"/>
                  <a:pt x="7664" y="48232"/>
                </a:cubicBezTo>
                <a:close/>
                <a:moveTo>
                  <a:pt x="9324" y="47732"/>
                </a:moveTo>
                <a:cubicBezTo>
                  <a:pt x="9278" y="47300"/>
                  <a:pt x="9119" y="46981"/>
                  <a:pt x="8983" y="46617"/>
                </a:cubicBezTo>
                <a:cubicBezTo>
                  <a:pt x="9142" y="46231"/>
                  <a:pt x="9187" y="45685"/>
                  <a:pt x="9187" y="45094"/>
                </a:cubicBezTo>
                <a:cubicBezTo>
                  <a:pt x="8983" y="45071"/>
                  <a:pt x="8824" y="45117"/>
                  <a:pt x="8733" y="45208"/>
                </a:cubicBezTo>
                <a:cubicBezTo>
                  <a:pt x="8824" y="45389"/>
                  <a:pt x="8733" y="45844"/>
                  <a:pt x="8892" y="45981"/>
                </a:cubicBezTo>
                <a:cubicBezTo>
                  <a:pt x="9051" y="45685"/>
                  <a:pt x="8801" y="45594"/>
                  <a:pt x="9006" y="45435"/>
                </a:cubicBezTo>
                <a:cubicBezTo>
                  <a:pt x="9210" y="45731"/>
                  <a:pt x="8983" y="46140"/>
                  <a:pt x="8801" y="46299"/>
                </a:cubicBezTo>
                <a:cubicBezTo>
                  <a:pt x="8664" y="45708"/>
                  <a:pt x="8437" y="46117"/>
                  <a:pt x="8255" y="45731"/>
                </a:cubicBezTo>
                <a:cubicBezTo>
                  <a:pt x="8232" y="45526"/>
                  <a:pt x="8369" y="45503"/>
                  <a:pt x="8369" y="45299"/>
                </a:cubicBezTo>
                <a:cubicBezTo>
                  <a:pt x="8096" y="45276"/>
                  <a:pt x="8141" y="45617"/>
                  <a:pt x="7891" y="45617"/>
                </a:cubicBezTo>
                <a:cubicBezTo>
                  <a:pt x="7846" y="45571"/>
                  <a:pt x="7778" y="45094"/>
                  <a:pt x="7709" y="45389"/>
                </a:cubicBezTo>
                <a:cubicBezTo>
                  <a:pt x="7800" y="45753"/>
                  <a:pt x="8210" y="45753"/>
                  <a:pt x="8164" y="46276"/>
                </a:cubicBezTo>
                <a:cubicBezTo>
                  <a:pt x="8574" y="46003"/>
                  <a:pt x="8596" y="46458"/>
                  <a:pt x="8619" y="46617"/>
                </a:cubicBezTo>
                <a:cubicBezTo>
                  <a:pt x="8619" y="46413"/>
                  <a:pt x="8960" y="46686"/>
                  <a:pt x="8983" y="46845"/>
                </a:cubicBezTo>
                <a:cubicBezTo>
                  <a:pt x="8505" y="46799"/>
                  <a:pt x="8755" y="47618"/>
                  <a:pt x="8414" y="47709"/>
                </a:cubicBezTo>
                <a:lnTo>
                  <a:pt x="8869" y="47709"/>
                </a:lnTo>
                <a:cubicBezTo>
                  <a:pt x="8869" y="47436"/>
                  <a:pt x="8824" y="47072"/>
                  <a:pt x="9074" y="47072"/>
                </a:cubicBezTo>
                <a:cubicBezTo>
                  <a:pt x="9097" y="47368"/>
                  <a:pt x="8915" y="47868"/>
                  <a:pt x="9324" y="47732"/>
                </a:cubicBezTo>
                <a:close/>
                <a:moveTo>
                  <a:pt x="8073" y="46504"/>
                </a:moveTo>
                <a:cubicBezTo>
                  <a:pt x="7505" y="46595"/>
                  <a:pt x="8232" y="45594"/>
                  <a:pt x="7618" y="45935"/>
                </a:cubicBezTo>
                <a:cubicBezTo>
                  <a:pt x="7687" y="45571"/>
                  <a:pt x="7527" y="45480"/>
                  <a:pt x="7437" y="45276"/>
                </a:cubicBezTo>
                <a:cubicBezTo>
                  <a:pt x="7641" y="44912"/>
                  <a:pt x="7823" y="44571"/>
                  <a:pt x="7914" y="44093"/>
                </a:cubicBezTo>
                <a:lnTo>
                  <a:pt x="7550" y="44093"/>
                </a:lnTo>
                <a:cubicBezTo>
                  <a:pt x="7573" y="44571"/>
                  <a:pt x="7505" y="44844"/>
                  <a:pt x="7186" y="44616"/>
                </a:cubicBezTo>
                <a:cubicBezTo>
                  <a:pt x="7209" y="45208"/>
                  <a:pt x="7368" y="45617"/>
                  <a:pt x="7437" y="46163"/>
                </a:cubicBezTo>
                <a:cubicBezTo>
                  <a:pt x="7846" y="46026"/>
                  <a:pt x="7732" y="47186"/>
                  <a:pt x="8073" y="46504"/>
                </a:cubicBezTo>
                <a:close/>
                <a:moveTo>
                  <a:pt x="8642" y="44002"/>
                </a:moveTo>
                <a:cubicBezTo>
                  <a:pt x="8551" y="44298"/>
                  <a:pt x="8073" y="44184"/>
                  <a:pt x="8187" y="44753"/>
                </a:cubicBezTo>
                <a:cubicBezTo>
                  <a:pt x="8392" y="44866"/>
                  <a:pt x="8369" y="44548"/>
                  <a:pt x="8551" y="44548"/>
                </a:cubicBezTo>
                <a:cubicBezTo>
                  <a:pt x="8596" y="44548"/>
                  <a:pt x="8664" y="44798"/>
                  <a:pt x="8824" y="44775"/>
                </a:cubicBezTo>
                <a:cubicBezTo>
                  <a:pt x="8915" y="44753"/>
                  <a:pt x="9051" y="44730"/>
                  <a:pt x="9006" y="44343"/>
                </a:cubicBezTo>
                <a:cubicBezTo>
                  <a:pt x="8505" y="44434"/>
                  <a:pt x="8824" y="44162"/>
                  <a:pt x="8642" y="44002"/>
                </a:cubicBezTo>
                <a:close/>
                <a:moveTo>
                  <a:pt x="7277" y="43866"/>
                </a:moveTo>
                <a:cubicBezTo>
                  <a:pt x="7209" y="43502"/>
                  <a:pt x="7437" y="43525"/>
                  <a:pt x="7573" y="43434"/>
                </a:cubicBezTo>
                <a:cubicBezTo>
                  <a:pt x="7550" y="43229"/>
                  <a:pt x="7505" y="43070"/>
                  <a:pt x="7391" y="42979"/>
                </a:cubicBezTo>
                <a:cubicBezTo>
                  <a:pt x="7346" y="43411"/>
                  <a:pt x="7209" y="43457"/>
                  <a:pt x="7027" y="43206"/>
                </a:cubicBezTo>
                <a:cubicBezTo>
                  <a:pt x="7004" y="43479"/>
                  <a:pt x="7232" y="44002"/>
                  <a:pt x="7277" y="43866"/>
                </a:cubicBezTo>
                <a:close/>
                <a:moveTo>
                  <a:pt x="6641" y="43843"/>
                </a:moveTo>
                <a:cubicBezTo>
                  <a:pt x="7004" y="43911"/>
                  <a:pt x="6754" y="43252"/>
                  <a:pt x="6845" y="42979"/>
                </a:cubicBezTo>
                <a:cubicBezTo>
                  <a:pt x="7141" y="43161"/>
                  <a:pt x="7186" y="42956"/>
                  <a:pt x="7209" y="42547"/>
                </a:cubicBezTo>
                <a:cubicBezTo>
                  <a:pt x="6618" y="42433"/>
                  <a:pt x="6572" y="43502"/>
                  <a:pt x="6641" y="43843"/>
                </a:cubicBezTo>
                <a:close/>
                <a:moveTo>
                  <a:pt x="8301" y="43775"/>
                </a:moveTo>
                <a:cubicBezTo>
                  <a:pt x="8346" y="43775"/>
                  <a:pt x="8392" y="43798"/>
                  <a:pt x="8369" y="43889"/>
                </a:cubicBezTo>
                <a:cubicBezTo>
                  <a:pt x="8619" y="43911"/>
                  <a:pt x="8687" y="43729"/>
                  <a:pt x="8664" y="43457"/>
                </a:cubicBezTo>
                <a:cubicBezTo>
                  <a:pt x="8414" y="43411"/>
                  <a:pt x="8255" y="43479"/>
                  <a:pt x="8301" y="43775"/>
                </a:cubicBezTo>
                <a:close/>
                <a:moveTo>
                  <a:pt x="4207" y="47845"/>
                </a:moveTo>
                <a:cubicBezTo>
                  <a:pt x="4207" y="47345"/>
                  <a:pt x="4640" y="46777"/>
                  <a:pt x="4207" y="46413"/>
                </a:cubicBezTo>
                <a:cubicBezTo>
                  <a:pt x="4344" y="46981"/>
                  <a:pt x="3957" y="47482"/>
                  <a:pt x="4207" y="47845"/>
                </a:cubicBezTo>
                <a:close/>
                <a:moveTo>
                  <a:pt x="5208" y="47413"/>
                </a:moveTo>
                <a:cubicBezTo>
                  <a:pt x="5504" y="47072"/>
                  <a:pt x="4935" y="46572"/>
                  <a:pt x="5231" y="46208"/>
                </a:cubicBezTo>
                <a:cubicBezTo>
                  <a:pt x="4730" y="46390"/>
                  <a:pt x="5072" y="47072"/>
                  <a:pt x="5208" y="47413"/>
                </a:cubicBezTo>
                <a:close/>
                <a:moveTo>
                  <a:pt x="5231" y="45890"/>
                </a:moveTo>
                <a:cubicBezTo>
                  <a:pt x="5185" y="45344"/>
                  <a:pt x="5617" y="44957"/>
                  <a:pt x="5344" y="44480"/>
                </a:cubicBezTo>
                <a:cubicBezTo>
                  <a:pt x="4867" y="44343"/>
                  <a:pt x="4958" y="44957"/>
                  <a:pt x="5163" y="45117"/>
                </a:cubicBezTo>
                <a:cubicBezTo>
                  <a:pt x="5185" y="45549"/>
                  <a:pt x="4958" y="45685"/>
                  <a:pt x="5231" y="45890"/>
                </a:cubicBezTo>
                <a:close/>
                <a:moveTo>
                  <a:pt x="4253" y="44775"/>
                </a:moveTo>
                <a:cubicBezTo>
                  <a:pt x="4321" y="44685"/>
                  <a:pt x="4503" y="43934"/>
                  <a:pt x="4162" y="44002"/>
                </a:cubicBezTo>
                <a:cubicBezTo>
                  <a:pt x="3980" y="44093"/>
                  <a:pt x="4026" y="44821"/>
                  <a:pt x="4253" y="44775"/>
                </a:cubicBezTo>
                <a:close/>
                <a:moveTo>
                  <a:pt x="5367" y="42502"/>
                </a:moveTo>
                <a:cubicBezTo>
                  <a:pt x="5390" y="42183"/>
                  <a:pt x="5367" y="41956"/>
                  <a:pt x="5208" y="41842"/>
                </a:cubicBezTo>
                <a:cubicBezTo>
                  <a:pt x="5367" y="42251"/>
                  <a:pt x="5185" y="42160"/>
                  <a:pt x="5094" y="42502"/>
                </a:cubicBezTo>
                <a:close/>
                <a:moveTo>
                  <a:pt x="7118" y="42320"/>
                </a:moveTo>
                <a:cubicBezTo>
                  <a:pt x="7368" y="41978"/>
                  <a:pt x="7027" y="41637"/>
                  <a:pt x="7141" y="41114"/>
                </a:cubicBezTo>
                <a:cubicBezTo>
                  <a:pt x="7277" y="41092"/>
                  <a:pt x="7300" y="40955"/>
                  <a:pt x="7414" y="40910"/>
                </a:cubicBezTo>
                <a:cubicBezTo>
                  <a:pt x="7527" y="40910"/>
                  <a:pt x="7505" y="41092"/>
                  <a:pt x="7596" y="41137"/>
                </a:cubicBezTo>
                <a:cubicBezTo>
                  <a:pt x="7687" y="40864"/>
                  <a:pt x="8005" y="40887"/>
                  <a:pt x="7982" y="40478"/>
                </a:cubicBezTo>
                <a:cubicBezTo>
                  <a:pt x="7960" y="40250"/>
                  <a:pt x="7800" y="40182"/>
                  <a:pt x="7709" y="40046"/>
                </a:cubicBezTo>
                <a:cubicBezTo>
                  <a:pt x="7255" y="40068"/>
                  <a:pt x="6936" y="40273"/>
                  <a:pt x="6868" y="40796"/>
                </a:cubicBezTo>
                <a:cubicBezTo>
                  <a:pt x="7050" y="40864"/>
                  <a:pt x="6982" y="40637"/>
                  <a:pt x="7050" y="40569"/>
                </a:cubicBezTo>
                <a:cubicBezTo>
                  <a:pt x="7164" y="40455"/>
                  <a:pt x="7459" y="40250"/>
                  <a:pt x="7505" y="40478"/>
                </a:cubicBezTo>
                <a:cubicBezTo>
                  <a:pt x="7437" y="40751"/>
                  <a:pt x="7300" y="40932"/>
                  <a:pt x="6959" y="40910"/>
                </a:cubicBezTo>
                <a:cubicBezTo>
                  <a:pt x="6936" y="41455"/>
                  <a:pt x="6982" y="41956"/>
                  <a:pt x="7118" y="42320"/>
                </a:cubicBezTo>
                <a:close/>
                <a:moveTo>
                  <a:pt x="8346" y="40273"/>
                </a:moveTo>
                <a:cubicBezTo>
                  <a:pt x="8460" y="40318"/>
                  <a:pt x="8505" y="40432"/>
                  <a:pt x="8710" y="40387"/>
                </a:cubicBezTo>
                <a:cubicBezTo>
                  <a:pt x="8710" y="40205"/>
                  <a:pt x="8733" y="40046"/>
                  <a:pt x="8801" y="39955"/>
                </a:cubicBezTo>
                <a:cubicBezTo>
                  <a:pt x="8551" y="39932"/>
                  <a:pt x="8301" y="39932"/>
                  <a:pt x="8346" y="40273"/>
                </a:cubicBezTo>
                <a:close/>
                <a:moveTo>
                  <a:pt x="7346" y="39704"/>
                </a:moveTo>
                <a:cubicBezTo>
                  <a:pt x="7209" y="39682"/>
                  <a:pt x="7186" y="39523"/>
                  <a:pt x="7073" y="39477"/>
                </a:cubicBezTo>
                <a:cubicBezTo>
                  <a:pt x="7050" y="39636"/>
                  <a:pt x="6936" y="39682"/>
                  <a:pt x="6982" y="39909"/>
                </a:cubicBezTo>
                <a:cubicBezTo>
                  <a:pt x="7186" y="39955"/>
                  <a:pt x="7323" y="39886"/>
                  <a:pt x="7346" y="39704"/>
                </a:cubicBezTo>
                <a:close/>
                <a:moveTo>
                  <a:pt x="7891" y="39614"/>
                </a:moveTo>
                <a:cubicBezTo>
                  <a:pt x="8164" y="39614"/>
                  <a:pt x="8414" y="40091"/>
                  <a:pt x="8437" y="39500"/>
                </a:cubicBezTo>
                <a:cubicBezTo>
                  <a:pt x="8096" y="39614"/>
                  <a:pt x="8164" y="39272"/>
                  <a:pt x="7982" y="39181"/>
                </a:cubicBezTo>
                <a:cubicBezTo>
                  <a:pt x="8005" y="39386"/>
                  <a:pt x="7891" y="39409"/>
                  <a:pt x="7891" y="39614"/>
                </a:cubicBezTo>
                <a:close/>
                <a:moveTo>
                  <a:pt x="8323" y="41592"/>
                </a:moveTo>
                <a:cubicBezTo>
                  <a:pt x="8596" y="41819"/>
                  <a:pt x="8755" y="41706"/>
                  <a:pt x="8960" y="42138"/>
                </a:cubicBezTo>
                <a:cubicBezTo>
                  <a:pt x="8937" y="41751"/>
                  <a:pt x="8528" y="41092"/>
                  <a:pt x="8323" y="41592"/>
                </a:cubicBezTo>
                <a:close/>
                <a:moveTo>
                  <a:pt x="7505" y="41797"/>
                </a:moveTo>
                <a:lnTo>
                  <a:pt x="7482" y="42115"/>
                </a:lnTo>
                <a:cubicBezTo>
                  <a:pt x="7778" y="42047"/>
                  <a:pt x="7823" y="42229"/>
                  <a:pt x="8028" y="42229"/>
                </a:cubicBezTo>
                <a:cubicBezTo>
                  <a:pt x="8073" y="41842"/>
                  <a:pt x="7709" y="41888"/>
                  <a:pt x="7505" y="41797"/>
                </a:cubicBezTo>
                <a:close/>
                <a:moveTo>
                  <a:pt x="7755" y="36657"/>
                </a:moveTo>
                <a:cubicBezTo>
                  <a:pt x="7641" y="36407"/>
                  <a:pt x="7687" y="35952"/>
                  <a:pt x="7300" y="35998"/>
                </a:cubicBezTo>
                <a:cubicBezTo>
                  <a:pt x="7232" y="36339"/>
                  <a:pt x="7550" y="36225"/>
                  <a:pt x="7573" y="36430"/>
                </a:cubicBezTo>
                <a:cubicBezTo>
                  <a:pt x="7346" y="36407"/>
                  <a:pt x="7141" y="36407"/>
                  <a:pt x="7118" y="36635"/>
                </a:cubicBezTo>
                <a:cubicBezTo>
                  <a:pt x="7323" y="36635"/>
                  <a:pt x="7550" y="36657"/>
                  <a:pt x="7755" y="36657"/>
                </a:cubicBezTo>
                <a:close/>
                <a:moveTo>
                  <a:pt x="11552" y="88664"/>
                </a:moveTo>
                <a:cubicBezTo>
                  <a:pt x="11598" y="88345"/>
                  <a:pt x="12075" y="88573"/>
                  <a:pt x="11916" y="88004"/>
                </a:cubicBezTo>
                <a:cubicBezTo>
                  <a:pt x="11643" y="87868"/>
                  <a:pt x="11712" y="88186"/>
                  <a:pt x="11552" y="88209"/>
                </a:cubicBezTo>
                <a:cubicBezTo>
                  <a:pt x="11416" y="88141"/>
                  <a:pt x="11393" y="88732"/>
                  <a:pt x="11552" y="88664"/>
                </a:cubicBezTo>
                <a:close/>
                <a:moveTo>
                  <a:pt x="11848" y="80363"/>
                </a:moveTo>
                <a:lnTo>
                  <a:pt x="11848" y="80682"/>
                </a:lnTo>
                <a:cubicBezTo>
                  <a:pt x="12121" y="80591"/>
                  <a:pt x="12485" y="80591"/>
                  <a:pt x="12417" y="80045"/>
                </a:cubicBezTo>
                <a:cubicBezTo>
                  <a:pt x="11985" y="79840"/>
                  <a:pt x="12280" y="80545"/>
                  <a:pt x="11848" y="80363"/>
                </a:cubicBezTo>
                <a:close/>
                <a:moveTo>
                  <a:pt x="13053" y="80272"/>
                </a:moveTo>
                <a:cubicBezTo>
                  <a:pt x="12758" y="80295"/>
                  <a:pt x="12508" y="80341"/>
                  <a:pt x="12485" y="80705"/>
                </a:cubicBezTo>
                <a:lnTo>
                  <a:pt x="13053" y="80705"/>
                </a:lnTo>
                <a:close/>
                <a:moveTo>
                  <a:pt x="12326" y="91733"/>
                </a:moveTo>
                <a:cubicBezTo>
                  <a:pt x="12530" y="91756"/>
                  <a:pt x="12667" y="91824"/>
                  <a:pt x="12780" y="91915"/>
                </a:cubicBezTo>
                <a:cubicBezTo>
                  <a:pt x="12826" y="91984"/>
                  <a:pt x="12871" y="92029"/>
                  <a:pt x="12894" y="92097"/>
                </a:cubicBezTo>
                <a:cubicBezTo>
                  <a:pt x="12917" y="92143"/>
                  <a:pt x="12940" y="92165"/>
                  <a:pt x="12940" y="92211"/>
                </a:cubicBezTo>
                <a:cubicBezTo>
                  <a:pt x="12962" y="92256"/>
                  <a:pt x="12962" y="92256"/>
                  <a:pt x="12962" y="92279"/>
                </a:cubicBezTo>
                <a:cubicBezTo>
                  <a:pt x="13031" y="92370"/>
                  <a:pt x="12940" y="92507"/>
                  <a:pt x="12758" y="92666"/>
                </a:cubicBezTo>
                <a:cubicBezTo>
                  <a:pt x="12780" y="92734"/>
                  <a:pt x="12917" y="92643"/>
                  <a:pt x="12940" y="92598"/>
                </a:cubicBezTo>
                <a:cubicBezTo>
                  <a:pt x="13235" y="92666"/>
                  <a:pt x="12803" y="92870"/>
                  <a:pt x="12758" y="93007"/>
                </a:cubicBezTo>
                <a:cubicBezTo>
                  <a:pt x="12735" y="93052"/>
                  <a:pt x="12849" y="92984"/>
                  <a:pt x="12849" y="92984"/>
                </a:cubicBezTo>
                <a:cubicBezTo>
                  <a:pt x="12940" y="93052"/>
                  <a:pt x="12917" y="93302"/>
                  <a:pt x="12735" y="93462"/>
                </a:cubicBezTo>
                <a:cubicBezTo>
                  <a:pt x="12871" y="93484"/>
                  <a:pt x="12735" y="93689"/>
                  <a:pt x="13076" y="93507"/>
                </a:cubicBezTo>
                <a:cubicBezTo>
                  <a:pt x="12803" y="93803"/>
                  <a:pt x="12940" y="93916"/>
                  <a:pt x="12962" y="94098"/>
                </a:cubicBezTo>
                <a:cubicBezTo>
                  <a:pt x="12849" y="94280"/>
                  <a:pt x="12508" y="94508"/>
                  <a:pt x="12508" y="94690"/>
                </a:cubicBezTo>
                <a:cubicBezTo>
                  <a:pt x="12689" y="94644"/>
                  <a:pt x="12712" y="94303"/>
                  <a:pt x="13053" y="94189"/>
                </a:cubicBezTo>
                <a:cubicBezTo>
                  <a:pt x="13076" y="94258"/>
                  <a:pt x="13031" y="94326"/>
                  <a:pt x="12871" y="94462"/>
                </a:cubicBezTo>
                <a:cubicBezTo>
                  <a:pt x="12917" y="94690"/>
                  <a:pt x="12735" y="95213"/>
                  <a:pt x="12917" y="95235"/>
                </a:cubicBezTo>
                <a:cubicBezTo>
                  <a:pt x="12940" y="95304"/>
                  <a:pt x="12849" y="95440"/>
                  <a:pt x="12644" y="95645"/>
                </a:cubicBezTo>
                <a:cubicBezTo>
                  <a:pt x="12803" y="95508"/>
                  <a:pt x="12894" y="95485"/>
                  <a:pt x="12917" y="95554"/>
                </a:cubicBezTo>
                <a:cubicBezTo>
                  <a:pt x="12917" y="95576"/>
                  <a:pt x="12917" y="95622"/>
                  <a:pt x="12894" y="95713"/>
                </a:cubicBezTo>
                <a:cubicBezTo>
                  <a:pt x="12894" y="95736"/>
                  <a:pt x="12871" y="95781"/>
                  <a:pt x="12871" y="95827"/>
                </a:cubicBezTo>
                <a:cubicBezTo>
                  <a:pt x="12849" y="95872"/>
                  <a:pt x="12871" y="95872"/>
                  <a:pt x="12871" y="95895"/>
                </a:cubicBezTo>
                <a:cubicBezTo>
                  <a:pt x="13144" y="95599"/>
                  <a:pt x="13235" y="95667"/>
                  <a:pt x="13417" y="95531"/>
                </a:cubicBezTo>
                <a:cubicBezTo>
                  <a:pt x="13281" y="95758"/>
                  <a:pt x="13212" y="95758"/>
                  <a:pt x="13144" y="95758"/>
                </a:cubicBezTo>
                <a:cubicBezTo>
                  <a:pt x="13008" y="96099"/>
                  <a:pt x="13485" y="95576"/>
                  <a:pt x="13417" y="95849"/>
                </a:cubicBezTo>
                <a:cubicBezTo>
                  <a:pt x="13485" y="95827"/>
                  <a:pt x="13508" y="95736"/>
                  <a:pt x="13485" y="95736"/>
                </a:cubicBezTo>
                <a:cubicBezTo>
                  <a:pt x="13804" y="95304"/>
                  <a:pt x="13508" y="95804"/>
                  <a:pt x="13531" y="95827"/>
                </a:cubicBezTo>
                <a:cubicBezTo>
                  <a:pt x="13531" y="95827"/>
                  <a:pt x="13713" y="95804"/>
                  <a:pt x="13735" y="95804"/>
                </a:cubicBezTo>
                <a:cubicBezTo>
                  <a:pt x="13781" y="95827"/>
                  <a:pt x="13872" y="95758"/>
                  <a:pt x="13940" y="95781"/>
                </a:cubicBezTo>
                <a:cubicBezTo>
                  <a:pt x="13963" y="95804"/>
                  <a:pt x="13940" y="95986"/>
                  <a:pt x="13940" y="95986"/>
                </a:cubicBezTo>
                <a:cubicBezTo>
                  <a:pt x="14008" y="95986"/>
                  <a:pt x="14190" y="95690"/>
                  <a:pt x="14258" y="95645"/>
                </a:cubicBezTo>
                <a:cubicBezTo>
                  <a:pt x="14349" y="95576"/>
                  <a:pt x="14281" y="95736"/>
                  <a:pt x="14327" y="95736"/>
                </a:cubicBezTo>
                <a:cubicBezTo>
                  <a:pt x="14372" y="95713"/>
                  <a:pt x="14418" y="95599"/>
                  <a:pt x="14440" y="95599"/>
                </a:cubicBezTo>
                <a:cubicBezTo>
                  <a:pt x="14577" y="95622"/>
                  <a:pt x="14622" y="95804"/>
                  <a:pt x="14782" y="95645"/>
                </a:cubicBezTo>
                <a:cubicBezTo>
                  <a:pt x="14782" y="95622"/>
                  <a:pt x="14736" y="95531"/>
                  <a:pt x="14713" y="95554"/>
                </a:cubicBezTo>
                <a:cubicBezTo>
                  <a:pt x="14918" y="95372"/>
                  <a:pt x="15032" y="95554"/>
                  <a:pt x="15214" y="95554"/>
                </a:cubicBezTo>
                <a:cubicBezTo>
                  <a:pt x="15282" y="95554"/>
                  <a:pt x="15350" y="95417"/>
                  <a:pt x="15418" y="95395"/>
                </a:cubicBezTo>
                <a:cubicBezTo>
                  <a:pt x="15441" y="95395"/>
                  <a:pt x="15509" y="95508"/>
                  <a:pt x="15577" y="95463"/>
                </a:cubicBezTo>
                <a:cubicBezTo>
                  <a:pt x="15646" y="95440"/>
                  <a:pt x="15600" y="95326"/>
                  <a:pt x="15623" y="95258"/>
                </a:cubicBezTo>
                <a:cubicBezTo>
                  <a:pt x="15691" y="95144"/>
                  <a:pt x="15828" y="95304"/>
                  <a:pt x="15896" y="95190"/>
                </a:cubicBezTo>
                <a:cubicBezTo>
                  <a:pt x="15896" y="95349"/>
                  <a:pt x="15828" y="95417"/>
                  <a:pt x="15737" y="95417"/>
                </a:cubicBezTo>
                <a:cubicBezTo>
                  <a:pt x="15919" y="95531"/>
                  <a:pt x="15691" y="95804"/>
                  <a:pt x="15782" y="95986"/>
                </a:cubicBezTo>
                <a:cubicBezTo>
                  <a:pt x="15828" y="95963"/>
                  <a:pt x="15828" y="95872"/>
                  <a:pt x="15873" y="95872"/>
                </a:cubicBezTo>
                <a:cubicBezTo>
                  <a:pt x="16009" y="95758"/>
                  <a:pt x="15828" y="95667"/>
                  <a:pt x="15873" y="95485"/>
                </a:cubicBezTo>
                <a:cubicBezTo>
                  <a:pt x="15896" y="95326"/>
                  <a:pt x="15964" y="95508"/>
                  <a:pt x="16032" y="95440"/>
                </a:cubicBezTo>
                <a:cubicBezTo>
                  <a:pt x="16055" y="95417"/>
                  <a:pt x="16123" y="95213"/>
                  <a:pt x="16146" y="95213"/>
                </a:cubicBezTo>
                <a:cubicBezTo>
                  <a:pt x="16146" y="95213"/>
                  <a:pt x="16373" y="95463"/>
                  <a:pt x="16282" y="95076"/>
                </a:cubicBezTo>
                <a:cubicBezTo>
                  <a:pt x="16351" y="95008"/>
                  <a:pt x="16373" y="95235"/>
                  <a:pt x="16442" y="95235"/>
                </a:cubicBezTo>
                <a:cubicBezTo>
                  <a:pt x="16510" y="95235"/>
                  <a:pt x="16487" y="95144"/>
                  <a:pt x="16464" y="95031"/>
                </a:cubicBezTo>
                <a:cubicBezTo>
                  <a:pt x="16555" y="95099"/>
                  <a:pt x="16646" y="95122"/>
                  <a:pt x="16714" y="95122"/>
                </a:cubicBezTo>
                <a:cubicBezTo>
                  <a:pt x="16737" y="95122"/>
                  <a:pt x="16783" y="95099"/>
                  <a:pt x="16828" y="95076"/>
                </a:cubicBezTo>
                <a:cubicBezTo>
                  <a:pt x="16874" y="95053"/>
                  <a:pt x="16919" y="95031"/>
                  <a:pt x="16942" y="95008"/>
                </a:cubicBezTo>
                <a:cubicBezTo>
                  <a:pt x="17033" y="94940"/>
                  <a:pt x="17124" y="94872"/>
                  <a:pt x="17192" y="94781"/>
                </a:cubicBezTo>
                <a:cubicBezTo>
                  <a:pt x="17465" y="94781"/>
                  <a:pt x="17692" y="94849"/>
                  <a:pt x="18011" y="94758"/>
                </a:cubicBezTo>
                <a:cubicBezTo>
                  <a:pt x="17988" y="94599"/>
                  <a:pt x="17897" y="94621"/>
                  <a:pt x="17783" y="94644"/>
                </a:cubicBezTo>
                <a:cubicBezTo>
                  <a:pt x="17874" y="94462"/>
                  <a:pt x="18124" y="94553"/>
                  <a:pt x="18374" y="94303"/>
                </a:cubicBezTo>
                <a:cubicBezTo>
                  <a:pt x="18534" y="94235"/>
                  <a:pt x="18306" y="94007"/>
                  <a:pt x="18420" y="93894"/>
                </a:cubicBezTo>
                <a:cubicBezTo>
                  <a:pt x="18738" y="93916"/>
                  <a:pt x="18716" y="93530"/>
                  <a:pt x="18829" y="93416"/>
                </a:cubicBezTo>
                <a:cubicBezTo>
                  <a:pt x="18897" y="93371"/>
                  <a:pt x="19148" y="93325"/>
                  <a:pt x="19284" y="93234"/>
                </a:cubicBezTo>
                <a:cubicBezTo>
                  <a:pt x="19557" y="93007"/>
                  <a:pt x="20012" y="92802"/>
                  <a:pt x="20512" y="92575"/>
                </a:cubicBezTo>
                <a:cubicBezTo>
                  <a:pt x="21012" y="92347"/>
                  <a:pt x="21558" y="92120"/>
                  <a:pt x="22036" y="91870"/>
                </a:cubicBezTo>
                <a:cubicBezTo>
                  <a:pt x="22217" y="91779"/>
                  <a:pt x="22399" y="91392"/>
                  <a:pt x="22672" y="91620"/>
                </a:cubicBezTo>
                <a:cubicBezTo>
                  <a:pt x="22877" y="91574"/>
                  <a:pt x="22695" y="91415"/>
                  <a:pt x="22831" y="91324"/>
                </a:cubicBezTo>
                <a:cubicBezTo>
                  <a:pt x="23809" y="90801"/>
                  <a:pt x="24423" y="90278"/>
                  <a:pt x="25242" y="90051"/>
                </a:cubicBezTo>
                <a:cubicBezTo>
                  <a:pt x="25083" y="90460"/>
                  <a:pt x="24537" y="90392"/>
                  <a:pt x="24310" y="90778"/>
                </a:cubicBezTo>
                <a:cubicBezTo>
                  <a:pt x="24355" y="91119"/>
                  <a:pt x="24696" y="90756"/>
                  <a:pt x="24901" y="90619"/>
                </a:cubicBezTo>
                <a:cubicBezTo>
                  <a:pt x="24992" y="90551"/>
                  <a:pt x="25196" y="90528"/>
                  <a:pt x="25196" y="90528"/>
                </a:cubicBezTo>
                <a:cubicBezTo>
                  <a:pt x="25378" y="90369"/>
                  <a:pt x="25356" y="90164"/>
                  <a:pt x="25492" y="90096"/>
                </a:cubicBezTo>
                <a:cubicBezTo>
                  <a:pt x="26038" y="90005"/>
                  <a:pt x="26606" y="89641"/>
                  <a:pt x="26652" y="89187"/>
                </a:cubicBezTo>
                <a:cubicBezTo>
                  <a:pt x="27425" y="88800"/>
                  <a:pt x="27811" y="88118"/>
                  <a:pt x="28471" y="88050"/>
                </a:cubicBezTo>
                <a:cubicBezTo>
                  <a:pt x="28607" y="87731"/>
                  <a:pt x="28903" y="87458"/>
                  <a:pt x="29244" y="87208"/>
                </a:cubicBezTo>
                <a:cubicBezTo>
                  <a:pt x="29608" y="86958"/>
                  <a:pt x="29995" y="86731"/>
                  <a:pt x="30290" y="86526"/>
                </a:cubicBezTo>
                <a:cubicBezTo>
                  <a:pt x="30199" y="86094"/>
                  <a:pt x="30972" y="85798"/>
                  <a:pt x="31473" y="85321"/>
                </a:cubicBezTo>
                <a:cubicBezTo>
                  <a:pt x="31836" y="84957"/>
                  <a:pt x="32064" y="84479"/>
                  <a:pt x="32382" y="84161"/>
                </a:cubicBezTo>
                <a:cubicBezTo>
                  <a:pt x="32837" y="83729"/>
                  <a:pt x="33246" y="83274"/>
                  <a:pt x="33610" y="82888"/>
                </a:cubicBezTo>
                <a:cubicBezTo>
                  <a:pt x="33951" y="82478"/>
                  <a:pt x="34497" y="82205"/>
                  <a:pt x="34497" y="81728"/>
                </a:cubicBezTo>
                <a:cubicBezTo>
                  <a:pt x="34884" y="81705"/>
                  <a:pt x="34815" y="81364"/>
                  <a:pt x="34997" y="81114"/>
                </a:cubicBezTo>
                <a:cubicBezTo>
                  <a:pt x="35088" y="80977"/>
                  <a:pt x="35179" y="81046"/>
                  <a:pt x="35247" y="80932"/>
                </a:cubicBezTo>
                <a:cubicBezTo>
                  <a:pt x="35611" y="80523"/>
                  <a:pt x="35884" y="79886"/>
                  <a:pt x="36248" y="79363"/>
                </a:cubicBezTo>
                <a:cubicBezTo>
                  <a:pt x="36453" y="79067"/>
                  <a:pt x="36726" y="78885"/>
                  <a:pt x="36907" y="78612"/>
                </a:cubicBezTo>
                <a:cubicBezTo>
                  <a:pt x="37021" y="78453"/>
                  <a:pt x="36998" y="78226"/>
                  <a:pt x="37089" y="78021"/>
                </a:cubicBezTo>
                <a:cubicBezTo>
                  <a:pt x="37180" y="77839"/>
                  <a:pt x="37430" y="77726"/>
                  <a:pt x="37544" y="77521"/>
                </a:cubicBezTo>
                <a:cubicBezTo>
                  <a:pt x="37726" y="77225"/>
                  <a:pt x="37703" y="76839"/>
                  <a:pt x="37999" y="76634"/>
                </a:cubicBezTo>
                <a:cubicBezTo>
                  <a:pt x="38067" y="76566"/>
                  <a:pt x="37954" y="76520"/>
                  <a:pt x="37908" y="76452"/>
                </a:cubicBezTo>
                <a:cubicBezTo>
                  <a:pt x="38067" y="76293"/>
                  <a:pt x="38249" y="76157"/>
                  <a:pt x="38408" y="75838"/>
                </a:cubicBezTo>
                <a:cubicBezTo>
                  <a:pt x="38749" y="75702"/>
                  <a:pt x="39113" y="75725"/>
                  <a:pt x="39341" y="75156"/>
                </a:cubicBezTo>
                <a:cubicBezTo>
                  <a:pt x="39682" y="75111"/>
                  <a:pt x="39523" y="75725"/>
                  <a:pt x="39977" y="75861"/>
                </a:cubicBezTo>
                <a:cubicBezTo>
                  <a:pt x="40250" y="75884"/>
                  <a:pt x="40250" y="75406"/>
                  <a:pt x="40341" y="75270"/>
                </a:cubicBezTo>
                <a:cubicBezTo>
                  <a:pt x="40341" y="75088"/>
                  <a:pt x="40205" y="75224"/>
                  <a:pt x="40068" y="74997"/>
                </a:cubicBezTo>
                <a:cubicBezTo>
                  <a:pt x="40205" y="74633"/>
                  <a:pt x="40478" y="74974"/>
                  <a:pt x="40637" y="74724"/>
                </a:cubicBezTo>
                <a:cubicBezTo>
                  <a:pt x="40910" y="74451"/>
                  <a:pt x="40569" y="74360"/>
                  <a:pt x="40773" y="74110"/>
                </a:cubicBezTo>
                <a:cubicBezTo>
                  <a:pt x="40910" y="74201"/>
                  <a:pt x="41001" y="74087"/>
                  <a:pt x="41137" y="74201"/>
                </a:cubicBezTo>
                <a:cubicBezTo>
                  <a:pt x="41365" y="73928"/>
                  <a:pt x="41183" y="73792"/>
                  <a:pt x="41387" y="73519"/>
                </a:cubicBezTo>
                <a:cubicBezTo>
                  <a:pt x="41524" y="73564"/>
                  <a:pt x="41478" y="73678"/>
                  <a:pt x="41569" y="73746"/>
                </a:cubicBezTo>
                <a:cubicBezTo>
                  <a:pt x="41706" y="73382"/>
                  <a:pt x="41751" y="73041"/>
                  <a:pt x="42069" y="72973"/>
                </a:cubicBezTo>
                <a:cubicBezTo>
                  <a:pt x="42115" y="72859"/>
                  <a:pt x="42001" y="72882"/>
                  <a:pt x="42001" y="72928"/>
                </a:cubicBezTo>
                <a:cubicBezTo>
                  <a:pt x="42024" y="72609"/>
                  <a:pt x="42320" y="72018"/>
                  <a:pt x="42615" y="71859"/>
                </a:cubicBezTo>
                <a:cubicBezTo>
                  <a:pt x="42615" y="71654"/>
                  <a:pt x="42388" y="71677"/>
                  <a:pt x="42661" y="71540"/>
                </a:cubicBezTo>
                <a:cubicBezTo>
                  <a:pt x="42706" y="71267"/>
                  <a:pt x="42683" y="71040"/>
                  <a:pt x="42570" y="70835"/>
                </a:cubicBezTo>
                <a:cubicBezTo>
                  <a:pt x="42706" y="70744"/>
                  <a:pt x="42888" y="70835"/>
                  <a:pt x="43025" y="70699"/>
                </a:cubicBezTo>
                <a:cubicBezTo>
                  <a:pt x="43002" y="70608"/>
                  <a:pt x="43002" y="70517"/>
                  <a:pt x="43047" y="70381"/>
                </a:cubicBezTo>
                <a:cubicBezTo>
                  <a:pt x="42865" y="70290"/>
                  <a:pt x="42729" y="70449"/>
                  <a:pt x="42501" y="70267"/>
                </a:cubicBezTo>
                <a:cubicBezTo>
                  <a:pt x="42615" y="70017"/>
                  <a:pt x="42615" y="70176"/>
                  <a:pt x="42729" y="70244"/>
                </a:cubicBezTo>
                <a:cubicBezTo>
                  <a:pt x="42911" y="70017"/>
                  <a:pt x="42683" y="69949"/>
                  <a:pt x="42843" y="69744"/>
                </a:cubicBezTo>
                <a:cubicBezTo>
                  <a:pt x="42979" y="69539"/>
                  <a:pt x="43729" y="69539"/>
                  <a:pt x="43252" y="69153"/>
                </a:cubicBezTo>
                <a:cubicBezTo>
                  <a:pt x="43138" y="69130"/>
                  <a:pt x="43047" y="69380"/>
                  <a:pt x="43161" y="69426"/>
                </a:cubicBezTo>
                <a:cubicBezTo>
                  <a:pt x="43002" y="69562"/>
                  <a:pt x="42752" y="69380"/>
                  <a:pt x="42570" y="69403"/>
                </a:cubicBezTo>
                <a:cubicBezTo>
                  <a:pt x="42615" y="69175"/>
                  <a:pt x="42615" y="68948"/>
                  <a:pt x="42774" y="68630"/>
                </a:cubicBezTo>
                <a:cubicBezTo>
                  <a:pt x="42956" y="68743"/>
                  <a:pt x="42570" y="69130"/>
                  <a:pt x="42843" y="69198"/>
                </a:cubicBezTo>
                <a:cubicBezTo>
                  <a:pt x="43184" y="68925"/>
                  <a:pt x="43275" y="68129"/>
                  <a:pt x="43070" y="67879"/>
                </a:cubicBezTo>
                <a:cubicBezTo>
                  <a:pt x="43275" y="67606"/>
                  <a:pt x="43297" y="66970"/>
                  <a:pt x="43707" y="67152"/>
                </a:cubicBezTo>
                <a:cubicBezTo>
                  <a:pt x="43934" y="66833"/>
                  <a:pt x="43593" y="66810"/>
                  <a:pt x="43729" y="66538"/>
                </a:cubicBezTo>
                <a:cubicBezTo>
                  <a:pt x="43866" y="66378"/>
                  <a:pt x="43820" y="66629"/>
                  <a:pt x="43752" y="66742"/>
                </a:cubicBezTo>
                <a:cubicBezTo>
                  <a:pt x="44048" y="66810"/>
                  <a:pt x="44321" y="66265"/>
                  <a:pt x="44548" y="66697"/>
                </a:cubicBezTo>
                <a:cubicBezTo>
                  <a:pt x="44730" y="66606"/>
                  <a:pt x="44844" y="66174"/>
                  <a:pt x="44775" y="66015"/>
                </a:cubicBezTo>
                <a:cubicBezTo>
                  <a:pt x="44616" y="66060"/>
                  <a:pt x="44548" y="66287"/>
                  <a:pt x="44434" y="66447"/>
                </a:cubicBezTo>
                <a:cubicBezTo>
                  <a:pt x="44366" y="66242"/>
                  <a:pt x="43889" y="66424"/>
                  <a:pt x="44002" y="65992"/>
                </a:cubicBezTo>
                <a:cubicBezTo>
                  <a:pt x="44162" y="65537"/>
                  <a:pt x="44093" y="66128"/>
                  <a:pt x="44366" y="66106"/>
                </a:cubicBezTo>
                <a:cubicBezTo>
                  <a:pt x="44457" y="65764"/>
                  <a:pt x="44184" y="65583"/>
                  <a:pt x="44548" y="65514"/>
                </a:cubicBezTo>
                <a:cubicBezTo>
                  <a:pt x="44571" y="65219"/>
                  <a:pt x="44321" y="65560"/>
                  <a:pt x="44184" y="65401"/>
                </a:cubicBezTo>
                <a:cubicBezTo>
                  <a:pt x="44389" y="65264"/>
                  <a:pt x="44457" y="64787"/>
                  <a:pt x="44571" y="64468"/>
                </a:cubicBezTo>
                <a:cubicBezTo>
                  <a:pt x="44753" y="64309"/>
                  <a:pt x="44889" y="64741"/>
                  <a:pt x="45071" y="64400"/>
                </a:cubicBezTo>
                <a:cubicBezTo>
                  <a:pt x="45117" y="64241"/>
                  <a:pt x="45071" y="64127"/>
                  <a:pt x="44957" y="64059"/>
                </a:cubicBezTo>
                <a:cubicBezTo>
                  <a:pt x="44821" y="64036"/>
                  <a:pt x="44844" y="64332"/>
                  <a:pt x="44707" y="64286"/>
                </a:cubicBezTo>
                <a:cubicBezTo>
                  <a:pt x="44389" y="64309"/>
                  <a:pt x="44662" y="63945"/>
                  <a:pt x="44662" y="63763"/>
                </a:cubicBezTo>
                <a:cubicBezTo>
                  <a:pt x="44298" y="63763"/>
                  <a:pt x="44503" y="64127"/>
                  <a:pt x="44389" y="64423"/>
                </a:cubicBezTo>
                <a:cubicBezTo>
                  <a:pt x="43980" y="64127"/>
                  <a:pt x="44457" y="63718"/>
                  <a:pt x="44525" y="63195"/>
                </a:cubicBezTo>
                <a:cubicBezTo>
                  <a:pt x="44639" y="63263"/>
                  <a:pt x="44616" y="63422"/>
                  <a:pt x="44730" y="63468"/>
                </a:cubicBezTo>
                <a:cubicBezTo>
                  <a:pt x="44753" y="62786"/>
                  <a:pt x="45162" y="62922"/>
                  <a:pt x="45412" y="62695"/>
                </a:cubicBezTo>
                <a:cubicBezTo>
                  <a:pt x="45412" y="62626"/>
                  <a:pt x="45344" y="62581"/>
                  <a:pt x="45367" y="62490"/>
                </a:cubicBezTo>
                <a:cubicBezTo>
                  <a:pt x="45048" y="62558"/>
                  <a:pt x="44821" y="62786"/>
                  <a:pt x="44457" y="62763"/>
                </a:cubicBezTo>
                <a:cubicBezTo>
                  <a:pt x="44571" y="62581"/>
                  <a:pt x="44730" y="62422"/>
                  <a:pt x="44980" y="62490"/>
                </a:cubicBezTo>
                <a:cubicBezTo>
                  <a:pt x="45094" y="62194"/>
                  <a:pt x="44957" y="62058"/>
                  <a:pt x="44844" y="61944"/>
                </a:cubicBezTo>
                <a:cubicBezTo>
                  <a:pt x="44912" y="61830"/>
                  <a:pt x="45071" y="61808"/>
                  <a:pt x="45230" y="61830"/>
                </a:cubicBezTo>
                <a:cubicBezTo>
                  <a:pt x="45253" y="61489"/>
                  <a:pt x="45048" y="61671"/>
                  <a:pt x="45276" y="61216"/>
                </a:cubicBezTo>
                <a:cubicBezTo>
                  <a:pt x="45344" y="61080"/>
                  <a:pt x="45412" y="60830"/>
                  <a:pt x="45526" y="60853"/>
                </a:cubicBezTo>
                <a:cubicBezTo>
                  <a:pt x="45526" y="60489"/>
                  <a:pt x="45253" y="60853"/>
                  <a:pt x="45117" y="60557"/>
                </a:cubicBezTo>
                <a:lnTo>
                  <a:pt x="45071" y="60853"/>
                </a:lnTo>
                <a:cubicBezTo>
                  <a:pt x="44912" y="60739"/>
                  <a:pt x="45139" y="60148"/>
                  <a:pt x="45458" y="60330"/>
                </a:cubicBezTo>
                <a:cubicBezTo>
                  <a:pt x="45458" y="59875"/>
                  <a:pt x="45685" y="59761"/>
                  <a:pt x="45731" y="59352"/>
                </a:cubicBezTo>
                <a:cubicBezTo>
                  <a:pt x="45503" y="59556"/>
                  <a:pt x="45344" y="60375"/>
                  <a:pt x="45026" y="60034"/>
                </a:cubicBezTo>
                <a:cubicBezTo>
                  <a:pt x="45071" y="59761"/>
                  <a:pt x="45344" y="59852"/>
                  <a:pt x="45389" y="59602"/>
                </a:cubicBezTo>
                <a:cubicBezTo>
                  <a:pt x="45389" y="59511"/>
                  <a:pt x="45321" y="59488"/>
                  <a:pt x="45344" y="59397"/>
                </a:cubicBezTo>
                <a:cubicBezTo>
                  <a:pt x="45185" y="59352"/>
                  <a:pt x="45117" y="59465"/>
                  <a:pt x="44957" y="59420"/>
                </a:cubicBezTo>
                <a:cubicBezTo>
                  <a:pt x="44889" y="59625"/>
                  <a:pt x="44980" y="59693"/>
                  <a:pt x="44980" y="59829"/>
                </a:cubicBezTo>
                <a:cubicBezTo>
                  <a:pt x="44707" y="59966"/>
                  <a:pt x="44912" y="59193"/>
                  <a:pt x="45117" y="59056"/>
                </a:cubicBezTo>
                <a:cubicBezTo>
                  <a:pt x="45299" y="59056"/>
                  <a:pt x="45299" y="59193"/>
                  <a:pt x="45458" y="59215"/>
                </a:cubicBezTo>
                <a:cubicBezTo>
                  <a:pt x="45389" y="58806"/>
                  <a:pt x="45480" y="58147"/>
                  <a:pt x="45822" y="58033"/>
                </a:cubicBezTo>
                <a:cubicBezTo>
                  <a:pt x="45685" y="57828"/>
                  <a:pt x="45503" y="58078"/>
                  <a:pt x="45344" y="58169"/>
                </a:cubicBezTo>
                <a:cubicBezTo>
                  <a:pt x="45162" y="57601"/>
                  <a:pt x="45981" y="57214"/>
                  <a:pt x="45753" y="56509"/>
                </a:cubicBezTo>
                <a:cubicBezTo>
                  <a:pt x="45731" y="56191"/>
                  <a:pt x="46072" y="56418"/>
                  <a:pt x="45981" y="56032"/>
                </a:cubicBezTo>
                <a:cubicBezTo>
                  <a:pt x="46094" y="55713"/>
                  <a:pt x="45753" y="55804"/>
                  <a:pt x="45731" y="55600"/>
                </a:cubicBezTo>
                <a:cubicBezTo>
                  <a:pt x="45958" y="55145"/>
                  <a:pt x="45822" y="54827"/>
                  <a:pt x="46117" y="54508"/>
                </a:cubicBezTo>
                <a:cubicBezTo>
                  <a:pt x="46049" y="54417"/>
                  <a:pt x="45912" y="54394"/>
                  <a:pt x="45958" y="54213"/>
                </a:cubicBezTo>
                <a:cubicBezTo>
                  <a:pt x="45867" y="54053"/>
                  <a:pt x="45662" y="54053"/>
                  <a:pt x="45594" y="53894"/>
                </a:cubicBezTo>
                <a:cubicBezTo>
                  <a:pt x="45480" y="53985"/>
                  <a:pt x="45412" y="53962"/>
                  <a:pt x="45412" y="53780"/>
                </a:cubicBezTo>
                <a:cubicBezTo>
                  <a:pt x="45685" y="53758"/>
                  <a:pt x="45981" y="54076"/>
                  <a:pt x="46072" y="53712"/>
                </a:cubicBezTo>
                <a:cubicBezTo>
                  <a:pt x="46049" y="53439"/>
                  <a:pt x="45912" y="53849"/>
                  <a:pt x="45708" y="53690"/>
                </a:cubicBezTo>
                <a:cubicBezTo>
                  <a:pt x="45776" y="53303"/>
                  <a:pt x="45526" y="53053"/>
                  <a:pt x="45549" y="52780"/>
                </a:cubicBezTo>
                <a:cubicBezTo>
                  <a:pt x="45571" y="52416"/>
                  <a:pt x="45890" y="52166"/>
                  <a:pt x="45867" y="51688"/>
                </a:cubicBezTo>
                <a:cubicBezTo>
                  <a:pt x="45890" y="51438"/>
                  <a:pt x="45435" y="51734"/>
                  <a:pt x="45571" y="51393"/>
                </a:cubicBezTo>
                <a:cubicBezTo>
                  <a:pt x="45549" y="51074"/>
                  <a:pt x="45685" y="51347"/>
                  <a:pt x="45753" y="51279"/>
                </a:cubicBezTo>
                <a:cubicBezTo>
                  <a:pt x="45844" y="51234"/>
                  <a:pt x="45799" y="50961"/>
                  <a:pt x="46026" y="50983"/>
                </a:cubicBezTo>
                <a:cubicBezTo>
                  <a:pt x="45912" y="50574"/>
                  <a:pt x="45708" y="50870"/>
                  <a:pt x="45480" y="50688"/>
                </a:cubicBezTo>
                <a:cubicBezTo>
                  <a:pt x="45594" y="50392"/>
                  <a:pt x="45594" y="49892"/>
                  <a:pt x="45458" y="49596"/>
                </a:cubicBezTo>
                <a:cubicBezTo>
                  <a:pt x="45640" y="49369"/>
                  <a:pt x="45753" y="49596"/>
                  <a:pt x="45912" y="49687"/>
                </a:cubicBezTo>
                <a:cubicBezTo>
                  <a:pt x="46026" y="49596"/>
                  <a:pt x="46003" y="49437"/>
                  <a:pt x="45981" y="49255"/>
                </a:cubicBezTo>
                <a:cubicBezTo>
                  <a:pt x="45935" y="49073"/>
                  <a:pt x="45844" y="48869"/>
                  <a:pt x="45776" y="48687"/>
                </a:cubicBezTo>
                <a:cubicBezTo>
                  <a:pt x="46117" y="48755"/>
                  <a:pt x="46185" y="48596"/>
                  <a:pt x="46345" y="48960"/>
                </a:cubicBezTo>
                <a:cubicBezTo>
                  <a:pt x="46481" y="48914"/>
                  <a:pt x="46413" y="48687"/>
                  <a:pt x="46413" y="48550"/>
                </a:cubicBezTo>
                <a:cubicBezTo>
                  <a:pt x="46390" y="48323"/>
                  <a:pt x="46026" y="48528"/>
                  <a:pt x="45867" y="48459"/>
                </a:cubicBezTo>
                <a:cubicBezTo>
                  <a:pt x="45844" y="48164"/>
                  <a:pt x="45526" y="48255"/>
                  <a:pt x="45549" y="47891"/>
                </a:cubicBezTo>
                <a:cubicBezTo>
                  <a:pt x="45526" y="47777"/>
                  <a:pt x="45389" y="47823"/>
                  <a:pt x="45276" y="47800"/>
                </a:cubicBezTo>
                <a:cubicBezTo>
                  <a:pt x="45321" y="47482"/>
                  <a:pt x="45299" y="47163"/>
                  <a:pt x="45276" y="46868"/>
                </a:cubicBezTo>
                <a:cubicBezTo>
                  <a:pt x="45230" y="46572"/>
                  <a:pt x="45185" y="46276"/>
                  <a:pt x="45208" y="46003"/>
                </a:cubicBezTo>
                <a:cubicBezTo>
                  <a:pt x="45185" y="45912"/>
                  <a:pt x="45094" y="45935"/>
                  <a:pt x="45003" y="45935"/>
                </a:cubicBezTo>
                <a:cubicBezTo>
                  <a:pt x="45003" y="45503"/>
                  <a:pt x="44866" y="45208"/>
                  <a:pt x="44889" y="44935"/>
                </a:cubicBezTo>
                <a:cubicBezTo>
                  <a:pt x="44912" y="44912"/>
                  <a:pt x="45071" y="44935"/>
                  <a:pt x="45071" y="44912"/>
                </a:cubicBezTo>
                <a:cubicBezTo>
                  <a:pt x="45139" y="44821"/>
                  <a:pt x="44980" y="44525"/>
                  <a:pt x="45026" y="44412"/>
                </a:cubicBezTo>
                <a:cubicBezTo>
                  <a:pt x="44980" y="44321"/>
                  <a:pt x="44821" y="44366"/>
                  <a:pt x="44798" y="44252"/>
                </a:cubicBezTo>
                <a:cubicBezTo>
                  <a:pt x="44503" y="44162"/>
                  <a:pt x="44798" y="44571"/>
                  <a:pt x="44480" y="44503"/>
                </a:cubicBezTo>
                <a:cubicBezTo>
                  <a:pt x="44139" y="44093"/>
                  <a:pt x="44957" y="44184"/>
                  <a:pt x="44525" y="43684"/>
                </a:cubicBezTo>
                <a:cubicBezTo>
                  <a:pt x="44662" y="43638"/>
                  <a:pt x="44707" y="43752"/>
                  <a:pt x="44821" y="43752"/>
                </a:cubicBezTo>
                <a:cubicBezTo>
                  <a:pt x="44889" y="43411"/>
                  <a:pt x="44457" y="43229"/>
                  <a:pt x="44707" y="43047"/>
                </a:cubicBezTo>
                <a:cubicBezTo>
                  <a:pt x="44662" y="42934"/>
                  <a:pt x="44525" y="43002"/>
                  <a:pt x="44412" y="43002"/>
                </a:cubicBezTo>
                <a:cubicBezTo>
                  <a:pt x="44457" y="42683"/>
                  <a:pt x="44412" y="42456"/>
                  <a:pt x="44343" y="42229"/>
                </a:cubicBezTo>
                <a:cubicBezTo>
                  <a:pt x="44275" y="42001"/>
                  <a:pt x="44162" y="41797"/>
                  <a:pt x="44048" y="41546"/>
                </a:cubicBezTo>
                <a:cubicBezTo>
                  <a:pt x="44184" y="41546"/>
                  <a:pt x="44139" y="41842"/>
                  <a:pt x="44298" y="41819"/>
                </a:cubicBezTo>
                <a:cubicBezTo>
                  <a:pt x="44571" y="41637"/>
                  <a:pt x="43707" y="40819"/>
                  <a:pt x="43957" y="41478"/>
                </a:cubicBezTo>
                <a:cubicBezTo>
                  <a:pt x="43729" y="41478"/>
                  <a:pt x="43820" y="41001"/>
                  <a:pt x="43707" y="40819"/>
                </a:cubicBezTo>
                <a:cubicBezTo>
                  <a:pt x="43911" y="40819"/>
                  <a:pt x="43934" y="40705"/>
                  <a:pt x="44048" y="40637"/>
                </a:cubicBezTo>
                <a:cubicBezTo>
                  <a:pt x="44002" y="40546"/>
                  <a:pt x="43957" y="40614"/>
                  <a:pt x="43957" y="40660"/>
                </a:cubicBezTo>
                <a:cubicBezTo>
                  <a:pt x="43593" y="40500"/>
                  <a:pt x="44048" y="39659"/>
                  <a:pt x="43548" y="39636"/>
                </a:cubicBezTo>
                <a:cubicBezTo>
                  <a:pt x="43411" y="39341"/>
                  <a:pt x="43752" y="39363"/>
                  <a:pt x="43570" y="39022"/>
                </a:cubicBezTo>
                <a:cubicBezTo>
                  <a:pt x="43366" y="39022"/>
                  <a:pt x="43434" y="39204"/>
                  <a:pt x="43457" y="39363"/>
                </a:cubicBezTo>
                <a:cubicBezTo>
                  <a:pt x="43252" y="39318"/>
                  <a:pt x="43343" y="38795"/>
                  <a:pt x="43388" y="38658"/>
                </a:cubicBezTo>
                <a:cubicBezTo>
                  <a:pt x="43297" y="38499"/>
                  <a:pt x="43093" y="38863"/>
                  <a:pt x="43047" y="38454"/>
                </a:cubicBezTo>
                <a:cubicBezTo>
                  <a:pt x="42934" y="38249"/>
                  <a:pt x="43115" y="38226"/>
                  <a:pt x="43252" y="38181"/>
                </a:cubicBezTo>
                <a:cubicBezTo>
                  <a:pt x="43252" y="38022"/>
                  <a:pt x="43161" y="37885"/>
                  <a:pt x="43047" y="37749"/>
                </a:cubicBezTo>
                <a:cubicBezTo>
                  <a:pt x="42934" y="37612"/>
                  <a:pt x="42797" y="37476"/>
                  <a:pt x="42706" y="37317"/>
                </a:cubicBezTo>
                <a:cubicBezTo>
                  <a:pt x="42683" y="37249"/>
                  <a:pt x="42752" y="37180"/>
                  <a:pt x="42752" y="37089"/>
                </a:cubicBezTo>
                <a:cubicBezTo>
                  <a:pt x="42706" y="36976"/>
                  <a:pt x="42592" y="36953"/>
                  <a:pt x="42592" y="36930"/>
                </a:cubicBezTo>
                <a:cubicBezTo>
                  <a:pt x="42524" y="36703"/>
                  <a:pt x="42433" y="36271"/>
                  <a:pt x="42274" y="35907"/>
                </a:cubicBezTo>
                <a:cubicBezTo>
                  <a:pt x="42206" y="35725"/>
                  <a:pt x="42115" y="35429"/>
                  <a:pt x="42047" y="35247"/>
                </a:cubicBezTo>
                <a:cubicBezTo>
                  <a:pt x="41956" y="34997"/>
                  <a:pt x="41637" y="34884"/>
                  <a:pt x="41797" y="34588"/>
                </a:cubicBezTo>
                <a:cubicBezTo>
                  <a:pt x="41842" y="34543"/>
                  <a:pt x="41865" y="34315"/>
                  <a:pt x="41751" y="34201"/>
                </a:cubicBezTo>
                <a:cubicBezTo>
                  <a:pt x="41751" y="34179"/>
                  <a:pt x="41546" y="34179"/>
                  <a:pt x="41546" y="34179"/>
                </a:cubicBezTo>
                <a:cubicBezTo>
                  <a:pt x="41546" y="34133"/>
                  <a:pt x="41706" y="33360"/>
                  <a:pt x="41183" y="33474"/>
                </a:cubicBezTo>
                <a:cubicBezTo>
                  <a:pt x="41023" y="33110"/>
                  <a:pt x="40887" y="32928"/>
                  <a:pt x="40637" y="32428"/>
                </a:cubicBezTo>
                <a:cubicBezTo>
                  <a:pt x="40591" y="32314"/>
                  <a:pt x="40409" y="32064"/>
                  <a:pt x="40409" y="32087"/>
                </a:cubicBezTo>
                <a:cubicBezTo>
                  <a:pt x="40364" y="31973"/>
                  <a:pt x="40523" y="31882"/>
                  <a:pt x="40455" y="31746"/>
                </a:cubicBezTo>
                <a:cubicBezTo>
                  <a:pt x="40341" y="31450"/>
                  <a:pt x="40068" y="31632"/>
                  <a:pt x="40273" y="31291"/>
                </a:cubicBezTo>
                <a:cubicBezTo>
                  <a:pt x="40137" y="31245"/>
                  <a:pt x="40023" y="31200"/>
                  <a:pt x="39886" y="31154"/>
                </a:cubicBezTo>
                <a:cubicBezTo>
                  <a:pt x="39545" y="30518"/>
                  <a:pt x="39204" y="29881"/>
                  <a:pt x="38840" y="29312"/>
                </a:cubicBezTo>
                <a:cubicBezTo>
                  <a:pt x="38477" y="28744"/>
                  <a:pt x="38090" y="28198"/>
                  <a:pt x="37681" y="27721"/>
                </a:cubicBezTo>
                <a:cubicBezTo>
                  <a:pt x="37703" y="27607"/>
                  <a:pt x="37749" y="27493"/>
                  <a:pt x="37817" y="27402"/>
                </a:cubicBezTo>
                <a:cubicBezTo>
                  <a:pt x="37385" y="27129"/>
                  <a:pt x="37044" y="26788"/>
                  <a:pt x="36748" y="26424"/>
                </a:cubicBezTo>
                <a:cubicBezTo>
                  <a:pt x="36453" y="26061"/>
                  <a:pt x="36203" y="25674"/>
                  <a:pt x="35861" y="25333"/>
                </a:cubicBezTo>
                <a:cubicBezTo>
                  <a:pt x="35725" y="25105"/>
                  <a:pt x="35520" y="25469"/>
                  <a:pt x="35407" y="25174"/>
                </a:cubicBezTo>
                <a:cubicBezTo>
                  <a:pt x="35680" y="25037"/>
                  <a:pt x="35657" y="24855"/>
                  <a:pt x="35611" y="24673"/>
                </a:cubicBezTo>
                <a:cubicBezTo>
                  <a:pt x="35338" y="24764"/>
                  <a:pt x="35634" y="24992"/>
                  <a:pt x="35361" y="25083"/>
                </a:cubicBezTo>
                <a:cubicBezTo>
                  <a:pt x="35202" y="24901"/>
                  <a:pt x="35066" y="24696"/>
                  <a:pt x="35225" y="24582"/>
                </a:cubicBezTo>
                <a:cubicBezTo>
                  <a:pt x="35111" y="24514"/>
                  <a:pt x="34952" y="24537"/>
                  <a:pt x="34815" y="24628"/>
                </a:cubicBezTo>
                <a:cubicBezTo>
                  <a:pt x="34383" y="24105"/>
                  <a:pt x="34292" y="23900"/>
                  <a:pt x="33838" y="23309"/>
                </a:cubicBezTo>
                <a:cubicBezTo>
                  <a:pt x="34338" y="23264"/>
                  <a:pt x="34383" y="23218"/>
                  <a:pt x="34815" y="22922"/>
                </a:cubicBezTo>
                <a:cubicBezTo>
                  <a:pt x="34724" y="22741"/>
                  <a:pt x="34611" y="22854"/>
                  <a:pt x="34474" y="22945"/>
                </a:cubicBezTo>
                <a:cubicBezTo>
                  <a:pt x="34361" y="22695"/>
                  <a:pt x="34588" y="22513"/>
                  <a:pt x="34679" y="22286"/>
                </a:cubicBezTo>
                <a:cubicBezTo>
                  <a:pt x="34247" y="22036"/>
                  <a:pt x="34270" y="21444"/>
                  <a:pt x="33815" y="21467"/>
                </a:cubicBezTo>
                <a:cubicBezTo>
                  <a:pt x="33633" y="21331"/>
                  <a:pt x="33860" y="21262"/>
                  <a:pt x="33769" y="21126"/>
                </a:cubicBezTo>
                <a:cubicBezTo>
                  <a:pt x="33678" y="21058"/>
                  <a:pt x="33587" y="21194"/>
                  <a:pt x="33496" y="21103"/>
                </a:cubicBezTo>
                <a:cubicBezTo>
                  <a:pt x="33224" y="20876"/>
                  <a:pt x="33360" y="20717"/>
                  <a:pt x="33110" y="20512"/>
                </a:cubicBezTo>
                <a:cubicBezTo>
                  <a:pt x="33224" y="20330"/>
                  <a:pt x="33292" y="20171"/>
                  <a:pt x="33019" y="19944"/>
                </a:cubicBezTo>
                <a:cubicBezTo>
                  <a:pt x="32632" y="19966"/>
                  <a:pt x="33451" y="20626"/>
                  <a:pt x="32928" y="20285"/>
                </a:cubicBezTo>
                <a:cubicBezTo>
                  <a:pt x="32792" y="20194"/>
                  <a:pt x="32701" y="19989"/>
                  <a:pt x="32678" y="19966"/>
                </a:cubicBezTo>
                <a:cubicBezTo>
                  <a:pt x="32473" y="19830"/>
                  <a:pt x="32359" y="19853"/>
                  <a:pt x="32269" y="19807"/>
                </a:cubicBezTo>
                <a:cubicBezTo>
                  <a:pt x="32155" y="19671"/>
                  <a:pt x="32200" y="19580"/>
                  <a:pt x="32087" y="19443"/>
                </a:cubicBezTo>
                <a:cubicBezTo>
                  <a:pt x="31541" y="18897"/>
                  <a:pt x="30790" y="18306"/>
                  <a:pt x="30518" y="17920"/>
                </a:cubicBezTo>
                <a:cubicBezTo>
                  <a:pt x="30427" y="17851"/>
                  <a:pt x="30358" y="17988"/>
                  <a:pt x="30267" y="18056"/>
                </a:cubicBezTo>
                <a:cubicBezTo>
                  <a:pt x="30040" y="17601"/>
                  <a:pt x="29358" y="17101"/>
                  <a:pt x="28812" y="17010"/>
                </a:cubicBezTo>
                <a:cubicBezTo>
                  <a:pt x="28653" y="16919"/>
                  <a:pt x="28653" y="16737"/>
                  <a:pt x="28516" y="16623"/>
                </a:cubicBezTo>
                <a:cubicBezTo>
                  <a:pt x="28380" y="16510"/>
                  <a:pt x="28221" y="16601"/>
                  <a:pt x="28175" y="16578"/>
                </a:cubicBezTo>
                <a:cubicBezTo>
                  <a:pt x="28084" y="16487"/>
                  <a:pt x="28198" y="16351"/>
                  <a:pt x="28153" y="16305"/>
                </a:cubicBezTo>
                <a:cubicBezTo>
                  <a:pt x="28130" y="16260"/>
                  <a:pt x="27766" y="16078"/>
                  <a:pt x="27743" y="16055"/>
                </a:cubicBezTo>
                <a:cubicBezTo>
                  <a:pt x="27584" y="15941"/>
                  <a:pt x="27425" y="15941"/>
                  <a:pt x="27243" y="15737"/>
                </a:cubicBezTo>
                <a:cubicBezTo>
                  <a:pt x="27175" y="15850"/>
                  <a:pt x="27379" y="15941"/>
                  <a:pt x="27470" y="16055"/>
                </a:cubicBezTo>
                <a:cubicBezTo>
                  <a:pt x="27539" y="16351"/>
                  <a:pt x="26970" y="15668"/>
                  <a:pt x="26765" y="15555"/>
                </a:cubicBezTo>
                <a:cubicBezTo>
                  <a:pt x="27084" y="15532"/>
                  <a:pt x="26720" y="15168"/>
                  <a:pt x="27129" y="15259"/>
                </a:cubicBezTo>
                <a:cubicBezTo>
                  <a:pt x="27220" y="15032"/>
                  <a:pt x="26834" y="15350"/>
                  <a:pt x="26697" y="15032"/>
                </a:cubicBezTo>
                <a:cubicBezTo>
                  <a:pt x="26447" y="15123"/>
                  <a:pt x="26674" y="15464"/>
                  <a:pt x="26470" y="15327"/>
                </a:cubicBezTo>
                <a:cubicBezTo>
                  <a:pt x="26151" y="15100"/>
                  <a:pt x="26584" y="15236"/>
                  <a:pt x="26493" y="14986"/>
                </a:cubicBezTo>
                <a:cubicBezTo>
                  <a:pt x="26379" y="14850"/>
                  <a:pt x="26242" y="15077"/>
                  <a:pt x="26151" y="15077"/>
                </a:cubicBezTo>
                <a:cubicBezTo>
                  <a:pt x="26061" y="15077"/>
                  <a:pt x="25833" y="14668"/>
                  <a:pt x="25742" y="14986"/>
                </a:cubicBezTo>
                <a:cubicBezTo>
                  <a:pt x="25310" y="14691"/>
                  <a:pt x="25083" y="14349"/>
                  <a:pt x="24742" y="14077"/>
                </a:cubicBezTo>
                <a:cubicBezTo>
                  <a:pt x="24969" y="13872"/>
                  <a:pt x="24787" y="13667"/>
                  <a:pt x="25083" y="13645"/>
                </a:cubicBezTo>
                <a:cubicBezTo>
                  <a:pt x="24855" y="13303"/>
                  <a:pt x="24082" y="12735"/>
                  <a:pt x="23673" y="12621"/>
                </a:cubicBezTo>
                <a:cubicBezTo>
                  <a:pt x="23582" y="12599"/>
                  <a:pt x="23536" y="12644"/>
                  <a:pt x="23491" y="12712"/>
                </a:cubicBezTo>
                <a:cubicBezTo>
                  <a:pt x="22740" y="12394"/>
                  <a:pt x="22195" y="11598"/>
                  <a:pt x="21649" y="11643"/>
                </a:cubicBezTo>
                <a:cubicBezTo>
                  <a:pt x="21353" y="11371"/>
                  <a:pt x="20876" y="10893"/>
                  <a:pt x="20648" y="11257"/>
                </a:cubicBezTo>
                <a:cubicBezTo>
                  <a:pt x="20466" y="11052"/>
                  <a:pt x="20194" y="11075"/>
                  <a:pt x="19943" y="10961"/>
                </a:cubicBezTo>
                <a:cubicBezTo>
                  <a:pt x="19784" y="10870"/>
                  <a:pt x="19648" y="10643"/>
                  <a:pt x="19489" y="10597"/>
                </a:cubicBezTo>
                <a:cubicBezTo>
                  <a:pt x="19398" y="10552"/>
                  <a:pt x="19216" y="10643"/>
                  <a:pt x="19148" y="10643"/>
                </a:cubicBezTo>
                <a:cubicBezTo>
                  <a:pt x="18761" y="10552"/>
                  <a:pt x="18374" y="10302"/>
                  <a:pt x="18011" y="10165"/>
                </a:cubicBezTo>
                <a:cubicBezTo>
                  <a:pt x="17851" y="10097"/>
                  <a:pt x="17669" y="9983"/>
                  <a:pt x="17442" y="9892"/>
                </a:cubicBezTo>
                <a:cubicBezTo>
                  <a:pt x="17192" y="9779"/>
                  <a:pt x="16942" y="9688"/>
                  <a:pt x="16692" y="9642"/>
                </a:cubicBezTo>
                <a:cubicBezTo>
                  <a:pt x="16373" y="9574"/>
                  <a:pt x="16100" y="9642"/>
                  <a:pt x="15805" y="9551"/>
                </a:cubicBezTo>
                <a:cubicBezTo>
                  <a:pt x="15486" y="9415"/>
                  <a:pt x="15191" y="9233"/>
                  <a:pt x="14827" y="9256"/>
                </a:cubicBezTo>
                <a:cubicBezTo>
                  <a:pt x="14986" y="9006"/>
                  <a:pt x="14850" y="8915"/>
                  <a:pt x="14941" y="8710"/>
                </a:cubicBezTo>
                <a:cubicBezTo>
                  <a:pt x="15236" y="8892"/>
                  <a:pt x="15259" y="8460"/>
                  <a:pt x="15509" y="8528"/>
                </a:cubicBezTo>
                <a:cubicBezTo>
                  <a:pt x="15532" y="8278"/>
                  <a:pt x="15191" y="8551"/>
                  <a:pt x="14986" y="8323"/>
                </a:cubicBezTo>
                <a:cubicBezTo>
                  <a:pt x="15305" y="8142"/>
                  <a:pt x="15577" y="7687"/>
                  <a:pt x="15259" y="7346"/>
                </a:cubicBezTo>
                <a:cubicBezTo>
                  <a:pt x="15214" y="7323"/>
                  <a:pt x="14986" y="7437"/>
                  <a:pt x="14918" y="7414"/>
                </a:cubicBezTo>
                <a:cubicBezTo>
                  <a:pt x="14713" y="7391"/>
                  <a:pt x="14304" y="7141"/>
                  <a:pt x="13917" y="7050"/>
                </a:cubicBezTo>
                <a:cubicBezTo>
                  <a:pt x="13554" y="6982"/>
                  <a:pt x="13326" y="7164"/>
                  <a:pt x="13053" y="6868"/>
                </a:cubicBezTo>
                <a:cubicBezTo>
                  <a:pt x="12894" y="7005"/>
                  <a:pt x="12576" y="6959"/>
                  <a:pt x="12235" y="6891"/>
                </a:cubicBezTo>
                <a:cubicBezTo>
                  <a:pt x="12075" y="6845"/>
                  <a:pt x="11871" y="6800"/>
                  <a:pt x="11689" y="6754"/>
                </a:cubicBezTo>
                <a:cubicBezTo>
                  <a:pt x="11507" y="6732"/>
                  <a:pt x="11348" y="6709"/>
                  <a:pt x="11189" y="6709"/>
                </a:cubicBezTo>
                <a:cubicBezTo>
                  <a:pt x="10984" y="6686"/>
                  <a:pt x="10848" y="6845"/>
                  <a:pt x="10643" y="6845"/>
                </a:cubicBezTo>
                <a:cubicBezTo>
                  <a:pt x="10074" y="6891"/>
                  <a:pt x="9574" y="6504"/>
                  <a:pt x="9074" y="6391"/>
                </a:cubicBezTo>
                <a:cubicBezTo>
                  <a:pt x="9210" y="6049"/>
                  <a:pt x="8915" y="5958"/>
                  <a:pt x="8937" y="5708"/>
                </a:cubicBezTo>
                <a:cubicBezTo>
                  <a:pt x="8437" y="5481"/>
                  <a:pt x="8483" y="4867"/>
                  <a:pt x="8028" y="4594"/>
                </a:cubicBezTo>
                <a:cubicBezTo>
                  <a:pt x="8301" y="4321"/>
                  <a:pt x="8096" y="4253"/>
                  <a:pt x="7823" y="4094"/>
                </a:cubicBezTo>
                <a:cubicBezTo>
                  <a:pt x="8255" y="3730"/>
                  <a:pt x="7664" y="3412"/>
                  <a:pt x="7687" y="3048"/>
                </a:cubicBezTo>
                <a:cubicBezTo>
                  <a:pt x="7846" y="3093"/>
                  <a:pt x="7869" y="3002"/>
                  <a:pt x="8005" y="3002"/>
                </a:cubicBezTo>
                <a:cubicBezTo>
                  <a:pt x="8005" y="2889"/>
                  <a:pt x="7755" y="2889"/>
                  <a:pt x="7618" y="2843"/>
                </a:cubicBezTo>
                <a:cubicBezTo>
                  <a:pt x="7891" y="2661"/>
                  <a:pt x="7709" y="2570"/>
                  <a:pt x="8005" y="2457"/>
                </a:cubicBezTo>
                <a:cubicBezTo>
                  <a:pt x="8050" y="2297"/>
                  <a:pt x="7937" y="2275"/>
                  <a:pt x="7823" y="2229"/>
                </a:cubicBezTo>
                <a:cubicBezTo>
                  <a:pt x="7960" y="2206"/>
                  <a:pt x="7937" y="2002"/>
                  <a:pt x="8096" y="1911"/>
                </a:cubicBezTo>
                <a:cubicBezTo>
                  <a:pt x="8119" y="1888"/>
                  <a:pt x="8278" y="1979"/>
                  <a:pt x="8301" y="1956"/>
                </a:cubicBezTo>
                <a:cubicBezTo>
                  <a:pt x="8437" y="1820"/>
                  <a:pt x="8323" y="1524"/>
                  <a:pt x="8483" y="1524"/>
                </a:cubicBezTo>
                <a:cubicBezTo>
                  <a:pt x="8551" y="1524"/>
                  <a:pt x="8574" y="1661"/>
                  <a:pt x="8664" y="1638"/>
                </a:cubicBezTo>
                <a:cubicBezTo>
                  <a:pt x="8892" y="1615"/>
                  <a:pt x="9006" y="1524"/>
                  <a:pt x="9187" y="1274"/>
                </a:cubicBezTo>
                <a:cubicBezTo>
                  <a:pt x="9529" y="1410"/>
                  <a:pt x="9620" y="1229"/>
                  <a:pt x="9961" y="1320"/>
                </a:cubicBezTo>
                <a:cubicBezTo>
                  <a:pt x="10074" y="1342"/>
                  <a:pt x="10074" y="1183"/>
                  <a:pt x="10120" y="1069"/>
                </a:cubicBezTo>
                <a:cubicBezTo>
                  <a:pt x="10552" y="1501"/>
                  <a:pt x="11575" y="1706"/>
                  <a:pt x="11848" y="2229"/>
                </a:cubicBezTo>
                <a:lnTo>
                  <a:pt x="12667" y="2457"/>
                </a:lnTo>
                <a:cubicBezTo>
                  <a:pt x="12871" y="1934"/>
                  <a:pt x="12553" y="1638"/>
                  <a:pt x="12576" y="1183"/>
                </a:cubicBezTo>
                <a:cubicBezTo>
                  <a:pt x="13303" y="1297"/>
                  <a:pt x="12644" y="637"/>
                  <a:pt x="13008" y="455"/>
                </a:cubicBezTo>
                <a:cubicBezTo>
                  <a:pt x="13144" y="478"/>
                  <a:pt x="13303" y="524"/>
                  <a:pt x="13440" y="569"/>
                </a:cubicBezTo>
                <a:cubicBezTo>
                  <a:pt x="13508" y="364"/>
                  <a:pt x="13326" y="251"/>
                  <a:pt x="13485" y="1"/>
                </a:cubicBezTo>
                <a:cubicBezTo>
                  <a:pt x="14054" y="251"/>
                  <a:pt x="14168" y="273"/>
                  <a:pt x="14645" y="455"/>
                </a:cubicBezTo>
                <a:cubicBezTo>
                  <a:pt x="14668" y="660"/>
                  <a:pt x="14759" y="819"/>
                  <a:pt x="14963" y="956"/>
                </a:cubicBezTo>
                <a:cubicBezTo>
                  <a:pt x="15350" y="1047"/>
                  <a:pt x="15032" y="706"/>
                  <a:pt x="15282" y="751"/>
                </a:cubicBezTo>
                <a:lnTo>
                  <a:pt x="15714" y="887"/>
                </a:lnTo>
                <a:lnTo>
                  <a:pt x="15577" y="1229"/>
                </a:lnTo>
                <a:cubicBezTo>
                  <a:pt x="16032" y="1274"/>
                  <a:pt x="16214" y="1752"/>
                  <a:pt x="16464" y="1456"/>
                </a:cubicBezTo>
                <a:cubicBezTo>
                  <a:pt x="16510" y="1320"/>
                  <a:pt x="15782" y="1388"/>
                  <a:pt x="16032" y="1001"/>
                </a:cubicBezTo>
                <a:cubicBezTo>
                  <a:pt x="17124" y="1410"/>
                  <a:pt x="18238" y="1774"/>
                  <a:pt x="19284" y="2275"/>
                </a:cubicBezTo>
                <a:cubicBezTo>
                  <a:pt x="19443" y="2297"/>
                  <a:pt x="19511" y="2206"/>
                  <a:pt x="19671" y="2252"/>
                </a:cubicBezTo>
                <a:cubicBezTo>
                  <a:pt x="19762" y="2047"/>
                  <a:pt x="19602" y="1911"/>
                  <a:pt x="19784" y="1706"/>
                </a:cubicBezTo>
                <a:cubicBezTo>
                  <a:pt x="20330" y="1843"/>
                  <a:pt x="20376" y="1592"/>
                  <a:pt x="20921" y="2002"/>
                </a:cubicBezTo>
                <a:cubicBezTo>
                  <a:pt x="21149" y="1797"/>
                  <a:pt x="20762" y="1752"/>
                  <a:pt x="20580" y="1638"/>
                </a:cubicBezTo>
                <a:cubicBezTo>
                  <a:pt x="20285" y="1433"/>
                  <a:pt x="20808" y="1615"/>
                  <a:pt x="20944" y="1706"/>
                </a:cubicBezTo>
                <a:cubicBezTo>
                  <a:pt x="21626" y="2115"/>
                  <a:pt x="22968" y="2457"/>
                  <a:pt x="22968" y="3025"/>
                </a:cubicBezTo>
                <a:cubicBezTo>
                  <a:pt x="23241" y="2980"/>
                  <a:pt x="23491" y="2843"/>
                  <a:pt x="23923" y="3207"/>
                </a:cubicBezTo>
                <a:cubicBezTo>
                  <a:pt x="23832" y="3321"/>
                  <a:pt x="23605" y="3070"/>
                  <a:pt x="23536" y="3207"/>
                </a:cubicBezTo>
                <a:cubicBezTo>
                  <a:pt x="23514" y="3275"/>
                  <a:pt x="23582" y="3343"/>
                  <a:pt x="23536" y="3412"/>
                </a:cubicBezTo>
                <a:cubicBezTo>
                  <a:pt x="23809" y="3503"/>
                  <a:pt x="24059" y="3571"/>
                  <a:pt x="24219" y="3389"/>
                </a:cubicBezTo>
                <a:cubicBezTo>
                  <a:pt x="24969" y="3707"/>
                  <a:pt x="25356" y="4298"/>
                  <a:pt x="26015" y="4412"/>
                </a:cubicBezTo>
                <a:cubicBezTo>
                  <a:pt x="25378" y="4344"/>
                  <a:pt x="26311" y="4867"/>
                  <a:pt x="26493" y="4731"/>
                </a:cubicBezTo>
                <a:cubicBezTo>
                  <a:pt x="27107" y="5117"/>
                  <a:pt x="27789" y="5617"/>
                  <a:pt x="28335" y="5936"/>
                </a:cubicBezTo>
                <a:cubicBezTo>
                  <a:pt x="29039" y="6368"/>
                  <a:pt x="29813" y="6959"/>
                  <a:pt x="30495" y="7528"/>
                </a:cubicBezTo>
                <a:cubicBezTo>
                  <a:pt x="31177" y="8119"/>
                  <a:pt x="31836" y="8642"/>
                  <a:pt x="32450" y="8869"/>
                </a:cubicBezTo>
                <a:cubicBezTo>
                  <a:pt x="32564" y="9051"/>
                  <a:pt x="32359" y="9006"/>
                  <a:pt x="32291" y="9074"/>
                </a:cubicBezTo>
                <a:cubicBezTo>
                  <a:pt x="32405" y="9142"/>
                  <a:pt x="32428" y="9210"/>
                  <a:pt x="32405" y="9278"/>
                </a:cubicBezTo>
                <a:cubicBezTo>
                  <a:pt x="32655" y="9506"/>
                  <a:pt x="32723" y="9347"/>
                  <a:pt x="32951" y="9529"/>
                </a:cubicBezTo>
                <a:cubicBezTo>
                  <a:pt x="33110" y="9665"/>
                  <a:pt x="33178" y="9983"/>
                  <a:pt x="33337" y="10120"/>
                </a:cubicBezTo>
                <a:cubicBezTo>
                  <a:pt x="33519" y="10279"/>
                  <a:pt x="33701" y="10165"/>
                  <a:pt x="33883" y="10370"/>
                </a:cubicBezTo>
                <a:cubicBezTo>
                  <a:pt x="34088" y="10529"/>
                  <a:pt x="34110" y="10666"/>
                  <a:pt x="33951" y="10802"/>
                </a:cubicBezTo>
                <a:cubicBezTo>
                  <a:pt x="34201" y="10870"/>
                  <a:pt x="34429" y="10688"/>
                  <a:pt x="34724" y="11143"/>
                </a:cubicBezTo>
                <a:cubicBezTo>
                  <a:pt x="34633" y="11189"/>
                  <a:pt x="34520" y="11029"/>
                  <a:pt x="34429" y="11120"/>
                </a:cubicBezTo>
                <a:cubicBezTo>
                  <a:pt x="34429" y="11325"/>
                  <a:pt x="34770" y="11439"/>
                  <a:pt x="34929" y="11734"/>
                </a:cubicBezTo>
                <a:cubicBezTo>
                  <a:pt x="34952" y="11780"/>
                  <a:pt x="34952" y="12007"/>
                  <a:pt x="34975" y="12030"/>
                </a:cubicBezTo>
                <a:cubicBezTo>
                  <a:pt x="35247" y="12348"/>
                  <a:pt x="35589" y="12621"/>
                  <a:pt x="35884" y="12871"/>
                </a:cubicBezTo>
                <a:cubicBezTo>
                  <a:pt x="36203" y="13122"/>
                  <a:pt x="36475" y="13372"/>
                  <a:pt x="36635" y="13576"/>
                </a:cubicBezTo>
                <a:cubicBezTo>
                  <a:pt x="36748" y="13599"/>
                  <a:pt x="36862" y="13599"/>
                  <a:pt x="36976" y="13554"/>
                </a:cubicBezTo>
                <a:cubicBezTo>
                  <a:pt x="37044" y="14099"/>
                  <a:pt x="37772" y="14509"/>
                  <a:pt x="38204" y="14895"/>
                </a:cubicBezTo>
                <a:lnTo>
                  <a:pt x="37999" y="15077"/>
                </a:lnTo>
                <a:cubicBezTo>
                  <a:pt x="38226" y="15236"/>
                  <a:pt x="38454" y="15509"/>
                  <a:pt x="38658" y="15418"/>
                </a:cubicBezTo>
                <a:cubicBezTo>
                  <a:pt x="38818" y="15737"/>
                  <a:pt x="38386" y="15486"/>
                  <a:pt x="38295" y="15577"/>
                </a:cubicBezTo>
                <a:cubicBezTo>
                  <a:pt x="38545" y="15873"/>
                  <a:pt x="38772" y="15873"/>
                  <a:pt x="39022" y="16010"/>
                </a:cubicBezTo>
                <a:cubicBezTo>
                  <a:pt x="39272" y="16442"/>
                  <a:pt x="39750" y="16919"/>
                  <a:pt x="40182" y="17124"/>
                </a:cubicBezTo>
                <a:cubicBezTo>
                  <a:pt x="40250" y="17283"/>
                  <a:pt x="40250" y="17442"/>
                  <a:pt x="40296" y="17601"/>
                </a:cubicBezTo>
                <a:cubicBezTo>
                  <a:pt x="40955" y="18102"/>
                  <a:pt x="41615" y="18716"/>
                  <a:pt x="42183" y="19420"/>
                </a:cubicBezTo>
                <a:cubicBezTo>
                  <a:pt x="42752" y="20125"/>
                  <a:pt x="43297" y="20899"/>
                  <a:pt x="43684" y="21763"/>
                </a:cubicBezTo>
                <a:cubicBezTo>
                  <a:pt x="43911" y="21945"/>
                  <a:pt x="44116" y="22127"/>
                  <a:pt x="44343" y="22286"/>
                </a:cubicBezTo>
                <a:cubicBezTo>
                  <a:pt x="44525" y="22718"/>
                  <a:pt x="44639" y="23082"/>
                  <a:pt x="44912" y="23559"/>
                </a:cubicBezTo>
                <a:lnTo>
                  <a:pt x="44594" y="23741"/>
                </a:lnTo>
                <a:cubicBezTo>
                  <a:pt x="44912" y="24014"/>
                  <a:pt x="45617" y="24446"/>
                  <a:pt x="45480" y="24946"/>
                </a:cubicBezTo>
                <a:cubicBezTo>
                  <a:pt x="45185" y="24946"/>
                  <a:pt x="45185" y="24423"/>
                  <a:pt x="45071" y="24241"/>
                </a:cubicBezTo>
                <a:cubicBezTo>
                  <a:pt x="44866" y="24037"/>
                  <a:pt x="44594" y="24219"/>
                  <a:pt x="44434" y="23832"/>
                </a:cubicBezTo>
                <a:cubicBezTo>
                  <a:pt x="44366" y="23968"/>
                  <a:pt x="44389" y="24128"/>
                  <a:pt x="44480" y="24310"/>
                </a:cubicBezTo>
                <a:cubicBezTo>
                  <a:pt x="44184" y="24082"/>
                  <a:pt x="43911" y="24446"/>
                  <a:pt x="43684" y="24378"/>
                </a:cubicBezTo>
                <a:cubicBezTo>
                  <a:pt x="43161" y="24219"/>
                  <a:pt x="43070" y="23605"/>
                  <a:pt x="42570" y="23241"/>
                </a:cubicBezTo>
                <a:cubicBezTo>
                  <a:pt x="42479" y="23036"/>
                  <a:pt x="42342" y="22809"/>
                  <a:pt x="42570" y="22718"/>
                </a:cubicBezTo>
                <a:cubicBezTo>
                  <a:pt x="42433" y="22604"/>
                  <a:pt x="42297" y="22559"/>
                  <a:pt x="42183" y="22445"/>
                </a:cubicBezTo>
                <a:cubicBezTo>
                  <a:pt x="42047" y="22559"/>
                  <a:pt x="42092" y="22718"/>
                  <a:pt x="42251" y="22922"/>
                </a:cubicBezTo>
                <a:cubicBezTo>
                  <a:pt x="41933" y="22809"/>
                  <a:pt x="41660" y="22058"/>
                  <a:pt x="41546" y="21785"/>
                </a:cubicBezTo>
                <a:cubicBezTo>
                  <a:pt x="41842" y="21740"/>
                  <a:pt x="41774" y="21694"/>
                  <a:pt x="41865" y="21444"/>
                </a:cubicBezTo>
                <a:cubicBezTo>
                  <a:pt x="41683" y="21240"/>
                  <a:pt x="41365" y="21331"/>
                  <a:pt x="41410" y="20944"/>
                </a:cubicBezTo>
                <a:cubicBezTo>
                  <a:pt x="41319" y="21035"/>
                  <a:pt x="41251" y="21035"/>
                  <a:pt x="41183" y="20967"/>
                </a:cubicBezTo>
                <a:cubicBezTo>
                  <a:pt x="40978" y="21149"/>
                  <a:pt x="41819" y="21626"/>
                  <a:pt x="41410" y="21763"/>
                </a:cubicBezTo>
                <a:cubicBezTo>
                  <a:pt x="41137" y="21353"/>
                  <a:pt x="40819" y="20967"/>
                  <a:pt x="40728" y="20626"/>
                </a:cubicBezTo>
                <a:cubicBezTo>
                  <a:pt x="40432" y="20307"/>
                  <a:pt x="40455" y="20785"/>
                  <a:pt x="40228" y="20694"/>
                </a:cubicBezTo>
                <a:cubicBezTo>
                  <a:pt x="40409" y="20990"/>
                  <a:pt x="40751" y="21081"/>
                  <a:pt x="40728" y="21422"/>
                </a:cubicBezTo>
                <a:cubicBezTo>
                  <a:pt x="40569" y="21490"/>
                  <a:pt x="40432" y="21535"/>
                  <a:pt x="40296" y="21444"/>
                </a:cubicBezTo>
                <a:cubicBezTo>
                  <a:pt x="40228" y="21558"/>
                  <a:pt x="40205" y="21717"/>
                  <a:pt x="40250" y="21876"/>
                </a:cubicBezTo>
                <a:cubicBezTo>
                  <a:pt x="40614" y="22104"/>
                  <a:pt x="40364" y="21558"/>
                  <a:pt x="40569" y="21513"/>
                </a:cubicBezTo>
                <a:cubicBezTo>
                  <a:pt x="40660" y="21740"/>
                  <a:pt x="40796" y="21626"/>
                  <a:pt x="40932" y="21535"/>
                </a:cubicBezTo>
                <a:cubicBezTo>
                  <a:pt x="41160" y="21785"/>
                  <a:pt x="41069" y="21922"/>
                  <a:pt x="41228" y="22127"/>
                </a:cubicBezTo>
                <a:cubicBezTo>
                  <a:pt x="41092" y="22172"/>
                  <a:pt x="41001" y="21945"/>
                  <a:pt x="40887" y="21831"/>
                </a:cubicBezTo>
                <a:cubicBezTo>
                  <a:pt x="40660" y="22195"/>
                  <a:pt x="41274" y="22263"/>
                  <a:pt x="41478" y="22354"/>
                </a:cubicBezTo>
                <a:cubicBezTo>
                  <a:pt x="41706" y="22695"/>
                  <a:pt x="41569" y="22945"/>
                  <a:pt x="41569" y="23218"/>
                </a:cubicBezTo>
                <a:cubicBezTo>
                  <a:pt x="41751" y="23355"/>
                  <a:pt x="41978" y="22991"/>
                  <a:pt x="42115" y="23377"/>
                </a:cubicBezTo>
                <a:cubicBezTo>
                  <a:pt x="42138" y="23582"/>
                  <a:pt x="42001" y="23741"/>
                  <a:pt x="41910" y="23900"/>
                </a:cubicBezTo>
                <a:cubicBezTo>
                  <a:pt x="42047" y="23968"/>
                  <a:pt x="42251" y="23855"/>
                  <a:pt x="42388" y="23991"/>
                </a:cubicBezTo>
                <a:cubicBezTo>
                  <a:pt x="42706" y="24401"/>
                  <a:pt x="42979" y="24946"/>
                  <a:pt x="43275" y="25515"/>
                </a:cubicBezTo>
                <a:cubicBezTo>
                  <a:pt x="43570" y="26061"/>
                  <a:pt x="43911" y="26652"/>
                  <a:pt x="44184" y="27243"/>
                </a:cubicBezTo>
                <a:cubicBezTo>
                  <a:pt x="44275" y="27493"/>
                  <a:pt x="44480" y="27243"/>
                  <a:pt x="44594" y="27425"/>
                </a:cubicBezTo>
                <a:cubicBezTo>
                  <a:pt x="44662" y="27289"/>
                  <a:pt x="44639" y="27129"/>
                  <a:pt x="44548" y="26947"/>
                </a:cubicBezTo>
                <a:cubicBezTo>
                  <a:pt x="44957" y="27084"/>
                  <a:pt x="45003" y="26561"/>
                  <a:pt x="45185" y="26379"/>
                </a:cubicBezTo>
                <a:lnTo>
                  <a:pt x="45299" y="26561"/>
                </a:lnTo>
                <a:lnTo>
                  <a:pt x="45389" y="26765"/>
                </a:lnTo>
                <a:cubicBezTo>
                  <a:pt x="45071" y="26743"/>
                  <a:pt x="44866" y="26925"/>
                  <a:pt x="45048" y="27311"/>
                </a:cubicBezTo>
                <a:cubicBezTo>
                  <a:pt x="45344" y="27266"/>
                  <a:pt x="44980" y="26925"/>
                  <a:pt x="45367" y="26902"/>
                </a:cubicBezTo>
                <a:cubicBezTo>
                  <a:pt x="45321" y="27425"/>
                  <a:pt x="45594" y="27630"/>
                  <a:pt x="45935" y="27880"/>
                </a:cubicBezTo>
                <a:cubicBezTo>
                  <a:pt x="46026" y="27630"/>
                  <a:pt x="45731" y="27493"/>
                  <a:pt x="45640" y="27266"/>
                </a:cubicBezTo>
                <a:cubicBezTo>
                  <a:pt x="45480" y="26879"/>
                  <a:pt x="45594" y="26561"/>
                  <a:pt x="45526" y="26197"/>
                </a:cubicBezTo>
                <a:cubicBezTo>
                  <a:pt x="45685" y="26288"/>
                  <a:pt x="46140" y="26356"/>
                  <a:pt x="46003" y="25947"/>
                </a:cubicBezTo>
                <a:cubicBezTo>
                  <a:pt x="46299" y="26242"/>
                  <a:pt x="46572" y="26493"/>
                  <a:pt x="46868" y="26675"/>
                </a:cubicBezTo>
                <a:cubicBezTo>
                  <a:pt x="47072" y="26925"/>
                  <a:pt x="46822" y="26970"/>
                  <a:pt x="46913" y="27175"/>
                </a:cubicBezTo>
                <a:cubicBezTo>
                  <a:pt x="46981" y="27493"/>
                  <a:pt x="47231" y="27652"/>
                  <a:pt x="47391" y="27948"/>
                </a:cubicBezTo>
                <a:cubicBezTo>
                  <a:pt x="47482" y="28130"/>
                  <a:pt x="47391" y="28175"/>
                  <a:pt x="47459" y="28312"/>
                </a:cubicBezTo>
                <a:cubicBezTo>
                  <a:pt x="47618" y="28653"/>
                  <a:pt x="47845" y="28880"/>
                  <a:pt x="47936" y="29221"/>
                </a:cubicBezTo>
                <a:cubicBezTo>
                  <a:pt x="48050" y="29562"/>
                  <a:pt x="48255" y="30040"/>
                  <a:pt x="48459" y="30540"/>
                </a:cubicBezTo>
                <a:cubicBezTo>
                  <a:pt x="48664" y="31041"/>
                  <a:pt x="48869" y="31541"/>
                  <a:pt x="49005" y="31882"/>
                </a:cubicBezTo>
                <a:cubicBezTo>
                  <a:pt x="49073" y="32087"/>
                  <a:pt x="48960" y="32496"/>
                  <a:pt x="49323" y="32496"/>
                </a:cubicBezTo>
                <a:cubicBezTo>
                  <a:pt x="49505" y="32769"/>
                  <a:pt x="49233" y="32769"/>
                  <a:pt x="49323" y="32996"/>
                </a:cubicBezTo>
                <a:cubicBezTo>
                  <a:pt x="49346" y="33178"/>
                  <a:pt x="49460" y="33178"/>
                  <a:pt x="49551" y="33155"/>
                </a:cubicBezTo>
                <a:cubicBezTo>
                  <a:pt x="49756" y="33474"/>
                  <a:pt x="49323" y="33383"/>
                  <a:pt x="49437" y="33656"/>
                </a:cubicBezTo>
                <a:cubicBezTo>
                  <a:pt x="49505" y="34088"/>
                  <a:pt x="49846" y="34201"/>
                  <a:pt x="49710" y="34543"/>
                </a:cubicBezTo>
                <a:cubicBezTo>
                  <a:pt x="49778" y="34656"/>
                  <a:pt x="49892" y="34588"/>
                  <a:pt x="50006" y="34565"/>
                </a:cubicBezTo>
                <a:cubicBezTo>
                  <a:pt x="49937" y="34952"/>
                  <a:pt x="50074" y="35452"/>
                  <a:pt x="50256" y="36043"/>
                </a:cubicBezTo>
                <a:cubicBezTo>
                  <a:pt x="50347" y="36134"/>
                  <a:pt x="50460" y="36157"/>
                  <a:pt x="50597" y="36180"/>
                </a:cubicBezTo>
                <a:cubicBezTo>
                  <a:pt x="50665" y="36498"/>
                  <a:pt x="50779" y="36907"/>
                  <a:pt x="50893" y="37408"/>
                </a:cubicBezTo>
                <a:cubicBezTo>
                  <a:pt x="50961" y="37658"/>
                  <a:pt x="51029" y="37908"/>
                  <a:pt x="51097" y="38181"/>
                </a:cubicBezTo>
                <a:cubicBezTo>
                  <a:pt x="51143" y="38477"/>
                  <a:pt x="51211" y="38749"/>
                  <a:pt x="51279" y="39045"/>
                </a:cubicBezTo>
                <a:cubicBezTo>
                  <a:pt x="51416" y="39636"/>
                  <a:pt x="51552" y="40250"/>
                  <a:pt x="51688" y="40841"/>
                </a:cubicBezTo>
                <a:cubicBezTo>
                  <a:pt x="51802" y="41455"/>
                  <a:pt x="51916" y="42047"/>
                  <a:pt x="52052" y="42547"/>
                </a:cubicBezTo>
                <a:cubicBezTo>
                  <a:pt x="52120" y="42865"/>
                  <a:pt x="52280" y="43093"/>
                  <a:pt x="52371" y="43434"/>
                </a:cubicBezTo>
                <a:cubicBezTo>
                  <a:pt x="52530" y="44184"/>
                  <a:pt x="52462" y="44912"/>
                  <a:pt x="52712" y="45480"/>
                </a:cubicBezTo>
                <a:cubicBezTo>
                  <a:pt x="52712" y="44889"/>
                  <a:pt x="52916" y="45048"/>
                  <a:pt x="53007" y="45685"/>
                </a:cubicBezTo>
                <a:cubicBezTo>
                  <a:pt x="52985" y="45321"/>
                  <a:pt x="53144" y="48050"/>
                  <a:pt x="53235" y="49028"/>
                </a:cubicBezTo>
                <a:cubicBezTo>
                  <a:pt x="53257" y="49233"/>
                  <a:pt x="53144" y="49233"/>
                  <a:pt x="53144" y="49392"/>
                </a:cubicBezTo>
                <a:cubicBezTo>
                  <a:pt x="53167" y="49596"/>
                  <a:pt x="53257" y="49892"/>
                  <a:pt x="53257" y="50188"/>
                </a:cubicBezTo>
                <a:cubicBezTo>
                  <a:pt x="53235" y="50438"/>
                  <a:pt x="53167" y="50642"/>
                  <a:pt x="53167" y="50779"/>
                </a:cubicBezTo>
                <a:cubicBezTo>
                  <a:pt x="53189" y="51029"/>
                  <a:pt x="53462" y="51234"/>
                  <a:pt x="53371" y="51802"/>
                </a:cubicBezTo>
                <a:cubicBezTo>
                  <a:pt x="53348" y="51939"/>
                  <a:pt x="53167" y="52189"/>
                  <a:pt x="53167" y="52143"/>
                </a:cubicBezTo>
                <a:cubicBezTo>
                  <a:pt x="53167" y="52325"/>
                  <a:pt x="53394" y="52530"/>
                  <a:pt x="53417" y="52734"/>
                </a:cubicBezTo>
                <a:cubicBezTo>
                  <a:pt x="53439" y="52803"/>
                  <a:pt x="53326" y="52939"/>
                  <a:pt x="53326" y="53076"/>
                </a:cubicBezTo>
                <a:cubicBezTo>
                  <a:pt x="53326" y="53371"/>
                  <a:pt x="53485" y="53690"/>
                  <a:pt x="53485" y="54008"/>
                </a:cubicBezTo>
                <a:cubicBezTo>
                  <a:pt x="53485" y="54326"/>
                  <a:pt x="53303" y="55554"/>
                  <a:pt x="53348" y="55986"/>
                </a:cubicBezTo>
                <a:cubicBezTo>
                  <a:pt x="53348" y="56123"/>
                  <a:pt x="53576" y="56123"/>
                  <a:pt x="53485" y="56350"/>
                </a:cubicBezTo>
                <a:cubicBezTo>
                  <a:pt x="53348" y="56373"/>
                  <a:pt x="53348" y="56236"/>
                  <a:pt x="53235" y="56214"/>
                </a:cubicBezTo>
                <a:cubicBezTo>
                  <a:pt x="53189" y="56418"/>
                  <a:pt x="53326" y="56464"/>
                  <a:pt x="53280" y="56691"/>
                </a:cubicBezTo>
                <a:cubicBezTo>
                  <a:pt x="53394" y="56714"/>
                  <a:pt x="53439" y="56668"/>
                  <a:pt x="53462" y="56578"/>
                </a:cubicBezTo>
                <a:cubicBezTo>
                  <a:pt x="53712" y="56668"/>
                  <a:pt x="53439" y="56941"/>
                  <a:pt x="53280" y="56805"/>
                </a:cubicBezTo>
                <a:cubicBezTo>
                  <a:pt x="53371" y="57078"/>
                  <a:pt x="53348" y="57214"/>
                  <a:pt x="53280" y="57510"/>
                </a:cubicBezTo>
                <a:cubicBezTo>
                  <a:pt x="53257" y="57578"/>
                  <a:pt x="53394" y="58147"/>
                  <a:pt x="53371" y="58328"/>
                </a:cubicBezTo>
                <a:cubicBezTo>
                  <a:pt x="53326" y="58556"/>
                  <a:pt x="53212" y="58761"/>
                  <a:pt x="53189" y="59011"/>
                </a:cubicBezTo>
                <a:cubicBezTo>
                  <a:pt x="53144" y="59716"/>
                  <a:pt x="53053" y="60602"/>
                  <a:pt x="52916" y="61216"/>
                </a:cubicBezTo>
                <a:cubicBezTo>
                  <a:pt x="52848" y="61512"/>
                  <a:pt x="52985" y="61876"/>
                  <a:pt x="52939" y="62172"/>
                </a:cubicBezTo>
                <a:cubicBezTo>
                  <a:pt x="52894" y="62353"/>
                  <a:pt x="52825" y="62353"/>
                  <a:pt x="52780" y="62490"/>
                </a:cubicBezTo>
                <a:cubicBezTo>
                  <a:pt x="52666" y="62831"/>
                  <a:pt x="52734" y="63172"/>
                  <a:pt x="52666" y="63422"/>
                </a:cubicBezTo>
                <a:cubicBezTo>
                  <a:pt x="52598" y="63650"/>
                  <a:pt x="52416" y="63809"/>
                  <a:pt x="52348" y="63945"/>
                </a:cubicBezTo>
                <a:cubicBezTo>
                  <a:pt x="52280" y="64150"/>
                  <a:pt x="52143" y="64468"/>
                  <a:pt x="52120" y="64605"/>
                </a:cubicBezTo>
                <a:cubicBezTo>
                  <a:pt x="52098" y="64718"/>
                  <a:pt x="52211" y="64946"/>
                  <a:pt x="52211" y="64991"/>
                </a:cubicBezTo>
                <a:cubicBezTo>
                  <a:pt x="52166" y="65173"/>
                  <a:pt x="52075" y="65173"/>
                  <a:pt x="52030" y="65310"/>
                </a:cubicBezTo>
                <a:cubicBezTo>
                  <a:pt x="51961" y="65514"/>
                  <a:pt x="52052" y="65583"/>
                  <a:pt x="51984" y="65787"/>
                </a:cubicBezTo>
                <a:cubicBezTo>
                  <a:pt x="51916" y="66015"/>
                  <a:pt x="51757" y="66196"/>
                  <a:pt x="51711" y="66424"/>
                </a:cubicBezTo>
                <a:cubicBezTo>
                  <a:pt x="51666" y="66765"/>
                  <a:pt x="51734" y="67720"/>
                  <a:pt x="51279" y="68243"/>
                </a:cubicBezTo>
                <a:cubicBezTo>
                  <a:pt x="51416" y="68402"/>
                  <a:pt x="51234" y="69244"/>
                  <a:pt x="51006" y="69880"/>
                </a:cubicBezTo>
                <a:cubicBezTo>
                  <a:pt x="50961" y="70040"/>
                  <a:pt x="50779" y="70221"/>
                  <a:pt x="50733" y="70403"/>
                </a:cubicBezTo>
                <a:cubicBezTo>
                  <a:pt x="50347" y="71586"/>
                  <a:pt x="50119" y="72905"/>
                  <a:pt x="49551" y="73837"/>
                </a:cubicBezTo>
                <a:cubicBezTo>
                  <a:pt x="49437" y="74042"/>
                  <a:pt x="49119" y="74110"/>
                  <a:pt x="49187" y="74428"/>
                </a:cubicBezTo>
                <a:cubicBezTo>
                  <a:pt x="49278" y="74474"/>
                  <a:pt x="49346" y="74269"/>
                  <a:pt x="49414" y="74155"/>
                </a:cubicBezTo>
                <a:cubicBezTo>
                  <a:pt x="49460" y="74451"/>
                  <a:pt x="49028" y="75452"/>
                  <a:pt x="48710" y="75247"/>
                </a:cubicBezTo>
                <a:cubicBezTo>
                  <a:pt x="48869" y="75406"/>
                  <a:pt x="48664" y="75543"/>
                  <a:pt x="48573" y="75952"/>
                </a:cubicBezTo>
                <a:cubicBezTo>
                  <a:pt x="48505" y="76157"/>
                  <a:pt x="48641" y="76543"/>
                  <a:pt x="48255" y="76975"/>
                </a:cubicBezTo>
                <a:cubicBezTo>
                  <a:pt x="48050" y="76952"/>
                  <a:pt x="48186" y="76748"/>
                  <a:pt x="48255" y="76589"/>
                </a:cubicBezTo>
                <a:cubicBezTo>
                  <a:pt x="48141" y="76611"/>
                  <a:pt x="47823" y="76680"/>
                  <a:pt x="48073" y="76361"/>
                </a:cubicBezTo>
                <a:cubicBezTo>
                  <a:pt x="47777" y="76293"/>
                  <a:pt x="48027" y="76611"/>
                  <a:pt x="47845" y="76771"/>
                </a:cubicBezTo>
                <a:cubicBezTo>
                  <a:pt x="47823" y="76657"/>
                  <a:pt x="47732" y="76566"/>
                  <a:pt x="47573" y="76498"/>
                </a:cubicBezTo>
                <a:cubicBezTo>
                  <a:pt x="47368" y="76748"/>
                  <a:pt x="47550" y="76816"/>
                  <a:pt x="47391" y="77043"/>
                </a:cubicBezTo>
                <a:cubicBezTo>
                  <a:pt x="47118" y="76771"/>
                  <a:pt x="46822" y="77157"/>
                  <a:pt x="46890" y="77430"/>
                </a:cubicBezTo>
                <a:cubicBezTo>
                  <a:pt x="47231" y="77453"/>
                  <a:pt x="47482" y="77043"/>
                  <a:pt x="47845" y="77157"/>
                </a:cubicBezTo>
                <a:cubicBezTo>
                  <a:pt x="47891" y="77385"/>
                  <a:pt x="47754" y="77680"/>
                  <a:pt x="47891" y="77862"/>
                </a:cubicBezTo>
                <a:cubicBezTo>
                  <a:pt x="47732" y="77953"/>
                  <a:pt x="47504" y="77839"/>
                  <a:pt x="47322" y="77953"/>
                </a:cubicBezTo>
                <a:cubicBezTo>
                  <a:pt x="47186" y="78249"/>
                  <a:pt x="47573" y="78408"/>
                  <a:pt x="47709" y="78021"/>
                </a:cubicBezTo>
                <a:cubicBezTo>
                  <a:pt x="47800" y="78544"/>
                  <a:pt x="47163" y="78590"/>
                  <a:pt x="46913" y="78522"/>
                </a:cubicBezTo>
                <a:cubicBezTo>
                  <a:pt x="46981" y="78794"/>
                  <a:pt x="46731" y="79204"/>
                  <a:pt x="47186" y="79340"/>
                </a:cubicBezTo>
                <a:cubicBezTo>
                  <a:pt x="47095" y="79477"/>
                  <a:pt x="47004" y="79636"/>
                  <a:pt x="47072" y="79704"/>
                </a:cubicBezTo>
                <a:cubicBezTo>
                  <a:pt x="46799" y="79818"/>
                  <a:pt x="46595" y="80318"/>
                  <a:pt x="46276" y="80182"/>
                </a:cubicBezTo>
                <a:cubicBezTo>
                  <a:pt x="46413" y="79909"/>
                  <a:pt x="46549" y="79659"/>
                  <a:pt x="46754" y="79909"/>
                </a:cubicBezTo>
                <a:lnTo>
                  <a:pt x="47049" y="79408"/>
                </a:lnTo>
                <a:cubicBezTo>
                  <a:pt x="46777" y="79136"/>
                  <a:pt x="46663" y="79840"/>
                  <a:pt x="46413" y="79568"/>
                </a:cubicBezTo>
                <a:cubicBezTo>
                  <a:pt x="46504" y="79204"/>
                  <a:pt x="46526" y="79295"/>
                  <a:pt x="46777" y="79113"/>
                </a:cubicBezTo>
                <a:cubicBezTo>
                  <a:pt x="46504" y="78999"/>
                  <a:pt x="46299" y="79431"/>
                  <a:pt x="46026" y="79340"/>
                </a:cubicBezTo>
                <a:cubicBezTo>
                  <a:pt x="45844" y="79636"/>
                  <a:pt x="46049" y="79954"/>
                  <a:pt x="45685" y="80091"/>
                </a:cubicBezTo>
                <a:cubicBezTo>
                  <a:pt x="45344" y="79863"/>
                  <a:pt x="45526" y="79022"/>
                  <a:pt x="45253" y="79022"/>
                </a:cubicBezTo>
                <a:cubicBezTo>
                  <a:pt x="45230" y="78703"/>
                  <a:pt x="45640" y="78522"/>
                  <a:pt x="45685" y="78089"/>
                </a:cubicBezTo>
                <a:cubicBezTo>
                  <a:pt x="45753" y="78340"/>
                  <a:pt x="45799" y="78135"/>
                  <a:pt x="46003" y="78271"/>
                </a:cubicBezTo>
                <a:cubicBezTo>
                  <a:pt x="46299" y="77817"/>
                  <a:pt x="45571" y="77771"/>
                  <a:pt x="45912" y="77294"/>
                </a:cubicBezTo>
                <a:cubicBezTo>
                  <a:pt x="46049" y="77043"/>
                  <a:pt x="46049" y="77203"/>
                  <a:pt x="46140" y="77294"/>
                </a:cubicBezTo>
                <a:cubicBezTo>
                  <a:pt x="46299" y="77089"/>
                  <a:pt x="46049" y="77066"/>
                  <a:pt x="46117" y="76907"/>
                </a:cubicBezTo>
                <a:cubicBezTo>
                  <a:pt x="46276" y="76384"/>
                  <a:pt x="46549" y="76611"/>
                  <a:pt x="46708" y="76179"/>
                </a:cubicBezTo>
                <a:cubicBezTo>
                  <a:pt x="46754" y="75770"/>
                  <a:pt x="46413" y="76293"/>
                  <a:pt x="46254" y="76066"/>
                </a:cubicBezTo>
                <a:cubicBezTo>
                  <a:pt x="46436" y="76088"/>
                  <a:pt x="46504" y="75588"/>
                  <a:pt x="46686" y="75656"/>
                </a:cubicBezTo>
                <a:cubicBezTo>
                  <a:pt x="46777" y="75406"/>
                  <a:pt x="46413" y="75656"/>
                  <a:pt x="46322" y="75725"/>
                </a:cubicBezTo>
                <a:cubicBezTo>
                  <a:pt x="46322" y="75406"/>
                  <a:pt x="46754" y="75042"/>
                  <a:pt x="46663" y="74633"/>
                </a:cubicBezTo>
                <a:cubicBezTo>
                  <a:pt x="46276" y="74678"/>
                  <a:pt x="46640" y="75065"/>
                  <a:pt x="46458" y="75270"/>
                </a:cubicBezTo>
                <a:cubicBezTo>
                  <a:pt x="46231" y="75224"/>
                  <a:pt x="46003" y="75611"/>
                  <a:pt x="45935" y="75270"/>
                </a:cubicBezTo>
                <a:cubicBezTo>
                  <a:pt x="45617" y="75679"/>
                  <a:pt x="45958" y="75770"/>
                  <a:pt x="45685" y="76157"/>
                </a:cubicBezTo>
                <a:cubicBezTo>
                  <a:pt x="45480" y="76475"/>
                  <a:pt x="45458" y="76134"/>
                  <a:pt x="45344" y="76611"/>
                </a:cubicBezTo>
                <a:cubicBezTo>
                  <a:pt x="45299" y="76816"/>
                  <a:pt x="45344" y="76975"/>
                  <a:pt x="45253" y="77180"/>
                </a:cubicBezTo>
                <a:cubicBezTo>
                  <a:pt x="45026" y="77316"/>
                  <a:pt x="44821" y="77498"/>
                  <a:pt x="44616" y="77726"/>
                </a:cubicBezTo>
                <a:cubicBezTo>
                  <a:pt x="44525" y="78112"/>
                  <a:pt x="44798" y="77475"/>
                  <a:pt x="44912" y="77771"/>
                </a:cubicBezTo>
                <a:cubicBezTo>
                  <a:pt x="44957" y="78294"/>
                  <a:pt x="44093" y="78908"/>
                  <a:pt x="44275" y="79226"/>
                </a:cubicBezTo>
                <a:cubicBezTo>
                  <a:pt x="44071" y="79317"/>
                  <a:pt x="43889" y="79408"/>
                  <a:pt x="43707" y="79795"/>
                </a:cubicBezTo>
                <a:cubicBezTo>
                  <a:pt x="43388" y="79363"/>
                  <a:pt x="44207" y="79363"/>
                  <a:pt x="44116" y="78976"/>
                </a:cubicBezTo>
                <a:cubicBezTo>
                  <a:pt x="43593" y="79113"/>
                  <a:pt x="43115" y="79431"/>
                  <a:pt x="42638" y="79613"/>
                </a:cubicBezTo>
                <a:cubicBezTo>
                  <a:pt x="42683" y="80113"/>
                  <a:pt x="43184" y="79636"/>
                  <a:pt x="43388" y="79454"/>
                </a:cubicBezTo>
                <a:cubicBezTo>
                  <a:pt x="43638" y="79659"/>
                  <a:pt x="42956" y="80182"/>
                  <a:pt x="43502" y="80318"/>
                </a:cubicBezTo>
                <a:cubicBezTo>
                  <a:pt x="43388" y="80477"/>
                  <a:pt x="43275" y="80523"/>
                  <a:pt x="43161" y="80500"/>
                </a:cubicBezTo>
                <a:cubicBezTo>
                  <a:pt x="43252" y="80796"/>
                  <a:pt x="42888" y="81205"/>
                  <a:pt x="42615" y="81614"/>
                </a:cubicBezTo>
                <a:cubicBezTo>
                  <a:pt x="42479" y="81478"/>
                  <a:pt x="42888" y="81205"/>
                  <a:pt x="42638" y="81091"/>
                </a:cubicBezTo>
                <a:cubicBezTo>
                  <a:pt x="42433" y="81228"/>
                  <a:pt x="42206" y="81409"/>
                  <a:pt x="41978" y="81569"/>
                </a:cubicBezTo>
                <a:cubicBezTo>
                  <a:pt x="41842" y="81819"/>
                  <a:pt x="42115" y="81933"/>
                  <a:pt x="42320" y="82092"/>
                </a:cubicBezTo>
                <a:cubicBezTo>
                  <a:pt x="42115" y="82274"/>
                  <a:pt x="41933" y="82797"/>
                  <a:pt x="41706" y="82751"/>
                </a:cubicBezTo>
                <a:cubicBezTo>
                  <a:pt x="41342" y="82524"/>
                  <a:pt x="42092" y="82433"/>
                  <a:pt x="41956" y="82114"/>
                </a:cubicBezTo>
                <a:cubicBezTo>
                  <a:pt x="41433" y="82114"/>
                  <a:pt x="41660" y="82683"/>
                  <a:pt x="41296" y="82865"/>
                </a:cubicBezTo>
                <a:cubicBezTo>
                  <a:pt x="41410" y="82979"/>
                  <a:pt x="41524" y="82865"/>
                  <a:pt x="41660" y="82979"/>
                </a:cubicBezTo>
                <a:lnTo>
                  <a:pt x="41046" y="83797"/>
                </a:lnTo>
                <a:cubicBezTo>
                  <a:pt x="40682" y="83956"/>
                  <a:pt x="41569" y="83183"/>
                  <a:pt x="41228" y="83092"/>
                </a:cubicBezTo>
                <a:cubicBezTo>
                  <a:pt x="40910" y="83183"/>
                  <a:pt x="40864" y="83820"/>
                  <a:pt x="40569" y="84138"/>
                </a:cubicBezTo>
                <a:cubicBezTo>
                  <a:pt x="41183" y="83843"/>
                  <a:pt x="40296" y="84707"/>
                  <a:pt x="40068" y="85025"/>
                </a:cubicBezTo>
                <a:cubicBezTo>
                  <a:pt x="39750" y="85184"/>
                  <a:pt x="40387" y="84548"/>
                  <a:pt x="40500" y="84366"/>
                </a:cubicBezTo>
                <a:cubicBezTo>
                  <a:pt x="40091" y="84252"/>
                  <a:pt x="39886" y="84980"/>
                  <a:pt x="39795" y="85230"/>
                </a:cubicBezTo>
                <a:cubicBezTo>
                  <a:pt x="39432" y="85321"/>
                  <a:pt x="38772" y="85821"/>
                  <a:pt x="38795" y="86276"/>
                </a:cubicBezTo>
                <a:cubicBezTo>
                  <a:pt x="39045" y="86299"/>
                  <a:pt x="39318" y="85707"/>
                  <a:pt x="39591" y="85503"/>
                </a:cubicBezTo>
                <a:cubicBezTo>
                  <a:pt x="39750" y="85616"/>
                  <a:pt x="39363" y="85821"/>
                  <a:pt x="39295" y="85980"/>
                </a:cubicBezTo>
                <a:cubicBezTo>
                  <a:pt x="39022" y="86276"/>
                  <a:pt x="38681" y="86617"/>
                  <a:pt x="38772" y="86867"/>
                </a:cubicBezTo>
                <a:cubicBezTo>
                  <a:pt x="38158" y="87163"/>
                  <a:pt x="37954" y="87595"/>
                  <a:pt x="37340" y="88141"/>
                </a:cubicBezTo>
                <a:cubicBezTo>
                  <a:pt x="37271" y="88231"/>
                  <a:pt x="37408" y="88322"/>
                  <a:pt x="37317" y="88436"/>
                </a:cubicBezTo>
                <a:cubicBezTo>
                  <a:pt x="37135" y="88664"/>
                  <a:pt x="36976" y="88595"/>
                  <a:pt x="36817" y="88413"/>
                </a:cubicBezTo>
                <a:cubicBezTo>
                  <a:pt x="36498" y="89141"/>
                  <a:pt x="35816" y="89141"/>
                  <a:pt x="35475" y="89732"/>
                </a:cubicBezTo>
                <a:cubicBezTo>
                  <a:pt x="35179" y="89755"/>
                  <a:pt x="35384" y="89573"/>
                  <a:pt x="35293" y="89391"/>
                </a:cubicBezTo>
                <a:cubicBezTo>
                  <a:pt x="35179" y="89528"/>
                  <a:pt x="35111" y="89459"/>
                  <a:pt x="34997" y="89550"/>
                </a:cubicBezTo>
                <a:cubicBezTo>
                  <a:pt x="34906" y="89664"/>
                  <a:pt x="35066" y="89846"/>
                  <a:pt x="35179" y="89755"/>
                </a:cubicBezTo>
                <a:cubicBezTo>
                  <a:pt x="35202" y="90233"/>
                  <a:pt x="34702" y="90414"/>
                  <a:pt x="34452" y="90778"/>
                </a:cubicBezTo>
                <a:cubicBezTo>
                  <a:pt x="34543" y="90892"/>
                  <a:pt x="34611" y="90983"/>
                  <a:pt x="34724" y="90915"/>
                </a:cubicBezTo>
                <a:cubicBezTo>
                  <a:pt x="34656" y="91210"/>
                  <a:pt x="34224" y="91256"/>
                  <a:pt x="34019" y="91642"/>
                </a:cubicBezTo>
                <a:cubicBezTo>
                  <a:pt x="34088" y="91347"/>
                  <a:pt x="33724" y="91233"/>
                  <a:pt x="33496" y="91370"/>
                </a:cubicBezTo>
                <a:cubicBezTo>
                  <a:pt x="33383" y="91119"/>
                  <a:pt x="33747" y="91279"/>
                  <a:pt x="33838" y="91097"/>
                </a:cubicBezTo>
                <a:cubicBezTo>
                  <a:pt x="33724" y="90915"/>
                  <a:pt x="33587" y="90915"/>
                  <a:pt x="33406" y="91097"/>
                </a:cubicBezTo>
                <a:cubicBezTo>
                  <a:pt x="33087" y="91461"/>
                  <a:pt x="33769" y="91415"/>
                  <a:pt x="33656" y="91733"/>
                </a:cubicBezTo>
                <a:cubicBezTo>
                  <a:pt x="33155" y="91915"/>
                  <a:pt x="33133" y="91961"/>
                  <a:pt x="32587" y="92370"/>
                </a:cubicBezTo>
                <a:lnTo>
                  <a:pt x="32428" y="92165"/>
                </a:lnTo>
                <a:cubicBezTo>
                  <a:pt x="31996" y="92507"/>
                  <a:pt x="32064" y="92848"/>
                  <a:pt x="31541" y="93189"/>
                </a:cubicBezTo>
                <a:cubicBezTo>
                  <a:pt x="31518" y="92916"/>
                  <a:pt x="31268" y="93143"/>
                  <a:pt x="31200" y="93121"/>
                </a:cubicBezTo>
                <a:cubicBezTo>
                  <a:pt x="31086" y="93075"/>
                  <a:pt x="31018" y="92757"/>
                  <a:pt x="30813" y="92961"/>
                </a:cubicBezTo>
                <a:cubicBezTo>
                  <a:pt x="30654" y="93371"/>
                  <a:pt x="31291" y="92939"/>
                  <a:pt x="31359" y="93348"/>
                </a:cubicBezTo>
                <a:cubicBezTo>
                  <a:pt x="31063" y="93666"/>
                  <a:pt x="30904" y="93257"/>
                  <a:pt x="30586" y="93575"/>
                </a:cubicBezTo>
                <a:cubicBezTo>
                  <a:pt x="30472" y="93689"/>
                  <a:pt x="30677" y="93712"/>
                  <a:pt x="30790" y="93666"/>
                </a:cubicBezTo>
                <a:cubicBezTo>
                  <a:pt x="30722" y="94007"/>
                  <a:pt x="30336" y="93871"/>
                  <a:pt x="30085" y="94053"/>
                </a:cubicBezTo>
                <a:cubicBezTo>
                  <a:pt x="29881" y="94189"/>
                  <a:pt x="29699" y="94530"/>
                  <a:pt x="29472" y="94712"/>
                </a:cubicBezTo>
                <a:cubicBezTo>
                  <a:pt x="29244" y="94894"/>
                  <a:pt x="28948" y="94894"/>
                  <a:pt x="28835" y="95144"/>
                </a:cubicBezTo>
                <a:cubicBezTo>
                  <a:pt x="28721" y="95031"/>
                  <a:pt x="28835" y="94962"/>
                  <a:pt x="28767" y="94849"/>
                </a:cubicBezTo>
                <a:cubicBezTo>
                  <a:pt x="28471" y="95008"/>
                  <a:pt x="28562" y="95349"/>
                  <a:pt x="28266" y="95304"/>
                </a:cubicBezTo>
                <a:cubicBezTo>
                  <a:pt x="28130" y="95144"/>
                  <a:pt x="28471" y="95031"/>
                  <a:pt x="28403" y="94894"/>
                </a:cubicBezTo>
                <a:cubicBezTo>
                  <a:pt x="27993" y="95031"/>
                  <a:pt x="28244" y="95258"/>
                  <a:pt x="27948" y="95417"/>
                </a:cubicBezTo>
                <a:cubicBezTo>
                  <a:pt x="28130" y="95576"/>
                  <a:pt x="28448" y="95349"/>
                  <a:pt x="28607" y="95622"/>
                </a:cubicBezTo>
                <a:cubicBezTo>
                  <a:pt x="28516" y="95622"/>
                  <a:pt x="28312" y="95895"/>
                  <a:pt x="28221" y="95872"/>
                </a:cubicBezTo>
                <a:cubicBezTo>
                  <a:pt x="28175" y="95872"/>
                  <a:pt x="28312" y="95667"/>
                  <a:pt x="28221" y="95645"/>
                </a:cubicBezTo>
                <a:cubicBezTo>
                  <a:pt x="27902" y="95622"/>
                  <a:pt x="27584" y="95622"/>
                  <a:pt x="27038" y="95849"/>
                </a:cubicBezTo>
                <a:cubicBezTo>
                  <a:pt x="26834" y="96077"/>
                  <a:pt x="27448" y="95849"/>
                  <a:pt x="27243" y="96168"/>
                </a:cubicBezTo>
                <a:cubicBezTo>
                  <a:pt x="26947" y="96281"/>
                  <a:pt x="26674" y="96350"/>
                  <a:pt x="26379" y="96463"/>
                </a:cubicBezTo>
                <a:lnTo>
                  <a:pt x="26242" y="96236"/>
                </a:lnTo>
                <a:cubicBezTo>
                  <a:pt x="25970" y="96259"/>
                  <a:pt x="26038" y="96395"/>
                  <a:pt x="25856" y="96463"/>
                </a:cubicBezTo>
                <a:cubicBezTo>
                  <a:pt x="25492" y="96577"/>
                  <a:pt x="25356" y="96372"/>
                  <a:pt x="25333" y="96850"/>
                </a:cubicBezTo>
                <a:cubicBezTo>
                  <a:pt x="25560" y="96827"/>
                  <a:pt x="26106" y="96782"/>
                  <a:pt x="25606" y="97123"/>
                </a:cubicBezTo>
                <a:cubicBezTo>
                  <a:pt x="25879" y="97214"/>
                  <a:pt x="26356" y="96736"/>
                  <a:pt x="26697" y="96600"/>
                </a:cubicBezTo>
                <a:cubicBezTo>
                  <a:pt x="26902" y="96850"/>
                  <a:pt x="26356" y="97009"/>
                  <a:pt x="26129" y="97146"/>
                </a:cubicBezTo>
                <a:cubicBezTo>
                  <a:pt x="25810" y="97327"/>
                  <a:pt x="25447" y="97509"/>
                  <a:pt x="25242" y="97623"/>
                </a:cubicBezTo>
                <a:lnTo>
                  <a:pt x="25037" y="97236"/>
                </a:lnTo>
                <a:cubicBezTo>
                  <a:pt x="24628" y="97441"/>
                  <a:pt x="24582" y="97691"/>
                  <a:pt x="24855" y="97850"/>
                </a:cubicBezTo>
                <a:cubicBezTo>
                  <a:pt x="24651" y="97964"/>
                  <a:pt x="24446" y="98055"/>
                  <a:pt x="24241" y="98169"/>
                </a:cubicBezTo>
                <a:cubicBezTo>
                  <a:pt x="24241" y="98032"/>
                  <a:pt x="24355" y="97941"/>
                  <a:pt x="24332" y="97805"/>
                </a:cubicBezTo>
                <a:cubicBezTo>
                  <a:pt x="23900" y="98078"/>
                  <a:pt x="23627" y="97987"/>
                  <a:pt x="23195" y="98283"/>
                </a:cubicBezTo>
                <a:cubicBezTo>
                  <a:pt x="23173" y="98192"/>
                  <a:pt x="23241" y="98146"/>
                  <a:pt x="23218" y="98055"/>
                </a:cubicBezTo>
                <a:cubicBezTo>
                  <a:pt x="22399" y="98351"/>
                  <a:pt x="22013" y="98624"/>
                  <a:pt x="21262" y="98851"/>
                </a:cubicBezTo>
                <a:cubicBezTo>
                  <a:pt x="21308" y="99192"/>
                  <a:pt x="21058" y="99442"/>
                  <a:pt x="20489" y="99579"/>
                </a:cubicBezTo>
                <a:cubicBezTo>
                  <a:pt x="20648" y="99897"/>
                  <a:pt x="21035" y="99260"/>
                  <a:pt x="21376" y="99420"/>
                </a:cubicBezTo>
                <a:cubicBezTo>
                  <a:pt x="21285" y="99692"/>
                  <a:pt x="20603" y="99761"/>
                  <a:pt x="20285" y="99965"/>
                </a:cubicBezTo>
                <a:cubicBezTo>
                  <a:pt x="20194" y="99829"/>
                  <a:pt x="20307" y="99761"/>
                  <a:pt x="20421" y="99715"/>
                </a:cubicBezTo>
                <a:cubicBezTo>
                  <a:pt x="20012" y="99761"/>
                  <a:pt x="20307" y="99374"/>
                  <a:pt x="20034" y="99374"/>
                </a:cubicBezTo>
                <a:cubicBezTo>
                  <a:pt x="19534" y="99488"/>
                  <a:pt x="20262" y="99533"/>
                  <a:pt x="19943" y="99692"/>
                </a:cubicBezTo>
                <a:cubicBezTo>
                  <a:pt x="19511" y="99988"/>
                  <a:pt x="19557" y="99420"/>
                  <a:pt x="19125" y="99738"/>
                </a:cubicBezTo>
                <a:cubicBezTo>
                  <a:pt x="18920" y="99806"/>
                  <a:pt x="19398" y="99988"/>
                  <a:pt x="19170" y="100193"/>
                </a:cubicBezTo>
                <a:cubicBezTo>
                  <a:pt x="19011" y="100124"/>
                  <a:pt x="18806" y="100261"/>
                  <a:pt x="18647" y="100329"/>
                </a:cubicBezTo>
                <a:cubicBezTo>
                  <a:pt x="18488" y="100420"/>
                  <a:pt x="18374" y="100466"/>
                  <a:pt x="18465" y="100238"/>
                </a:cubicBezTo>
                <a:cubicBezTo>
                  <a:pt x="17965" y="100602"/>
                  <a:pt x="17419" y="100807"/>
                  <a:pt x="16919" y="100875"/>
                </a:cubicBezTo>
                <a:cubicBezTo>
                  <a:pt x="16783" y="101352"/>
                  <a:pt x="17442" y="100966"/>
                  <a:pt x="17760" y="100875"/>
                </a:cubicBezTo>
                <a:cubicBezTo>
                  <a:pt x="17738" y="101284"/>
                  <a:pt x="17260" y="101102"/>
                  <a:pt x="16942" y="101239"/>
                </a:cubicBezTo>
                <a:cubicBezTo>
                  <a:pt x="16669" y="101352"/>
                  <a:pt x="16555" y="101603"/>
                  <a:pt x="16237" y="101625"/>
                </a:cubicBezTo>
                <a:cubicBezTo>
                  <a:pt x="16123" y="101352"/>
                  <a:pt x="16396" y="101284"/>
                  <a:pt x="16714" y="101216"/>
                </a:cubicBezTo>
                <a:cubicBezTo>
                  <a:pt x="16669" y="101011"/>
                  <a:pt x="16396" y="101102"/>
                  <a:pt x="16123" y="101193"/>
                </a:cubicBezTo>
                <a:cubicBezTo>
                  <a:pt x="16169" y="100943"/>
                  <a:pt x="16260" y="100829"/>
                  <a:pt x="15987" y="100761"/>
                </a:cubicBezTo>
                <a:cubicBezTo>
                  <a:pt x="15850" y="100852"/>
                  <a:pt x="16146" y="101125"/>
                  <a:pt x="15759" y="101307"/>
                </a:cubicBezTo>
                <a:cubicBezTo>
                  <a:pt x="15623" y="101580"/>
                  <a:pt x="16282" y="101489"/>
                  <a:pt x="15873" y="101739"/>
                </a:cubicBezTo>
                <a:cubicBezTo>
                  <a:pt x="15577" y="101830"/>
                  <a:pt x="15737" y="101716"/>
                  <a:pt x="15759" y="101580"/>
                </a:cubicBezTo>
                <a:cubicBezTo>
                  <a:pt x="15145" y="101875"/>
                  <a:pt x="14986" y="101807"/>
                  <a:pt x="14327" y="101944"/>
                </a:cubicBezTo>
                <a:cubicBezTo>
                  <a:pt x="14395" y="101466"/>
                  <a:pt x="14918" y="101944"/>
                  <a:pt x="14963" y="101512"/>
                </a:cubicBezTo>
                <a:cubicBezTo>
                  <a:pt x="14759" y="101307"/>
                  <a:pt x="14645" y="101534"/>
                  <a:pt x="14304" y="101489"/>
                </a:cubicBezTo>
                <a:cubicBezTo>
                  <a:pt x="14054" y="101534"/>
                  <a:pt x="14236" y="101807"/>
                  <a:pt x="14258" y="101784"/>
                </a:cubicBezTo>
                <a:cubicBezTo>
                  <a:pt x="14077" y="102148"/>
                  <a:pt x="13849" y="101807"/>
                  <a:pt x="13826" y="102262"/>
                </a:cubicBezTo>
                <a:cubicBezTo>
                  <a:pt x="13394" y="102307"/>
                  <a:pt x="12985" y="102671"/>
                  <a:pt x="12735" y="102489"/>
                </a:cubicBezTo>
                <a:cubicBezTo>
                  <a:pt x="12553" y="102671"/>
                  <a:pt x="12189" y="102762"/>
                  <a:pt x="11757" y="102853"/>
                </a:cubicBezTo>
                <a:cubicBezTo>
                  <a:pt x="11325" y="102944"/>
                  <a:pt x="10825" y="102990"/>
                  <a:pt x="10347" y="103103"/>
                </a:cubicBezTo>
                <a:cubicBezTo>
                  <a:pt x="9801" y="103217"/>
                  <a:pt x="9688" y="103331"/>
                  <a:pt x="9415" y="103149"/>
                </a:cubicBezTo>
                <a:cubicBezTo>
                  <a:pt x="9278" y="103194"/>
                  <a:pt x="9210" y="103354"/>
                  <a:pt x="9051" y="103376"/>
                </a:cubicBezTo>
                <a:cubicBezTo>
                  <a:pt x="8278" y="103444"/>
                  <a:pt x="7596" y="103581"/>
                  <a:pt x="6959" y="103695"/>
                </a:cubicBezTo>
                <a:lnTo>
                  <a:pt x="6732" y="103740"/>
                </a:lnTo>
                <a:cubicBezTo>
                  <a:pt x="6641" y="103740"/>
                  <a:pt x="6550" y="103786"/>
                  <a:pt x="6572" y="103695"/>
                </a:cubicBezTo>
                <a:cubicBezTo>
                  <a:pt x="6550" y="103535"/>
                  <a:pt x="6550" y="103399"/>
                  <a:pt x="6550" y="103240"/>
                </a:cubicBezTo>
                <a:cubicBezTo>
                  <a:pt x="6550" y="102921"/>
                  <a:pt x="6572" y="102580"/>
                  <a:pt x="6618" y="102194"/>
                </a:cubicBezTo>
                <a:cubicBezTo>
                  <a:pt x="6595" y="102080"/>
                  <a:pt x="6459" y="102285"/>
                  <a:pt x="6436" y="102103"/>
                </a:cubicBezTo>
                <a:cubicBezTo>
                  <a:pt x="6413" y="101830"/>
                  <a:pt x="6595" y="101671"/>
                  <a:pt x="6527" y="101398"/>
                </a:cubicBezTo>
                <a:cubicBezTo>
                  <a:pt x="6845" y="100943"/>
                  <a:pt x="6800" y="101375"/>
                  <a:pt x="6959" y="101352"/>
                </a:cubicBezTo>
                <a:cubicBezTo>
                  <a:pt x="6800" y="101716"/>
                  <a:pt x="6572" y="102489"/>
                  <a:pt x="6800" y="102626"/>
                </a:cubicBezTo>
                <a:cubicBezTo>
                  <a:pt x="7050" y="102285"/>
                  <a:pt x="6823" y="102148"/>
                  <a:pt x="6959" y="101716"/>
                </a:cubicBezTo>
                <a:cubicBezTo>
                  <a:pt x="6982" y="101603"/>
                  <a:pt x="7186" y="101398"/>
                  <a:pt x="7209" y="101330"/>
                </a:cubicBezTo>
                <a:cubicBezTo>
                  <a:pt x="7300" y="101034"/>
                  <a:pt x="7255" y="100829"/>
                  <a:pt x="7300" y="100534"/>
                </a:cubicBezTo>
                <a:cubicBezTo>
                  <a:pt x="7027" y="100647"/>
                  <a:pt x="7232" y="100989"/>
                  <a:pt x="6959" y="101102"/>
                </a:cubicBezTo>
                <a:cubicBezTo>
                  <a:pt x="6823" y="101034"/>
                  <a:pt x="6641" y="100420"/>
                  <a:pt x="6527" y="101125"/>
                </a:cubicBezTo>
                <a:cubicBezTo>
                  <a:pt x="6390" y="101193"/>
                  <a:pt x="6277" y="100170"/>
                  <a:pt x="6595" y="100056"/>
                </a:cubicBezTo>
                <a:cubicBezTo>
                  <a:pt x="6436" y="99852"/>
                  <a:pt x="6390" y="99465"/>
                  <a:pt x="6413" y="99010"/>
                </a:cubicBezTo>
                <a:cubicBezTo>
                  <a:pt x="6413" y="98533"/>
                  <a:pt x="6459" y="98010"/>
                  <a:pt x="6481" y="97441"/>
                </a:cubicBezTo>
                <a:cubicBezTo>
                  <a:pt x="6504" y="96259"/>
                  <a:pt x="6390" y="94803"/>
                  <a:pt x="6345" y="93848"/>
                </a:cubicBezTo>
                <a:cubicBezTo>
                  <a:pt x="6277" y="93484"/>
                  <a:pt x="6527" y="93553"/>
                  <a:pt x="6527" y="93302"/>
                </a:cubicBezTo>
                <a:cubicBezTo>
                  <a:pt x="6436" y="93030"/>
                  <a:pt x="6550" y="92688"/>
                  <a:pt x="6550" y="92666"/>
                </a:cubicBezTo>
                <a:cubicBezTo>
                  <a:pt x="6527" y="92552"/>
                  <a:pt x="6436" y="92507"/>
                  <a:pt x="6390" y="92416"/>
                </a:cubicBezTo>
                <a:cubicBezTo>
                  <a:pt x="6322" y="92347"/>
                  <a:pt x="6300" y="92234"/>
                  <a:pt x="6368" y="92052"/>
                </a:cubicBezTo>
                <a:cubicBezTo>
                  <a:pt x="6686" y="91847"/>
                  <a:pt x="6550" y="92211"/>
                  <a:pt x="6641" y="92393"/>
                </a:cubicBezTo>
                <a:cubicBezTo>
                  <a:pt x="6686" y="92484"/>
                  <a:pt x="6891" y="92575"/>
                  <a:pt x="6913" y="92643"/>
                </a:cubicBezTo>
                <a:cubicBezTo>
                  <a:pt x="6959" y="92802"/>
                  <a:pt x="6641" y="93371"/>
                  <a:pt x="6982" y="93257"/>
                </a:cubicBezTo>
                <a:cubicBezTo>
                  <a:pt x="7141" y="93212"/>
                  <a:pt x="6936" y="93098"/>
                  <a:pt x="7004" y="92893"/>
                </a:cubicBezTo>
                <a:cubicBezTo>
                  <a:pt x="7027" y="92825"/>
                  <a:pt x="7459" y="92779"/>
                  <a:pt x="7277" y="92393"/>
                </a:cubicBezTo>
                <a:cubicBezTo>
                  <a:pt x="7050" y="92347"/>
                  <a:pt x="7323" y="92939"/>
                  <a:pt x="7004" y="92779"/>
                </a:cubicBezTo>
                <a:cubicBezTo>
                  <a:pt x="6891" y="92165"/>
                  <a:pt x="7232" y="91574"/>
                  <a:pt x="7209" y="91074"/>
                </a:cubicBezTo>
                <a:cubicBezTo>
                  <a:pt x="6868" y="91074"/>
                  <a:pt x="7118" y="91779"/>
                  <a:pt x="6913" y="91938"/>
                </a:cubicBezTo>
                <a:cubicBezTo>
                  <a:pt x="6550" y="92097"/>
                  <a:pt x="6641" y="91711"/>
                  <a:pt x="6368" y="91711"/>
                </a:cubicBezTo>
                <a:cubicBezTo>
                  <a:pt x="6231" y="90619"/>
                  <a:pt x="6436" y="89710"/>
                  <a:pt x="6595" y="88868"/>
                </a:cubicBezTo>
                <a:cubicBezTo>
                  <a:pt x="6322" y="88231"/>
                  <a:pt x="6277" y="87481"/>
                  <a:pt x="6459" y="86799"/>
                </a:cubicBezTo>
                <a:cubicBezTo>
                  <a:pt x="6095" y="86708"/>
                  <a:pt x="6004" y="86913"/>
                  <a:pt x="5981" y="87231"/>
                </a:cubicBezTo>
                <a:cubicBezTo>
                  <a:pt x="5776" y="87185"/>
                  <a:pt x="5890" y="86753"/>
                  <a:pt x="5708" y="86662"/>
                </a:cubicBezTo>
                <a:cubicBezTo>
                  <a:pt x="5367" y="86685"/>
                  <a:pt x="5708" y="86981"/>
                  <a:pt x="5708" y="87117"/>
                </a:cubicBezTo>
                <a:cubicBezTo>
                  <a:pt x="5731" y="87481"/>
                  <a:pt x="5595" y="87868"/>
                  <a:pt x="5595" y="88300"/>
                </a:cubicBezTo>
                <a:cubicBezTo>
                  <a:pt x="5617" y="88436"/>
                  <a:pt x="5776" y="88391"/>
                  <a:pt x="5776" y="88527"/>
                </a:cubicBezTo>
                <a:cubicBezTo>
                  <a:pt x="5822" y="88936"/>
                  <a:pt x="5663" y="89050"/>
                  <a:pt x="5595" y="89300"/>
                </a:cubicBezTo>
                <a:cubicBezTo>
                  <a:pt x="5640" y="89550"/>
                  <a:pt x="5731" y="89164"/>
                  <a:pt x="5867" y="89414"/>
                </a:cubicBezTo>
                <a:cubicBezTo>
                  <a:pt x="5663" y="90164"/>
                  <a:pt x="5981" y="90983"/>
                  <a:pt x="5731" y="91711"/>
                </a:cubicBezTo>
                <a:cubicBezTo>
                  <a:pt x="5572" y="91551"/>
                  <a:pt x="5526" y="91711"/>
                  <a:pt x="5458" y="91893"/>
                </a:cubicBezTo>
                <a:cubicBezTo>
                  <a:pt x="5435" y="91984"/>
                  <a:pt x="5390" y="92097"/>
                  <a:pt x="5344" y="92188"/>
                </a:cubicBezTo>
                <a:cubicBezTo>
                  <a:pt x="5299" y="92256"/>
                  <a:pt x="5253" y="92370"/>
                  <a:pt x="5163" y="92393"/>
                </a:cubicBezTo>
                <a:cubicBezTo>
                  <a:pt x="5140" y="92779"/>
                  <a:pt x="5686" y="92256"/>
                  <a:pt x="5526" y="92825"/>
                </a:cubicBezTo>
                <a:cubicBezTo>
                  <a:pt x="5640" y="92779"/>
                  <a:pt x="5617" y="92552"/>
                  <a:pt x="5640" y="92393"/>
                </a:cubicBezTo>
                <a:cubicBezTo>
                  <a:pt x="5708" y="91938"/>
                  <a:pt x="5754" y="92643"/>
                  <a:pt x="5708" y="92802"/>
                </a:cubicBezTo>
                <a:cubicBezTo>
                  <a:pt x="5617" y="93143"/>
                  <a:pt x="5435" y="93325"/>
                  <a:pt x="5435" y="93825"/>
                </a:cubicBezTo>
                <a:cubicBezTo>
                  <a:pt x="5708" y="93939"/>
                  <a:pt x="5595" y="93484"/>
                  <a:pt x="5617" y="93234"/>
                </a:cubicBezTo>
                <a:cubicBezTo>
                  <a:pt x="5936" y="93234"/>
                  <a:pt x="5686" y="93644"/>
                  <a:pt x="5708" y="93939"/>
                </a:cubicBezTo>
                <a:cubicBezTo>
                  <a:pt x="5731" y="94508"/>
                  <a:pt x="5845" y="95349"/>
                  <a:pt x="5776" y="96145"/>
                </a:cubicBezTo>
                <a:cubicBezTo>
                  <a:pt x="5572" y="96281"/>
                  <a:pt x="5595" y="96009"/>
                  <a:pt x="5595" y="95804"/>
                </a:cubicBezTo>
                <a:cubicBezTo>
                  <a:pt x="5163" y="96213"/>
                  <a:pt x="5617" y="96600"/>
                  <a:pt x="5754" y="96713"/>
                </a:cubicBezTo>
                <a:cubicBezTo>
                  <a:pt x="5754" y="97282"/>
                  <a:pt x="5640" y="97646"/>
                  <a:pt x="5526" y="98010"/>
                </a:cubicBezTo>
                <a:cubicBezTo>
                  <a:pt x="5435" y="98351"/>
                  <a:pt x="5322" y="98715"/>
                  <a:pt x="5390" y="99169"/>
                </a:cubicBezTo>
                <a:cubicBezTo>
                  <a:pt x="5572" y="99124"/>
                  <a:pt x="5595" y="98942"/>
                  <a:pt x="5572" y="98737"/>
                </a:cubicBezTo>
                <a:cubicBezTo>
                  <a:pt x="5572" y="98510"/>
                  <a:pt x="5526" y="98260"/>
                  <a:pt x="5572" y="98078"/>
                </a:cubicBezTo>
                <a:cubicBezTo>
                  <a:pt x="5776" y="98510"/>
                  <a:pt x="5799" y="99078"/>
                  <a:pt x="5754" y="99692"/>
                </a:cubicBezTo>
                <a:cubicBezTo>
                  <a:pt x="5731" y="100284"/>
                  <a:pt x="5663" y="100920"/>
                  <a:pt x="5731" y="101307"/>
                </a:cubicBezTo>
                <a:cubicBezTo>
                  <a:pt x="5731" y="101398"/>
                  <a:pt x="5913" y="101398"/>
                  <a:pt x="5913" y="101421"/>
                </a:cubicBezTo>
                <a:cubicBezTo>
                  <a:pt x="5913" y="101625"/>
                  <a:pt x="5731" y="101557"/>
                  <a:pt x="5731" y="101580"/>
                </a:cubicBezTo>
                <a:cubicBezTo>
                  <a:pt x="5731" y="101853"/>
                  <a:pt x="5913" y="101989"/>
                  <a:pt x="5936" y="102239"/>
                </a:cubicBezTo>
                <a:cubicBezTo>
                  <a:pt x="5936" y="102740"/>
                  <a:pt x="5663" y="103172"/>
                  <a:pt x="5708" y="103581"/>
                </a:cubicBezTo>
                <a:cubicBezTo>
                  <a:pt x="5731" y="103717"/>
                  <a:pt x="5867" y="103535"/>
                  <a:pt x="5958" y="103444"/>
                </a:cubicBezTo>
                <a:cubicBezTo>
                  <a:pt x="5936" y="103786"/>
                  <a:pt x="5958" y="104081"/>
                  <a:pt x="5981" y="104377"/>
                </a:cubicBezTo>
                <a:lnTo>
                  <a:pt x="5981" y="104468"/>
                </a:lnTo>
                <a:lnTo>
                  <a:pt x="5981" y="104491"/>
                </a:lnTo>
                <a:cubicBezTo>
                  <a:pt x="5981" y="104513"/>
                  <a:pt x="6004" y="104491"/>
                  <a:pt x="6004" y="104491"/>
                </a:cubicBezTo>
                <a:lnTo>
                  <a:pt x="6072" y="104491"/>
                </a:lnTo>
                <a:cubicBezTo>
                  <a:pt x="6140" y="104468"/>
                  <a:pt x="6209" y="104468"/>
                  <a:pt x="6300" y="104445"/>
                </a:cubicBezTo>
                <a:cubicBezTo>
                  <a:pt x="6436" y="104422"/>
                  <a:pt x="6595" y="104400"/>
                  <a:pt x="6732" y="104354"/>
                </a:cubicBezTo>
                <a:cubicBezTo>
                  <a:pt x="7300" y="104263"/>
                  <a:pt x="7778" y="104195"/>
                  <a:pt x="8073" y="104331"/>
                </a:cubicBezTo>
                <a:cubicBezTo>
                  <a:pt x="8255" y="104331"/>
                  <a:pt x="8232" y="104218"/>
                  <a:pt x="8141" y="104240"/>
                </a:cubicBezTo>
                <a:cubicBezTo>
                  <a:pt x="8710" y="104013"/>
                  <a:pt x="9892" y="103854"/>
                  <a:pt x="10097" y="104058"/>
                </a:cubicBezTo>
                <a:cubicBezTo>
                  <a:pt x="10415" y="103922"/>
                  <a:pt x="10757" y="103808"/>
                  <a:pt x="11029" y="103626"/>
                </a:cubicBezTo>
                <a:cubicBezTo>
                  <a:pt x="11530" y="103558"/>
                  <a:pt x="12121" y="103513"/>
                  <a:pt x="12758" y="103490"/>
                </a:cubicBezTo>
                <a:cubicBezTo>
                  <a:pt x="13372" y="103467"/>
                  <a:pt x="14031" y="103399"/>
                  <a:pt x="14622" y="103376"/>
                </a:cubicBezTo>
                <a:cubicBezTo>
                  <a:pt x="14759" y="103786"/>
                  <a:pt x="15168" y="103831"/>
                  <a:pt x="15100" y="104218"/>
                </a:cubicBezTo>
                <a:cubicBezTo>
                  <a:pt x="15759" y="104013"/>
                  <a:pt x="16214" y="103854"/>
                  <a:pt x="16692" y="103740"/>
                </a:cubicBezTo>
                <a:cubicBezTo>
                  <a:pt x="17169" y="103626"/>
                  <a:pt x="17624" y="103535"/>
                  <a:pt x="18261" y="103331"/>
                </a:cubicBezTo>
                <a:cubicBezTo>
                  <a:pt x="18397" y="103217"/>
                  <a:pt x="18443" y="103081"/>
                  <a:pt x="18488" y="102967"/>
                </a:cubicBezTo>
                <a:cubicBezTo>
                  <a:pt x="18829" y="102808"/>
                  <a:pt x="19079" y="102762"/>
                  <a:pt x="19261" y="102785"/>
                </a:cubicBezTo>
                <a:cubicBezTo>
                  <a:pt x="19625" y="102626"/>
                  <a:pt x="19034" y="102603"/>
                  <a:pt x="18897" y="102626"/>
                </a:cubicBezTo>
                <a:cubicBezTo>
                  <a:pt x="18556" y="102694"/>
                  <a:pt x="18374" y="102853"/>
                  <a:pt x="18215" y="102990"/>
                </a:cubicBezTo>
                <a:cubicBezTo>
                  <a:pt x="18033" y="103103"/>
                  <a:pt x="17874" y="103217"/>
                  <a:pt x="17601" y="103149"/>
                </a:cubicBezTo>
                <a:cubicBezTo>
                  <a:pt x="17874" y="102876"/>
                  <a:pt x="18283" y="102649"/>
                  <a:pt x="18852" y="102444"/>
                </a:cubicBezTo>
                <a:cubicBezTo>
                  <a:pt x="18761" y="102398"/>
                  <a:pt x="18670" y="102330"/>
                  <a:pt x="18511" y="102376"/>
                </a:cubicBezTo>
                <a:cubicBezTo>
                  <a:pt x="18556" y="102171"/>
                  <a:pt x="18716" y="102262"/>
                  <a:pt x="18806" y="102262"/>
                </a:cubicBezTo>
                <a:cubicBezTo>
                  <a:pt x="18920" y="102285"/>
                  <a:pt x="19193" y="102239"/>
                  <a:pt x="19193" y="102512"/>
                </a:cubicBezTo>
                <a:cubicBezTo>
                  <a:pt x="19284" y="102489"/>
                  <a:pt x="19375" y="102444"/>
                  <a:pt x="19489" y="102421"/>
                </a:cubicBezTo>
                <a:cubicBezTo>
                  <a:pt x="19557" y="102398"/>
                  <a:pt x="19625" y="102353"/>
                  <a:pt x="19693" y="102330"/>
                </a:cubicBezTo>
                <a:cubicBezTo>
                  <a:pt x="19853" y="102307"/>
                  <a:pt x="20103" y="102398"/>
                  <a:pt x="20103" y="102398"/>
                </a:cubicBezTo>
                <a:cubicBezTo>
                  <a:pt x="20285" y="102330"/>
                  <a:pt x="20194" y="102035"/>
                  <a:pt x="20580" y="102012"/>
                </a:cubicBezTo>
                <a:cubicBezTo>
                  <a:pt x="20717" y="102330"/>
                  <a:pt x="21262" y="101966"/>
                  <a:pt x="21422" y="102262"/>
                </a:cubicBezTo>
                <a:cubicBezTo>
                  <a:pt x="21717" y="102035"/>
                  <a:pt x="21149" y="102012"/>
                  <a:pt x="21376" y="101784"/>
                </a:cubicBezTo>
                <a:cubicBezTo>
                  <a:pt x="21694" y="101625"/>
                  <a:pt x="21945" y="101693"/>
                  <a:pt x="21785" y="101921"/>
                </a:cubicBezTo>
                <a:cubicBezTo>
                  <a:pt x="21967" y="101557"/>
                  <a:pt x="22695" y="101784"/>
                  <a:pt x="22445" y="101352"/>
                </a:cubicBezTo>
                <a:cubicBezTo>
                  <a:pt x="22240" y="101080"/>
                  <a:pt x="22058" y="101830"/>
                  <a:pt x="21899" y="101580"/>
                </a:cubicBezTo>
                <a:cubicBezTo>
                  <a:pt x="21672" y="101352"/>
                  <a:pt x="22308" y="101239"/>
                  <a:pt x="22490" y="101125"/>
                </a:cubicBezTo>
                <a:cubicBezTo>
                  <a:pt x="22559" y="101080"/>
                  <a:pt x="22672" y="100852"/>
                  <a:pt x="22718" y="100807"/>
                </a:cubicBezTo>
                <a:cubicBezTo>
                  <a:pt x="22991" y="100647"/>
                  <a:pt x="23332" y="100466"/>
                  <a:pt x="23673" y="100352"/>
                </a:cubicBezTo>
                <a:cubicBezTo>
                  <a:pt x="23991" y="100215"/>
                  <a:pt x="24287" y="100124"/>
                  <a:pt x="24491" y="100193"/>
                </a:cubicBezTo>
                <a:cubicBezTo>
                  <a:pt x="24696" y="99920"/>
                  <a:pt x="25265" y="99874"/>
                  <a:pt x="25628" y="99624"/>
                </a:cubicBezTo>
                <a:cubicBezTo>
                  <a:pt x="25856" y="99442"/>
                  <a:pt x="26015" y="99192"/>
                  <a:pt x="26129" y="99033"/>
                </a:cubicBezTo>
                <a:cubicBezTo>
                  <a:pt x="25833" y="99033"/>
                  <a:pt x="25651" y="99169"/>
                  <a:pt x="25469" y="99329"/>
                </a:cubicBezTo>
                <a:cubicBezTo>
                  <a:pt x="25287" y="99465"/>
                  <a:pt x="25128" y="99624"/>
                  <a:pt x="24878" y="99692"/>
                </a:cubicBezTo>
                <a:cubicBezTo>
                  <a:pt x="24924" y="99306"/>
                  <a:pt x="25378" y="99147"/>
                  <a:pt x="25697" y="98965"/>
                </a:cubicBezTo>
                <a:cubicBezTo>
                  <a:pt x="25992" y="98783"/>
                  <a:pt x="26493" y="98715"/>
                  <a:pt x="26947" y="98373"/>
                </a:cubicBezTo>
                <a:cubicBezTo>
                  <a:pt x="27175" y="98578"/>
                  <a:pt x="26765" y="98669"/>
                  <a:pt x="26811" y="98851"/>
                </a:cubicBezTo>
                <a:cubicBezTo>
                  <a:pt x="27084" y="98601"/>
                  <a:pt x="27175" y="98328"/>
                  <a:pt x="27448" y="98078"/>
                </a:cubicBezTo>
                <a:cubicBezTo>
                  <a:pt x="27789" y="98192"/>
                  <a:pt x="27902" y="97873"/>
                  <a:pt x="28425" y="97691"/>
                </a:cubicBezTo>
                <a:cubicBezTo>
                  <a:pt x="28335" y="97464"/>
                  <a:pt x="27902" y="98101"/>
                  <a:pt x="27880" y="97691"/>
                </a:cubicBezTo>
                <a:cubicBezTo>
                  <a:pt x="28175" y="97487"/>
                  <a:pt x="28698" y="97327"/>
                  <a:pt x="28585" y="97055"/>
                </a:cubicBezTo>
                <a:cubicBezTo>
                  <a:pt x="28903" y="97032"/>
                  <a:pt x="29244" y="96850"/>
                  <a:pt x="29494" y="97009"/>
                </a:cubicBezTo>
                <a:cubicBezTo>
                  <a:pt x="29585" y="96850"/>
                  <a:pt x="29835" y="96691"/>
                  <a:pt x="29585" y="96509"/>
                </a:cubicBezTo>
                <a:cubicBezTo>
                  <a:pt x="29767" y="96259"/>
                  <a:pt x="30154" y="96463"/>
                  <a:pt x="29926" y="96190"/>
                </a:cubicBezTo>
                <a:cubicBezTo>
                  <a:pt x="30267" y="95940"/>
                  <a:pt x="30472" y="96213"/>
                  <a:pt x="30745" y="96168"/>
                </a:cubicBezTo>
                <a:cubicBezTo>
                  <a:pt x="30950" y="95918"/>
                  <a:pt x="30404" y="96213"/>
                  <a:pt x="30404" y="95872"/>
                </a:cubicBezTo>
                <a:cubicBezTo>
                  <a:pt x="31222" y="95645"/>
                  <a:pt x="31541" y="94962"/>
                  <a:pt x="32223" y="94644"/>
                </a:cubicBezTo>
                <a:cubicBezTo>
                  <a:pt x="32269" y="94530"/>
                  <a:pt x="32178" y="94417"/>
                  <a:pt x="32382" y="94303"/>
                </a:cubicBezTo>
                <a:cubicBezTo>
                  <a:pt x="32382" y="94803"/>
                  <a:pt x="32678" y="94258"/>
                  <a:pt x="32928" y="94439"/>
                </a:cubicBezTo>
                <a:cubicBezTo>
                  <a:pt x="32928" y="94235"/>
                  <a:pt x="33474" y="93644"/>
                  <a:pt x="33178" y="93666"/>
                </a:cubicBezTo>
                <a:cubicBezTo>
                  <a:pt x="33087" y="93348"/>
                  <a:pt x="33428" y="93598"/>
                  <a:pt x="33519" y="93530"/>
                </a:cubicBezTo>
                <a:cubicBezTo>
                  <a:pt x="33701" y="93257"/>
                  <a:pt x="33224" y="93439"/>
                  <a:pt x="33383" y="93166"/>
                </a:cubicBezTo>
                <a:cubicBezTo>
                  <a:pt x="34247" y="92507"/>
                  <a:pt x="34929" y="91779"/>
                  <a:pt x="35543" y="91165"/>
                </a:cubicBezTo>
                <a:cubicBezTo>
                  <a:pt x="35680" y="91028"/>
                  <a:pt x="35748" y="91097"/>
                  <a:pt x="35861" y="90983"/>
                </a:cubicBezTo>
                <a:cubicBezTo>
                  <a:pt x="36066" y="90778"/>
                  <a:pt x="36112" y="90483"/>
                  <a:pt x="36407" y="90233"/>
                </a:cubicBezTo>
                <a:cubicBezTo>
                  <a:pt x="36498" y="90164"/>
                  <a:pt x="36657" y="90005"/>
                  <a:pt x="36839" y="90051"/>
                </a:cubicBezTo>
                <a:cubicBezTo>
                  <a:pt x="37112" y="89732"/>
                  <a:pt x="37476" y="89368"/>
                  <a:pt x="37772" y="89027"/>
                </a:cubicBezTo>
                <a:cubicBezTo>
                  <a:pt x="38545" y="88027"/>
                  <a:pt x="39227" y="87367"/>
                  <a:pt x="40159" y="87345"/>
                </a:cubicBezTo>
                <a:cubicBezTo>
                  <a:pt x="40409" y="87617"/>
                  <a:pt x="40660" y="87799"/>
                  <a:pt x="40932" y="87572"/>
                </a:cubicBezTo>
                <a:cubicBezTo>
                  <a:pt x="41046" y="87686"/>
                  <a:pt x="40978" y="87845"/>
                  <a:pt x="40773" y="88050"/>
                </a:cubicBezTo>
                <a:cubicBezTo>
                  <a:pt x="41069" y="87959"/>
                  <a:pt x="41114" y="88709"/>
                  <a:pt x="41546" y="88254"/>
                </a:cubicBezTo>
                <a:cubicBezTo>
                  <a:pt x="41342" y="88618"/>
                  <a:pt x="41660" y="88868"/>
                  <a:pt x="41637" y="89141"/>
                </a:cubicBezTo>
                <a:cubicBezTo>
                  <a:pt x="41637" y="89255"/>
                  <a:pt x="41274" y="89459"/>
                  <a:pt x="41546" y="89528"/>
                </a:cubicBezTo>
                <a:cubicBezTo>
                  <a:pt x="41046" y="89914"/>
                  <a:pt x="40569" y="90369"/>
                  <a:pt x="40091" y="90824"/>
                </a:cubicBezTo>
                <a:cubicBezTo>
                  <a:pt x="39636" y="91279"/>
                  <a:pt x="39136" y="91733"/>
                  <a:pt x="38658" y="92120"/>
                </a:cubicBezTo>
                <a:cubicBezTo>
                  <a:pt x="38499" y="92256"/>
                  <a:pt x="38272" y="92256"/>
                  <a:pt x="38113" y="92416"/>
                </a:cubicBezTo>
                <a:cubicBezTo>
                  <a:pt x="37863" y="92598"/>
                  <a:pt x="37749" y="92916"/>
                  <a:pt x="37476" y="93121"/>
                </a:cubicBezTo>
                <a:cubicBezTo>
                  <a:pt x="37294" y="93257"/>
                  <a:pt x="37203" y="93234"/>
                  <a:pt x="37044" y="93371"/>
                </a:cubicBezTo>
                <a:cubicBezTo>
                  <a:pt x="36748" y="93666"/>
                  <a:pt x="36771" y="94053"/>
                  <a:pt x="36339" y="94007"/>
                </a:cubicBezTo>
                <a:cubicBezTo>
                  <a:pt x="36248" y="94098"/>
                  <a:pt x="36407" y="94189"/>
                  <a:pt x="36271" y="94303"/>
                </a:cubicBezTo>
                <a:cubicBezTo>
                  <a:pt x="35998" y="94485"/>
                  <a:pt x="35816" y="94758"/>
                  <a:pt x="35543" y="94917"/>
                </a:cubicBezTo>
                <a:cubicBezTo>
                  <a:pt x="35475" y="94962"/>
                  <a:pt x="35384" y="94985"/>
                  <a:pt x="35316" y="94985"/>
                </a:cubicBezTo>
                <a:cubicBezTo>
                  <a:pt x="35225" y="95008"/>
                  <a:pt x="35156" y="95008"/>
                  <a:pt x="35156" y="95008"/>
                </a:cubicBezTo>
                <a:cubicBezTo>
                  <a:pt x="35066" y="95099"/>
                  <a:pt x="35088" y="95281"/>
                  <a:pt x="34997" y="95372"/>
                </a:cubicBezTo>
                <a:cubicBezTo>
                  <a:pt x="34815" y="95599"/>
                  <a:pt x="34452" y="95667"/>
                  <a:pt x="34270" y="95827"/>
                </a:cubicBezTo>
                <a:cubicBezTo>
                  <a:pt x="34110" y="95986"/>
                  <a:pt x="34156" y="96122"/>
                  <a:pt x="34019" y="96259"/>
                </a:cubicBezTo>
                <a:cubicBezTo>
                  <a:pt x="33747" y="96577"/>
                  <a:pt x="33406" y="96759"/>
                  <a:pt x="32996" y="96918"/>
                </a:cubicBezTo>
                <a:cubicBezTo>
                  <a:pt x="32814" y="97009"/>
                  <a:pt x="32860" y="97100"/>
                  <a:pt x="32905" y="97214"/>
                </a:cubicBezTo>
                <a:cubicBezTo>
                  <a:pt x="32587" y="97350"/>
                  <a:pt x="32223" y="97600"/>
                  <a:pt x="31859" y="97896"/>
                </a:cubicBezTo>
                <a:cubicBezTo>
                  <a:pt x="31473" y="98169"/>
                  <a:pt x="31063" y="98464"/>
                  <a:pt x="30631" y="98783"/>
                </a:cubicBezTo>
                <a:cubicBezTo>
                  <a:pt x="30358" y="98806"/>
                  <a:pt x="30609" y="98351"/>
                  <a:pt x="30176" y="98533"/>
                </a:cubicBezTo>
                <a:cubicBezTo>
                  <a:pt x="29949" y="98828"/>
                  <a:pt x="30518" y="98737"/>
                  <a:pt x="30336" y="98987"/>
                </a:cubicBezTo>
                <a:cubicBezTo>
                  <a:pt x="29517" y="99465"/>
                  <a:pt x="29221" y="99601"/>
                  <a:pt x="28471" y="100124"/>
                </a:cubicBezTo>
                <a:cubicBezTo>
                  <a:pt x="28471" y="99988"/>
                  <a:pt x="28516" y="99874"/>
                  <a:pt x="28698" y="99783"/>
                </a:cubicBezTo>
                <a:cubicBezTo>
                  <a:pt x="28175" y="99692"/>
                  <a:pt x="28289" y="100306"/>
                  <a:pt x="28312" y="100329"/>
                </a:cubicBezTo>
                <a:cubicBezTo>
                  <a:pt x="27857" y="100670"/>
                  <a:pt x="28357" y="100033"/>
                  <a:pt x="27971" y="100215"/>
                </a:cubicBezTo>
                <a:cubicBezTo>
                  <a:pt x="27721" y="100284"/>
                  <a:pt x="27834" y="100420"/>
                  <a:pt x="27902" y="100556"/>
                </a:cubicBezTo>
                <a:lnTo>
                  <a:pt x="27152" y="100966"/>
                </a:lnTo>
                <a:cubicBezTo>
                  <a:pt x="26902" y="100920"/>
                  <a:pt x="27107" y="100875"/>
                  <a:pt x="26970" y="100647"/>
                </a:cubicBezTo>
                <a:lnTo>
                  <a:pt x="26674" y="100829"/>
                </a:lnTo>
                <a:cubicBezTo>
                  <a:pt x="26470" y="100989"/>
                  <a:pt x="27243" y="100943"/>
                  <a:pt x="26629" y="101261"/>
                </a:cubicBezTo>
                <a:cubicBezTo>
                  <a:pt x="26197" y="101512"/>
                  <a:pt x="26584" y="101148"/>
                  <a:pt x="26356" y="100989"/>
                </a:cubicBezTo>
                <a:cubicBezTo>
                  <a:pt x="26061" y="101148"/>
                  <a:pt x="26061" y="100966"/>
                  <a:pt x="25924" y="101216"/>
                </a:cubicBezTo>
                <a:cubicBezTo>
                  <a:pt x="25697" y="101352"/>
                  <a:pt x="26038" y="101580"/>
                  <a:pt x="26061" y="101762"/>
                </a:cubicBezTo>
                <a:lnTo>
                  <a:pt x="25287" y="102148"/>
                </a:lnTo>
                <a:cubicBezTo>
                  <a:pt x="25356" y="102035"/>
                  <a:pt x="25333" y="101898"/>
                  <a:pt x="25242" y="101762"/>
                </a:cubicBezTo>
                <a:cubicBezTo>
                  <a:pt x="25174" y="101944"/>
                  <a:pt x="24673" y="102057"/>
                  <a:pt x="24969" y="102307"/>
                </a:cubicBezTo>
                <a:cubicBezTo>
                  <a:pt x="24401" y="102671"/>
                  <a:pt x="23991" y="102649"/>
                  <a:pt x="23718" y="102489"/>
                </a:cubicBezTo>
                <a:cubicBezTo>
                  <a:pt x="23491" y="102535"/>
                  <a:pt x="23400" y="103126"/>
                  <a:pt x="23173" y="102717"/>
                </a:cubicBezTo>
                <a:cubicBezTo>
                  <a:pt x="22900" y="102944"/>
                  <a:pt x="23559" y="102944"/>
                  <a:pt x="22945" y="103126"/>
                </a:cubicBezTo>
                <a:cubicBezTo>
                  <a:pt x="23013" y="103194"/>
                  <a:pt x="23104" y="103240"/>
                  <a:pt x="23241" y="103194"/>
                </a:cubicBezTo>
                <a:cubicBezTo>
                  <a:pt x="23195" y="103263"/>
                  <a:pt x="22308" y="103899"/>
                  <a:pt x="22377" y="103354"/>
                </a:cubicBezTo>
                <a:cubicBezTo>
                  <a:pt x="22036" y="103490"/>
                  <a:pt x="22240" y="103786"/>
                  <a:pt x="21808" y="103899"/>
                </a:cubicBezTo>
                <a:lnTo>
                  <a:pt x="21694" y="103626"/>
                </a:lnTo>
                <a:cubicBezTo>
                  <a:pt x="21694" y="103808"/>
                  <a:pt x="21422" y="103922"/>
                  <a:pt x="21353" y="104081"/>
                </a:cubicBezTo>
                <a:cubicBezTo>
                  <a:pt x="21012" y="104195"/>
                  <a:pt x="20853" y="104036"/>
                  <a:pt x="20648" y="103945"/>
                </a:cubicBezTo>
                <a:cubicBezTo>
                  <a:pt x="20717" y="104149"/>
                  <a:pt x="20512" y="104263"/>
                  <a:pt x="20285" y="104377"/>
                </a:cubicBezTo>
                <a:lnTo>
                  <a:pt x="20194" y="104400"/>
                </a:lnTo>
                <a:lnTo>
                  <a:pt x="20057" y="104445"/>
                </a:lnTo>
                <a:cubicBezTo>
                  <a:pt x="19966" y="104491"/>
                  <a:pt x="19875" y="104513"/>
                  <a:pt x="19807" y="104536"/>
                </a:cubicBezTo>
                <a:cubicBezTo>
                  <a:pt x="19648" y="104581"/>
                  <a:pt x="19511" y="104627"/>
                  <a:pt x="19443" y="104672"/>
                </a:cubicBezTo>
                <a:cubicBezTo>
                  <a:pt x="19398" y="104695"/>
                  <a:pt x="19853" y="104672"/>
                  <a:pt x="19989" y="104559"/>
                </a:cubicBezTo>
                <a:cubicBezTo>
                  <a:pt x="19557" y="104877"/>
                  <a:pt x="18988" y="105059"/>
                  <a:pt x="18420" y="105173"/>
                </a:cubicBezTo>
                <a:cubicBezTo>
                  <a:pt x="17851" y="105309"/>
                  <a:pt x="17260" y="105377"/>
                  <a:pt x="16692" y="105582"/>
                </a:cubicBezTo>
                <a:cubicBezTo>
                  <a:pt x="16373" y="105355"/>
                  <a:pt x="16169" y="105150"/>
                  <a:pt x="15509" y="105059"/>
                </a:cubicBezTo>
                <a:cubicBezTo>
                  <a:pt x="15032" y="105127"/>
                  <a:pt x="15191" y="105400"/>
                  <a:pt x="14691" y="105446"/>
                </a:cubicBezTo>
                <a:cubicBezTo>
                  <a:pt x="15145" y="105696"/>
                  <a:pt x="14099" y="105991"/>
                  <a:pt x="14804" y="105991"/>
                </a:cubicBezTo>
                <a:cubicBezTo>
                  <a:pt x="14554" y="106241"/>
                  <a:pt x="13576" y="106196"/>
                  <a:pt x="13872" y="106651"/>
                </a:cubicBezTo>
                <a:cubicBezTo>
                  <a:pt x="13349" y="106833"/>
                  <a:pt x="12780" y="106969"/>
                  <a:pt x="12189" y="107106"/>
                </a:cubicBezTo>
                <a:cubicBezTo>
                  <a:pt x="11621" y="107197"/>
                  <a:pt x="11029" y="107265"/>
                  <a:pt x="10461" y="107333"/>
                </a:cubicBezTo>
                <a:cubicBezTo>
                  <a:pt x="9301" y="107492"/>
                  <a:pt x="8210" y="107583"/>
                  <a:pt x="7232" y="107788"/>
                </a:cubicBezTo>
                <a:cubicBezTo>
                  <a:pt x="7550" y="107401"/>
                  <a:pt x="8369" y="107469"/>
                  <a:pt x="9051" y="107356"/>
                </a:cubicBezTo>
                <a:cubicBezTo>
                  <a:pt x="9688" y="107242"/>
                  <a:pt x="10347" y="107197"/>
                  <a:pt x="10802" y="107015"/>
                </a:cubicBezTo>
                <a:cubicBezTo>
                  <a:pt x="10529" y="106924"/>
                  <a:pt x="10006" y="106969"/>
                  <a:pt x="9961" y="106764"/>
                </a:cubicBezTo>
                <a:cubicBezTo>
                  <a:pt x="9324" y="106787"/>
                  <a:pt x="9347" y="107242"/>
                  <a:pt x="8755" y="107310"/>
                </a:cubicBezTo>
                <a:lnTo>
                  <a:pt x="8869" y="107106"/>
                </a:lnTo>
                <a:cubicBezTo>
                  <a:pt x="8050" y="107242"/>
                  <a:pt x="7664" y="107151"/>
                  <a:pt x="7368" y="107015"/>
                </a:cubicBezTo>
                <a:cubicBezTo>
                  <a:pt x="7186" y="107083"/>
                  <a:pt x="7141" y="107242"/>
                  <a:pt x="6913" y="107265"/>
                </a:cubicBezTo>
                <a:lnTo>
                  <a:pt x="5754" y="107424"/>
                </a:lnTo>
                <a:cubicBezTo>
                  <a:pt x="5435" y="107333"/>
                  <a:pt x="5776" y="107219"/>
                  <a:pt x="5617" y="107151"/>
                </a:cubicBezTo>
                <a:cubicBezTo>
                  <a:pt x="4981" y="107219"/>
                  <a:pt x="5572" y="107310"/>
                  <a:pt x="5072" y="107492"/>
                </a:cubicBezTo>
                <a:cubicBezTo>
                  <a:pt x="4617" y="107560"/>
                  <a:pt x="4071" y="107538"/>
                  <a:pt x="3980" y="107924"/>
                </a:cubicBezTo>
                <a:cubicBezTo>
                  <a:pt x="3866" y="107901"/>
                  <a:pt x="3753" y="107901"/>
                  <a:pt x="3616" y="107901"/>
                </a:cubicBezTo>
                <a:cubicBezTo>
                  <a:pt x="3548" y="107901"/>
                  <a:pt x="3480" y="107901"/>
                  <a:pt x="3412" y="107901"/>
                </a:cubicBezTo>
                <a:cubicBezTo>
                  <a:pt x="3343" y="107901"/>
                  <a:pt x="3252" y="107947"/>
                  <a:pt x="3275" y="107833"/>
                </a:cubicBezTo>
                <a:cubicBezTo>
                  <a:pt x="3252" y="107538"/>
                  <a:pt x="3230" y="107219"/>
                  <a:pt x="3207" y="106924"/>
                </a:cubicBezTo>
                <a:cubicBezTo>
                  <a:pt x="3161" y="106332"/>
                  <a:pt x="3116" y="105764"/>
                  <a:pt x="3116" y="105309"/>
                </a:cubicBezTo>
                <a:cubicBezTo>
                  <a:pt x="3230" y="105491"/>
                  <a:pt x="3275" y="105946"/>
                  <a:pt x="3298" y="106446"/>
                </a:cubicBezTo>
                <a:cubicBezTo>
                  <a:pt x="3298" y="106696"/>
                  <a:pt x="3298" y="106969"/>
                  <a:pt x="3321" y="107219"/>
                </a:cubicBezTo>
                <a:cubicBezTo>
                  <a:pt x="3321" y="107333"/>
                  <a:pt x="3343" y="107469"/>
                  <a:pt x="3343" y="107583"/>
                </a:cubicBezTo>
                <a:cubicBezTo>
                  <a:pt x="3343" y="107629"/>
                  <a:pt x="3343" y="107697"/>
                  <a:pt x="3343" y="107742"/>
                </a:cubicBezTo>
                <a:cubicBezTo>
                  <a:pt x="3366" y="107765"/>
                  <a:pt x="3343" y="107811"/>
                  <a:pt x="3366" y="107811"/>
                </a:cubicBezTo>
                <a:lnTo>
                  <a:pt x="3457" y="107788"/>
                </a:lnTo>
                <a:cubicBezTo>
                  <a:pt x="3775" y="107606"/>
                  <a:pt x="4162" y="107469"/>
                  <a:pt x="4367" y="107219"/>
                </a:cubicBezTo>
                <a:cubicBezTo>
                  <a:pt x="4162" y="107219"/>
                  <a:pt x="3980" y="107265"/>
                  <a:pt x="3844" y="107310"/>
                </a:cubicBezTo>
                <a:cubicBezTo>
                  <a:pt x="3798" y="107333"/>
                  <a:pt x="3753" y="107356"/>
                  <a:pt x="3730" y="107378"/>
                </a:cubicBezTo>
                <a:cubicBezTo>
                  <a:pt x="3684" y="107401"/>
                  <a:pt x="3684" y="107378"/>
                  <a:pt x="3662" y="107401"/>
                </a:cubicBezTo>
                <a:cubicBezTo>
                  <a:pt x="3616" y="107401"/>
                  <a:pt x="3571" y="107447"/>
                  <a:pt x="3525" y="107538"/>
                </a:cubicBezTo>
                <a:cubicBezTo>
                  <a:pt x="3662" y="106696"/>
                  <a:pt x="3389" y="106514"/>
                  <a:pt x="3412" y="105559"/>
                </a:cubicBezTo>
                <a:cubicBezTo>
                  <a:pt x="3525" y="105627"/>
                  <a:pt x="3548" y="105468"/>
                  <a:pt x="3662" y="105286"/>
                </a:cubicBezTo>
                <a:cubicBezTo>
                  <a:pt x="3480" y="103990"/>
                  <a:pt x="3366" y="102671"/>
                  <a:pt x="3230" y="100898"/>
                </a:cubicBezTo>
                <a:cubicBezTo>
                  <a:pt x="3321" y="100420"/>
                  <a:pt x="3503" y="100989"/>
                  <a:pt x="3571" y="100488"/>
                </a:cubicBezTo>
                <a:cubicBezTo>
                  <a:pt x="3548" y="100147"/>
                  <a:pt x="3434" y="100284"/>
                  <a:pt x="3343" y="100352"/>
                </a:cubicBezTo>
                <a:cubicBezTo>
                  <a:pt x="3275" y="100397"/>
                  <a:pt x="3230" y="100420"/>
                  <a:pt x="3207" y="100375"/>
                </a:cubicBezTo>
                <a:cubicBezTo>
                  <a:pt x="3161" y="100329"/>
                  <a:pt x="3139" y="100193"/>
                  <a:pt x="3184" y="99897"/>
                </a:cubicBezTo>
                <a:cubicBezTo>
                  <a:pt x="3412" y="99397"/>
                  <a:pt x="3639" y="99874"/>
                  <a:pt x="3753" y="100215"/>
                </a:cubicBezTo>
                <a:cubicBezTo>
                  <a:pt x="3912" y="100056"/>
                  <a:pt x="3935" y="99783"/>
                  <a:pt x="3866" y="99601"/>
                </a:cubicBezTo>
                <a:cubicBezTo>
                  <a:pt x="3821" y="99420"/>
                  <a:pt x="3662" y="99306"/>
                  <a:pt x="3457" y="99556"/>
                </a:cubicBezTo>
                <a:cubicBezTo>
                  <a:pt x="3503" y="99215"/>
                  <a:pt x="3389" y="98965"/>
                  <a:pt x="3366" y="99260"/>
                </a:cubicBezTo>
                <a:cubicBezTo>
                  <a:pt x="3343" y="97578"/>
                  <a:pt x="3412" y="95485"/>
                  <a:pt x="3434" y="93416"/>
                </a:cubicBezTo>
                <a:cubicBezTo>
                  <a:pt x="3434" y="92961"/>
                  <a:pt x="3457" y="92484"/>
                  <a:pt x="3457" y="92029"/>
                </a:cubicBezTo>
                <a:cubicBezTo>
                  <a:pt x="3457" y="91688"/>
                  <a:pt x="3457" y="91392"/>
                  <a:pt x="3457" y="91074"/>
                </a:cubicBezTo>
                <a:cubicBezTo>
                  <a:pt x="3457" y="90460"/>
                  <a:pt x="3434" y="89869"/>
                  <a:pt x="3389" y="89346"/>
                </a:cubicBezTo>
                <a:cubicBezTo>
                  <a:pt x="3366" y="89232"/>
                  <a:pt x="3298" y="89300"/>
                  <a:pt x="3298" y="89346"/>
                </a:cubicBezTo>
                <a:cubicBezTo>
                  <a:pt x="3230" y="89096"/>
                  <a:pt x="3275" y="88641"/>
                  <a:pt x="3230" y="88141"/>
                </a:cubicBezTo>
                <a:cubicBezTo>
                  <a:pt x="3525" y="88095"/>
                  <a:pt x="3343" y="88550"/>
                  <a:pt x="3593" y="88277"/>
                </a:cubicBezTo>
                <a:cubicBezTo>
                  <a:pt x="3798" y="87981"/>
                  <a:pt x="3662" y="87822"/>
                  <a:pt x="3684" y="87731"/>
                </a:cubicBezTo>
                <a:cubicBezTo>
                  <a:pt x="3798" y="87436"/>
                  <a:pt x="3684" y="88118"/>
                  <a:pt x="3866" y="88277"/>
                </a:cubicBezTo>
                <a:cubicBezTo>
                  <a:pt x="3980" y="87868"/>
                  <a:pt x="4162" y="87527"/>
                  <a:pt x="4253" y="87072"/>
                </a:cubicBezTo>
                <a:cubicBezTo>
                  <a:pt x="3821" y="86958"/>
                  <a:pt x="3639" y="86549"/>
                  <a:pt x="3434" y="86185"/>
                </a:cubicBezTo>
                <a:cubicBezTo>
                  <a:pt x="3480" y="85912"/>
                  <a:pt x="3525" y="85616"/>
                  <a:pt x="3798" y="85639"/>
                </a:cubicBezTo>
                <a:cubicBezTo>
                  <a:pt x="3503" y="85139"/>
                  <a:pt x="3821" y="84502"/>
                  <a:pt x="3753" y="83456"/>
                </a:cubicBezTo>
                <a:cubicBezTo>
                  <a:pt x="3844" y="83388"/>
                  <a:pt x="3957" y="83342"/>
                  <a:pt x="4116" y="83365"/>
                </a:cubicBezTo>
                <a:cubicBezTo>
                  <a:pt x="4162" y="83138"/>
                  <a:pt x="3980" y="83138"/>
                  <a:pt x="3844" y="83138"/>
                </a:cubicBezTo>
                <a:cubicBezTo>
                  <a:pt x="3935" y="82637"/>
                  <a:pt x="3866" y="82046"/>
                  <a:pt x="3866" y="81387"/>
                </a:cubicBezTo>
                <a:cubicBezTo>
                  <a:pt x="3889" y="80409"/>
                  <a:pt x="4116" y="79477"/>
                  <a:pt x="4185" y="78658"/>
                </a:cubicBezTo>
                <a:cubicBezTo>
                  <a:pt x="4230" y="78271"/>
                  <a:pt x="4026" y="77885"/>
                  <a:pt x="4298" y="77680"/>
                </a:cubicBezTo>
                <a:cubicBezTo>
                  <a:pt x="4276" y="77544"/>
                  <a:pt x="4139" y="77498"/>
                  <a:pt x="4116" y="77339"/>
                </a:cubicBezTo>
                <a:cubicBezTo>
                  <a:pt x="4139" y="77066"/>
                  <a:pt x="4298" y="76975"/>
                  <a:pt x="4389" y="76816"/>
                </a:cubicBezTo>
                <a:cubicBezTo>
                  <a:pt x="4071" y="75952"/>
                  <a:pt x="4435" y="74815"/>
                  <a:pt x="4367" y="73428"/>
                </a:cubicBezTo>
                <a:cubicBezTo>
                  <a:pt x="4571" y="73155"/>
                  <a:pt x="4526" y="73587"/>
                  <a:pt x="4821" y="73541"/>
                </a:cubicBezTo>
                <a:cubicBezTo>
                  <a:pt x="4799" y="73018"/>
                  <a:pt x="4253" y="73109"/>
                  <a:pt x="4367" y="72427"/>
                </a:cubicBezTo>
                <a:cubicBezTo>
                  <a:pt x="4526" y="72541"/>
                  <a:pt x="4594" y="72746"/>
                  <a:pt x="4912" y="72655"/>
                </a:cubicBezTo>
                <a:cubicBezTo>
                  <a:pt x="4981" y="72268"/>
                  <a:pt x="4549" y="72223"/>
                  <a:pt x="4844" y="71904"/>
                </a:cubicBezTo>
                <a:cubicBezTo>
                  <a:pt x="5026" y="71972"/>
                  <a:pt x="4890" y="72404"/>
                  <a:pt x="5117" y="72450"/>
                </a:cubicBezTo>
                <a:cubicBezTo>
                  <a:pt x="5322" y="72200"/>
                  <a:pt x="4799" y="71881"/>
                  <a:pt x="4935" y="71358"/>
                </a:cubicBezTo>
                <a:cubicBezTo>
                  <a:pt x="5185" y="71336"/>
                  <a:pt x="5231" y="71518"/>
                  <a:pt x="5208" y="71791"/>
                </a:cubicBezTo>
                <a:cubicBezTo>
                  <a:pt x="5526" y="71586"/>
                  <a:pt x="5049" y="71404"/>
                  <a:pt x="5117" y="71131"/>
                </a:cubicBezTo>
                <a:cubicBezTo>
                  <a:pt x="5322" y="71108"/>
                  <a:pt x="5163" y="70654"/>
                  <a:pt x="5322" y="70585"/>
                </a:cubicBezTo>
                <a:cubicBezTo>
                  <a:pt x="5163" y="70290"/>
                  <a:pt x="4730" y="69903"/>
                  <a:pt x="4867" y="69607"/>
                </a:cubicBezTo>
                <a:cubicBezTo>
                  <a:pt x="5003" y="69721"/>
                  <a:pt x="5208" y="69721"/>
                  <a:pt x="5322" y="69835"/>
                </a:cubicBezTo>
                <a:cubicBezTo>
                  <a:pt x="5344" y="70017"/>
                  <a:pt x="5208" y="70062"/>
                  <a:pt x="5231" y="70267"/>
                </a:cubicBezTo>
                <a:cubicBezTo>
                  <a:pt x="5663" y="70335"/>
                  <a:pt x="5481" y="69653"/>
                  <a:pt x="5435" y="69403"/>
                </a:cubicBezTo>
                <a:cubicBezTo>
                  <a:pt x="5708" y="69380"/>
                  <a:pt x="5708" y="69653"/>
                  <a:pt x="5981" y="69630"/>
                </a:cubicBezTo>
                <a:cubicBezTo>
                  <a:pt x="5867" y="69448"/>
                  <a:pt x="5708" y="69357"/>
                  <a:pt x="5617" y="69175"/>
                </a:cubicBezTo>
                <a:cubicBezTo>
                  <a:pt x="5572" y="68789"/>
                  <a:pt x="5845" y="68812"/>
                  <a:pt x="5981" y="68652"/>
                </a:cubicBezTo>
                <a:cubicBezTo>
                  <a:pt x="6027" y="69153"/>
                  <a:pt x="6345" y="70381"/>
                  <a:pt x="5867" y="70835"/>
                </a:cubicBezTo>
                <a:cubicBezTo>
                  <a:pt x="5913" y="71063"/>
                  <a:pt x="6004" y="70699"/>
                  <a:pt x="6140" y="70949"/>
                </a:cubicBezTo>
                <a:cubicBezTo>
                  <a:pt x="6095" y="71404"/>
                  <a:pt x="6209" y="72063"/>
                  <a:pt x="6027" y="72359"/>
                </a:cubicBezTo>
                <a:cubicBezTo>
                  <a:pt x="6027" y="72473"/>
                  <a:pt x="6140" y="72450"/>
                  <a:pt x="6209" y="72473"/>
                </a:cubicBezTo>
                <a:cubicBezTo>
                  <a:pt x="6231" y="73109"/>
                  <a:pt x="5913" y="73541"/>
                  <a:pt x="6277" y="73996"/>
                </a:cubicBezTo>
                <a:cubicBezTo>
                  <a:pt x="6004" y="74292"/>
                  <a:pt x="6163" y="75429"/>
                  <a:pt x="6345" y="75861"/>
                </a:cubicBezTo>
                <a:cubicBezTo>
                  <a:pt x="6095" y="76020"/>
                  <a:pt x="6118" y="76475"/>
                  <a:pt x="6049" y="76839"/>
                </a:cubicBezTo>
                <a:cubicBezTo>
                  <a:pt x="6390" y="76862"/>
                  <a:pt x="6345" y="76407"/>
                  <a:pt x="6527" y="76202"/>
                </a:cubicBezTo>
                <a:cubicBezTo>
                  <a:pt x="6891" y="76338"/>
                  <a:pt x="6481" y="76429"/>
                  <a:pt x="6504" y="76748"/>
                </a:cubicBezTo>
                <a:cubicBezTo>
                  <a:pt x="6481" y="76975"/>
                  <a:pt x="6823" y="76793"/>
                  <a:pt x="6959" y="76862"/>
                </a:cubicBezTo>
                <a:cubicBezTo>
                  <a:pt x="7050" y="76179"/>
                  <a:pt x="6754" y="75952"/>
                  <a:pt x="6527" y="75656"/>
                </a:cubicBezTo>
                <a:cubicBezTo>
                  <a:pt x="6618" y="74269"/>
                  <a:pt x="6504" y="73473"/>
                  <a:pt x="6663" y="72473"/>
                </a:cubicBezTo>
                <a:cubicBezTo>
                  <a:pt x="6777" y="72746"/>
                  <a:pt x="7164" y="72700"/>
                  <a:pt x="7209" y="73041"/>
                </a:cubicBezTo>
                <a:cubicBezTo>
                  <a:pt x="7414" y="72996"/>
                  <a:pt x="7209" y="72473"/>
                  <a:pt x="7391" y="72382"/>
                </a:cubicBezTo>
                <a:cubicBezTo>
                  <a:pt x="7209" y="72359"/>
                  <a:pt x="7118" y="72404"/>
                  <a:pt x="7118" y="72609"/>
                </a:cubicBezTo>
                <a:cubicBezTo>
                  <a:pt x="6845" y="72564"/>
                  <a:pt x="6982" y="72063"/>
                  <a:pt x="6959" y="71722"/>
                </a:cubicBezTo>
                <a:cubicBezTo>
                  <a:pt x="7095" y="71722"/>
                  <a:pt x="7300" y="71791"/>
                  <a:pt x="7323" y="71631"/>
                </a:cubicBezTo>
                <a:cubicBezTo>
                  <a:pt x="7414" y="71222"/>
                  <a:pt x="6868" y="71563"/>
                  <a:pt x="7050" y="71063"/>
                </a:cubicBezTo>
                <a:cubicBezTo>
                  <a:pt x="7346" y="71267"/>
                  <a:pt x="7277" y="71267"/>
                  <a:pt x="7505" y="70972"/>
                </a:cubicBezTo>
                <a:cubicBezTo>
                  <a:pt x="7459" y="70790"/>
                  <a:pt x="7300" y="70904"/>
                  <a:pt x="7323" y="71086"/>
                </a:cubicBezTo>
                <a:cubicBezTo>
                  <a:pt x="7186" y="71040"/>
                  <a:pt x="7300" y="70744"/>
                  <a:pt x="7141" y="70744"/>
                </a:cubicBezTo>
                <a:cubicBezTo>
                  <a:pt x="7300" y="70494"/>
                  <a:pt x="7391" y="70244"/>
                  <a:pt x="7709" y="70426"/>
                </a:cubicBezTo>
                <a:cubicBezTo>
                  <a:pt x="7755" y="69994"/>
                  <a:pt x="7414" y="69971"/>
                  <a:pt x="7527" y="69448"/>
                </a:cubicBezTo>
                <a:cubicBezTo>
                  <a:pt x="7527" y="69016"/>
                  <a:pt x="7937" y="69107"/>
                  <a:pt x="7914" y="68675"/>
                </a:cubicBezTo>
                <a:cubicBezTo>
                  <a:pt x="7800" y="68380"/>
                  <a:pt x="7687" y="68038"/>
                  <a:pt x="7368" y="68243"/>
                </a:cubicBezTo>
                <a:cubicBezTo>
                  <a:pt x="7391" y="67629"/>
                  <a:pt x="7232" y="67333"/>
                  <a:pt x="6936" y="67356"/>
                </a:cubicBezTo>
                <a:cubicBezTo>
                  <a:pt x="6845" y="67038"/>
                  <a:pt x="7050" y="67061"/>
                  <a:pt x="7027" y="66810"/>
                </a:cubicBezTo>
                <a:cubicBezTo>
                  <a:pt x="7232" y="66765"/>
                  <a:pt x="7186" y="66970"/>
                  <a:pt x="7209" y="67129"/>
                </a:cubicBezTo>
                <a:cubicBezTo>
                  <a:pt x="7482" y="67129"/>
                  <a:pt x="7550" y="66901"/>
                  <a:pt x="7664" y="66720"/>
                </a:cubicBezTo>
                <a:cubicBezTo>
                  <a:pt x="7527" y="66287"/>
                  <a:pt x="7527" y="66378"/>
                  <a:pt x="7687" y="65946"/>
                </a:cubicBezTo>
                <a:cubicBezTo>
                  <a:pt x="7982" y="65810"/>
                  <a:pt x="7755" y="66310"/>
                  <a:pt x="8050" y="66174"/>
                </a:cubicBezTo>
                <a:cubicBezTo>
                  <a:pt x="8255" y="66174"/>
                  <a:pt x="8005" y="65878"/>
                  <a:pt x="7869" y="65946"/>
                </a:cubicBezTo>
                <a:cubicBezTo>
                  <a:pt x="7869" y="65583"/>
                  <a:pt x="7709" y="65401"/>
                  <a:pt x="7778" y="64969"/>
                </a:cubicBezTo>
                <a:cubicBezTo>
                  <a:pt x="7573" y="64923"/>
                  <a:pt x="7437" y="64969"/>
                  <a:pt x="7323" y="65059"/>
                </a:cubicBezTo>
                <a:cubicBezTo>
                  <a:pt x="7459" y="65219"/>
                  <a:pt x="7414" y="65537"/>
                  <a:pt x="7414" y="65833"/>
                </a:cubicBezTo>
                <a:cubicBezTo>
                  <a:pt x="6959" y="65742"/>
                  <a:pt x="7095" y="66401"/>
                  <a:pt x="6663" y="66356"/>
                </a:cubicBezTo>
                <a:cubicBezTo>
                  <a:pt x="6754" y="65105"/>
                  <a:pt x="6595" y="62899"/>
                  <a:pt x="6823" y="61785"/>
                </a:cubicBezTo>
                <a:cubicBezTo>
                  <a:pt x="7255" y="61785"/>
                  <a:pt x="6913" y="62035"/>
                  <a:pt x="6913" y="62217"/>
                </a:cubicBezTo>
                <a:cubicBezTo>
                  <a:pt x="6891" y="63127"/>
                  <a:pt x="6913" y="64536"/>
                  <a:pt x="6868" y="65492"/>
                </a:cubicBezTo>
                <a:cubicBezTo>
                  <a:pt x="7050" y="65196"/>
                  <a:pt x="7004" y="64627"/>
                  <a:pt x="7323" y="64514"/>
                </a:cubicBezTo>
                <a:cubicBezTo>
                  <a:pt x="7414" y="64150"/>
                  <a:pt x="6959" y="64377"/>
                  <a:pt x="7073" y="63968"/>
                </a:cubicBezTo>
                <a:cubicBezTo>
                  <a:pt x="7027" y="63718"/>
                  <a:pt x="7255" y="63809"/>
                  <a:pt x="7255" y="63650"/>
                </a:cubicBezTo>
                <a:cubicBezTo>
                  <a:pt x="7414" y="63399"/>
                  <a:pt x="7095" y="63354"/>
                  <a:pt x="7073" y="63309"/>
                </a:cubicBezTo>
                <a:cubicBezTo>
                  <a:pt x="7073" y="63263"/>
                  <a:pt x="7164" y="63172"/>
                  <a:pt x="7164" y="63104"/>
                </a:cubicBezTo>
                <a:cubicBezTo>
                  <a:pt x="7186" y="62945"/>
                  <a:pt x="7073" y="62899"/>
                  <a:pt x="7095" y="62876"/>
                </a:cubicBezTo>
                <a:cubicBezTo>
                  <a:pt x="7095" y="62376"/>
                  <a:pt x="7300" y="62012"/>
                  <a:pt x="7095" y="61444"/>
                </a:cubicBezTo>
                <a:cubicBezTo>
                  <a:pt x="7073" y="61262"/>
                  <a:pt x="7186" y="61239"/>
                  <a:pt x="7300" y="61239"/>
                </a:cubicBezTo>
                <a:cubicBezTo>
                  <a:pt x="7232" y="60921"/>
                  <a:pt x="7095" y="61330"/>
                  <a:pt x="6936" y="61239"/>
                </a:cubicBezTo>
                <a:cubicBezTo>
                  <a:pt x="6913" y="60966"/>
                  <a:pt x="7141" y="60966"/>
                  <a:pt x="7209" y="60807"/>
                </a:cubicBezTo>
                <a:cubicBezTo>
                  <a:pt x="7232" y="60557"/>
                  <a:pt x="6891" y="60739"/>
                  <a:pt x="6754" y="60671"/>
                </a:cubicBezTo>
                <a:cubicBezTo>
                  <a:pt x="6709" y="59807"/>
                  <a:pt x="6595" y="59011"/>
                  <a:pt x="6595" y="58283"/>
                </a:cubicBezTo>
                <a:cubicBezTo>
                  <a:pt x="6595" y="58147"/>
                  <a:pt x="6777" y="58101"/>
                  <a:pt x="6800" y="58056"/>
                </a:cubicBezTo>
                <a:cubicBezTo>
                  <a:pt x="6800" y="57942"/>
                  <a:pt x="6709" y="57578"/>
                  <a:pt x="6709" y="57396"/>
                </a:cubicBezTo>
                <a:cubicBezTo>
                  <a:pt x="6709" y="57169"/>
                  <a:pt x="6800" y="56850"/>
                  <a:pt x="6618" y="56737"/>
                </a:cubicBezTo>
                <a:cubicBezTo>
                  <a:pt x="6709" y="56646"/>
                  <a:pt x="6686" y="56441"/>
                  <a:pt x="6823" y="56418"/>
                </a:cubicBezTo>
                <a:cubicBezTo>
                  <a:pt x="6550" y="55873"/>
                  <a:pt x="6891" y="54622"/>
                  <a:pt x="6663" y="53780"/>
                </a:cubicBezTo>
                <a:cubicBezTo>
                  <a:pt x="6959" y="53712"/>
                  <a:pt x="6868" y="54076"/>
                  <a:pt x="7027" y="54122"/>
                </a:cubicBezTo>
                <a:cubicBezTo>
                  <a:pt x="6936" y="54554"/>
                  <a:pt x="6936" y="54781"/>
                  <a:pt x="7027" y="55213"/>
                </a:cubicBezTo>
                <a:cubicBezTo>
                  <a:pt x="7050" y="55441"/>
                  <a:pt x="7368" y="55304"/>
                  <a:pt x="7277" y="55668"/>
                </a:cubicBezTo>
                <a:cubicBezTo>
                  <a:pt x="7596" y="55327"/>
                  <a:pt x="7118" y="55008"/>
                  <a:pt x="7118" y="54667"/>
                </a:cubicBezTo>
                <a:cubicBezTo>
                  <a:pt x="7323" y="54576"/>
                  <a:pt x="7118" y="53940"/>
                  <a:pt x="7482" y="54031"/>
                </a:cubicBezTo>
                <a:cubicBezTo>
                  <a:pt x="7368" y="53826"/>
                  <a:pt x="7095" y="54122"/>
                  <a:pt x="6936" y="53803"/>
                </a:cubicBezTo>
                <a:cubicBezTo>
                  <a:pt x="6868" y="53485"/>
                  <a:pt x="7073" y="53508"/>
                  <a:pt x="7050" y="53257"/>
                </a:cubicBezTo>
                <a:cubicBezTo>
                  <a:pt x="6777" y="53144"/>
                  <a:pt x="6891" y="53485"/>
                  <a:pt x="6868" y="53690"/>
                </a:cubicBezTo>
                <a:cubicBezTo>
                  <a:pt x="6641" y="53530"/>
                  <a:pt x="6618" y="52939"/>
                  <a:pt x="6595" y="52598"/>
                </a:cubicBezTo>
                <a:cubicBezTo>
                  <a:pt x="6572" y="52280"/>
                  <a:pt x="6572" y="51961"/>
                  <a:pt x="6618" y="51711"/>
                </a:cubicBezTo>
                <a:cubicBezTo>
                  <a:pt x="6641" y="51575"/>
                  <a:pt x="6800" y="51393"/>
                  <a:pt x="6800" y="51393"/>
                </a:cubicBezTo>
                <a:cubicBezTo>
                  <a:pt x="6800" y="51256"/>
                  <a:pt x="6641" y="51234"/>
                  <a:pt x="6618" y="51165"/>
                </a:cubicBezTo>
                <a:cubicBezTo>
                  <a:pt x="6572" y="50915"/>
                  <a:pt x="6845" y="50733"/>
                  <a:pt x="6550" y="50506"/>
                </a:cubicBezTo>
                <a:cubicBezTo>
                  <a:pt x="6504" y="50324"/>
                  <a:pt x="6618" y="50301"/>
                  <a:pt x="6732" y="50301"/>
                </a:cubicBezTo>
                <a:cubicBezTo>
                  <a:pt x="6754" y="49983"/>
                  <a:pt x="6527" y="49960"/>
                  <a:pt x="6550" y="49642"/>
                </a:cubicBezTo>
                <a:cubicBezTo>
                  <a:pt x="6709" y="49665"/>
                  <a:pt x="6754" y="49824"/>
                  <a:pt x="6732" y="50074"/>
                </a:cubicBezTo>
                <a:cubicBezTo>
                  <a:pt x="6913" y="50006"/>
                  <a:pt x="6936" y="49756"/>
                  <a:pt x="7095" y="49642"/>
                </a:cubicBezTo>
                <a:cubicBezTo>
                  <a:pt x="7073" y="49392"/>
                  <a:pt x="7050" y="49142"/>
                  <a:pt x="6732" y="49210"/>
                </a:cubicBezTo>
                <a:cubicBezTo>
                  <a:pt x="6823" y="49119"/>
                  <a:pt x="6982" y="48550"/>
                  <a:pt x="6663" y="48664"/>
                </a:cubicBezTo>
                <a:cubicBezTo>
                  <a:pt x="6436" y="48755"/>
                  <a:pt x="6777" y="49073"/>
                  <a:pt x="6641" y="49414"/>
                </a:cubicBezTo>
                <a:cubicBezTo>
                  <a:pt x="6504" y="49323"/>
                  <a:pt x="6527" y="49073"/>
                  <a:pt x="6481" y="48869"/>
                </a:cubicBezTo>
                <a:cubicBezTo>
                  <a:pt x="6186" y="48937"/>
                  <a:pt x="6277" y="49460"/>
                  <a:pt x="6004" y="49505"/>
                </a:cubicBezTo>
                <a:cubicBezTo>
                  <a:pt x="6118" y="50006"/>
                  <a:pt x="6027" y="50097"/>
                  <a:pt x="5799" y="50392"/>
                </a:cubicBezTo>
                <a:cubicBezTo>
                  <a:pt x="5595" y="50324"/>
                  <a:pt x="6163" y="49915"/>
                  <a:pt x="5731" y="49846"/>
                </a:cubicBezTo>
                <a:cubicBezTo>
                  <a:pt x="5617" y="49869"/>
                  <a:pt x="5617" y="50051"/>
                  <a:pt x="5731" y="50051"/>
                </a:cubicBezTo>
                <a:cubicBezTo>
                  <a:pt x="5504" y="50415"/>
                  <a:pt x="5140" y="49528"/>
                  <a:pt x="5163" y="50370"/>
                </a:cubicBezTo>
                <a:cubicBezTo>
                  <a:pt x="4730" y="50301"/>
                  <a:pt x="5390" y="49505"/>
                  <a:pt x="4912" y="49392"/>
                </a:cubicBezTo>
                <a:cubicBezTo>
                  <a:pt x="4821" y="49778"/>
                  <a:pt x="4594" y="50028"/>
                  <a:pt x="4617" y="50574"/>
                </a:cubicBezTo>
                <a:cubicBezTo>
                  <a:pt x="4685" y="50893"/>
                  <a:pt x="4844" y="50438"/>
                  <a:pt x="5072" y="50597"/>
                </a:cubicBezTo>
                <a:cubicBezTo>
                  <a:pt x="5003" y="50870"/>
                  <a:pt x="4685" y="50847"/>
                  <a:pt x="4526" y="51006"/>
                </a:cubicBezTo>
                <a:cubicBezTo>
                  <a:pt x="4549" y="51279"/>
                  <a:pt x="4685" y="51461"/>
                  <a:pt x="4503" y="51666"/>
                </a:cubicBezTo>
                <a:cubicBezTo>
                  <a:pt x="4048" y="51256"/>
                  <a:pt x="4435" y="50529"/>
                  <a:pt x="4253" y="49801"/>
                </a:cubicBezTo>
                <a:cubicBezTo>
                  <a:pt x="4412" y="49846"/>
                  <a:pt x="4344" y="50142"/>
                  <a:pt x="4617" y="50028"/>
                </a:cubicBezTo>
                <a:cubicBezTo>
                  <a:pt x="4708" y="49619"/>
                  <a:pt x="4230" y="49846"/>
                  <a:pt x="4367" y="49369"/>
                </a:cubicBezTo>
                <a:cubicBezTo>
                  <a:pt x="4253" y="49346"/>
                  <a:pt x="4185" y="49392"/>
                  <a:pt x="4162" y="49483"/>
                </a:cubicBezTo>
                <a:cubicBezTo>
                  <a:pt x="4003" y="49119"/>
                  <a:pt x="3889" y="48664"/>
                  <a:pt x="3457" y="48573"/>
                </a:cubicBezTo>
                <a:cubicBezTo>
                  <a:pt x="3389" y="48232"/>
                  <a:pt x="3593" y="48255"/>
                  <a:pt x="3639" y="48050"/>
                </a:cubicBezTo>
                <a:cubicBezTo>
                  <a:pt x="3730" y="47550"/>
                  <a:pt x="3525" y="47391"/>
                  <a:pt x="3571" y="46959"/>
                </a:cubicBezTo>
                <a:cubicBezTo>
                  <a:pt x="3775" y="46936"/>
                  <a:pt x="3866" y="47049"/>
                  <a:pt x="3844" y="47277"/>
                </a:cubicBezTo>
                <a:cubicBezTo>
                  <a:pt x="4298" y="46959"/>
                  <a:pt x="3821" y="46117"/>
                  <a:pt x="4412" y="46094"/>
                </a:cubicBezTo>
                <a:cubicBezTo>
                  <a:pt x="4298" y="45640"/>
                  <a:pt x="3889" y="46094"/>
                  <a:pt x="3753" y="46299"/>
                </a:cubicBezTo>
                <a:cubicBezTo>
                  <a:pt x="3571" y="46299"/>
                  <a:pt x="3730" y="45912"/>
                  <a:pt x="3684" y="45753"/>
                </a:cubicBezTo>
                <a:cubicBezTo>
                  <a:pt x="3957" y="46072"/>
                  <a:pt x="4071" y="45594"/>
                  <a:pt x="4321" y="45549"/>
                </a:cubicBezTo>
                <a:cubicBezTo>
                  <a:pt x="4185" y="45003"/>
                  <a:pt x="3753" y="44775"/>
                  <a:pt x="3798" y="44002"/>
                </a:cubicBezTo>
                <a:cubicBezTo>
                  <a:pt x="3730" y="43707"/>
                  <a:pt x="3980" y="43798"/>
                  <a:pt x="4071" y="43684"/>
                </a:cubicBezTo>
                <a:cubicBezTo>
                  <a:pt x="4071" y="43593"/>
                  <a:pt x="3980" y="43570"/>
                  <a:pt x="3980" y="43457"/>
                </a:cubicBezTo>
                <a:cubicBezTo>
                  <a:pt x="3889" y="43229"/>
                  <a:pt x="3753" y="43775"/>
                  <a:pt x="3616" y="43343"/>
                </a:cubicBezTo>
                <a:cubicBezTo>
                  <a:pt x="3593" y="43115"/>
                  <a:pt x="3753" y="43138"/>
                  <a:pt x="3912" y="43138"/>
                </a:cubicBezTo>
                <a:cubicBezTo>
                  <a:pt x="3798" y="42797"/>
                  <a:pt x="3616" y="42524"/>
                  <a:pt x="3639" y="42024"/>
                </a:cubicBezTo>
                <a:cubicBezTo>
                  <a:pt x="3684" y="41751"/>
                  <a:pt x="3935" y="41728"/>
                  <a:pt x="3844" y="41274"/>
                </a:cubicBezTo>
                <a:cubicBezTo>
                  <a:pt x="3730" y="41296"/>
                  <a:pt x="3753" y="41478"/>
                  <a:pt x="3753" y="41592"/>
                </a:cubicBezTo>
                <a:cubicBezTo>
                  <a:pt x="3480" y="41274"/>
                  <a:pt x="3798" y="40068"/>
                  <a:pt x="3593" y="39409"/>
                </a:cubicBezTo>
                <a:cubicBezTo>
                  <a:pt x="3684" y="39181"/>
                  <a:pt x="4071" y="39318"/>
                  <a:pt x="4048" y="38977"/>
                </a:cubicBezTo>
                <a:cubicBezTo>
                  <a:pt x="4026" y="38818"/>
                  <a:pt x="3935" y="39022"/>
                  <a:pt x="3775" y="38977"/>
                </a:cubicBezTo>
                <a:cubicBezTo>
                  <a:pt x="3798" y="38340"/>
                  <a:pt x="3821" y="37703"/>
                  <a:pt x="3707" y="37226"/>
                </a:cubicBezTo>
                <a:cubicBezTo>
                  <a:pt x="3980" y="37203"/>
                  <a:pt x="4162" y="37089"/>
                  <a:pt x="4094" y="36680"/>
                </a:cubicBezTo>
                <a:cubicBezTo>
                  <a:pt x="4003" y="36748"/>
                  <a:pt x="4003" y="36930"/>
                  <a:pt x="3821" y="36907"/>
                </a:cubicBezTo>
                <a:cubicBezTo>
                  <a:pt x="3707" y="36680"/>
                  <a:pt x="3980" y="36726"/>
                  <a:pt x="4003" y="36680"/>
                </a:cubicBezTo>
                <a:cubicBezTo>
                  <a:pt x="4071" y="36453"/>
                  <a:pt x="3753" y="36180"/>
                  <a:pt x="4003" y="35907"/>
                </a:cubicBezTo>
                <a:cubicBezTo>
                  <a:pt x="4321" y="36294"/>
                  <a:pt x="4071" y="36657"/>
                  <a:pt x="4185" y="37226"/>
                </a:cubicBezTo>
                <a:cubicBezTo>
                  <a:pt x="4207" y="37499"/>
                  <a:pt x="4480" y="37453"/>
                  <a:pt x="4435" y="37794"/>
                </a:cubicBezTo>
                <a:cubicBezTo>
                  <a:pt x="4094" y="37431"/>
                  <a:pt x="4344" y="38590"/>
                  <a:pt x="4162" y="38772"/>
                </a:cubicBezTo>
                <a:cubicBezTo>
                  <a:pt x="4230" y="38886"/>
                  <a:pt x="4321" y="38977"/>
                  <a:pt x="4412" y="39091"/>
                </a:cubicBezTo>
                <a:cubicBezTo>
                  <a:pt x="4344" y="39363"/>
                  <a:pt x="4048" y="39363"/>
                  <a:pt x="3866" y="39523"/>
                </a:cubicBezTo>
                <a:cubicBezTo>
                  <a:pt x="4116" y="39864"/>
                  <a:pt x="3639" y="39909"/>
                  <a:pt x="3753" y="40387"/>
                </a:cubicBezTo>
                <a:cubicBezTo>
                  <a:pt x="4298" y="40546"/>
                  <a:pt x="4139" y="39727"/>
                  <a:pt x="4594" y="40091"/>
                </a:cubicBezTo>
                <a:cubicBezTo>
                  <a:pt x="4435" y="40364"/>
                  <a:pt x="4253" y="40637"/>
                  <a:pt x="3844" y="40614"/>
                </a:cubicBezTo>
                <a:cubicBezTo>
                  <a:pt x="3753" y="41092"/>
                  <a:pt x="4094" y="41114"/>
                  <a:pt x="4207" y="40841"/>
                </a:cubicBezTo>
                <a:cubicBezTo>
                  <a:pt x="4367" y="40910"/>
                  <a:pt x="4276" y="41092"/>
                  <a:pt x="4116" y="41046"/>
                </a:cubicBezTo>
                <a:cubicBezTo>
                  <a:pt x="4162" y="41455"/>
                  <a:pt x="4003" y="41592"/>
                  <a:pt x="3912" y="41819"/>
                </a:cubicBezTo>
                <a:cubicBezTo>
                  <a:pt x="3889" y="42024"/>
                  <a:pt x="4344" y="41978"/>
                  <a:pt x="4207" y="41706"/>
                </a:cubicBezTo>
                <a:cubicBezTo>
                  <a:pt x="4480" y="41865"/>
                  <a:pt x="4026" y="42206"/>
                  <a:pt x="4276" y="42365"/>
                </a:cubicBezTo>
                <a:cubicBezTo>
                  <a:pt x="4435" y="42411"/>
                  <a:pt x="4435" y="42274"/>
                  <a:pt x="4549" y="42274"/>
                </a:cubicBezTo>
                <a:cubicBezTo>
                  <a:pt x="4435" y="42092"/>
                  <a:pt x="4594" y="41569"/>
                  <a:pt x="4298" y="41615"/>
                </a:cubicBezTo>
                <a:cubicBezTo>
                  <a:pt x="4207" y="41160"/>
                  <a:pt x="4571" y="41274"/>
                  <a:pt x="4480" y="40841"/>
                </a:cubicBezTo>
                <a:cubicBezTo>
                  <a:pt x="4685" y="40796"/>
                  <a:pt x="4617" y="41069"/>
                  <a:pt x="4753" y="41069"/>
                </a:cubicBezTo>
                <a:cubicBezTo>
                  <a:pt x="4958" y="41046"/>
                  <a:pt x="4662" y="40864"/>
                  <a:pt x="4662" y="40841"/>
                </a:cubicBezTo>
                <a:cubicBezTo>
                  <a:pt x="4685" y="40705"/>
                  <a:pt x="4867" y="40682"/>
                  <a:pt x="4867" y="40523"/>
                </a:cubicBezTo>
                <a:cubicBezTo>
                  <a:pt x="4844" y="40341"/>
                  <a:pt x="4662" y="40228"/>
                  <a:pt x="4685" y="39977"/>
                </a:cubicBezTo>
                <a:cubicBezTo>
                  <a:pt x="4662" y="39818"/>
                  <a:pt x="4458" y="39886"/>
                  <a:pt x="4321" y="39864"/>
                </a:cubicBezTo>
                <a:cubicBezTo>
                  <a:pt x="4298" y="39409"/>
                  <a:pt x="4571" y="39363"/>
                  <a:pt x="4685" y="39091"/>
                </a:cubicBezTo>
                <a:cubicBezTo>
                  <a:pt x="4753" y="38749"/>
                  <a:pt x="4480" y="38795"/>
                  <a:pt x="4344" y="38658"/>
                </a:cubicBezTo>
                <a:cubicBezTo>
                  <a:pt x="4458" y="38408"/>
                  <a:pt x="4730" y="38317"/>
                  <a:pt x="4890" y="38113"/>
                </a:cubicBezTo>
                <a:cubicBezTo>
                  <a:pt x="4526" y="37908"/>
                  <a:pt x="4549" y="37249"/>
                  <a:pt x="4458" y="36703"/>
                </a:cubicBezTo>
                <a:cubicBezTo>
                  <a:pt x="4776" y="36794"/>
                  <a:pt x="4594" y="36271"/>
                  <a:pt x="4640" y="36043"/>
                </a:cubicBezTo>
                <a:cubicBezTo>
                  <a:pt x="4594" y="35702"/>
                  <a:pt x="4162" y="35816"/>
                  <a:pt x="4298" y="35270"/>
                </a:cubicBezTo>
                <a:cubicBezTo>
                  <a:pt x="4389" y="35338"/>
                  <a:pt x="4435" y="35475"/>
                  <a:pt x="4480" y="35589"/>
                </a:cubicBezTo>
                <a:cubicBezTo>
                  <a:pt x="4685" y="35566"/>
                  <a:pt x="4526" y="35111"/>
                  <a:pt x="4480" y="35043"/>
                </a:cubicBezTo>
                <a:cubicBezTo>
                  <a:pt x="4389" y="35134"/>
                  <a:pt x="4298" y="35179"/>
                  <a:pt x="4207" y="35270"/>
                </a:cubicBezTo>
                <a:cubicBezTo>
                  <a:pt x="3935" y="35566"/>
                  <a:pt x="4094" y="35770"/>
                  <a:pt x="3844" y="35589"/>
                </a:cubicBezTo>
                <a:lnTo>
                  <a:pt x="3821" y="36566"/>
                </a:lnTo>
                <a:cubicBezTo>
                  <a:pt x="3503" y="36362"/>
                  <a:pt x="3798" y="35884"/>
                  <a:pt x="3753" y="35361"/>
                </a:cubicBezTo>
                <a:cubicBezTo>
                  <a:pt x="3707" y="34975"/>
                  <a:pt x="3684" y="34292"/>
                  <a:pt x="3775" y="33610"/>
                </a:cubicBezTo>
                <a:cubicBezTo>
                  <a:pt x="4048" y="33701"/>
                  <a:pt x="4116" y="33519"/>
                  <a:pt x="4321" y="33519"/>
                </a:cubicBezTo>
                <a:cubicBezTo>
                  <a:pt x="4458" y="32951"/>
                  <a:pt x="4298" y="32701"/>
                  <a:pt x="4435" y="32200"/>
                </a:cubicBezTo>
                <a:cubicBezTo>
                  <a:pt x="4640" y="32269"/>
                  <a:pt x="4753" y="32405"/>
                  <a:pt x="4799" y="32655"/>
                </a:cubicBezTo>
                <a:cubicBezTo>
                  <a:pt x="5094" y="32337"/>
                  <a:pt x="4480" y="32178"/>
                  <a:pt x="4435" y="31882"/>
                </a:cubicBezTo>
                <a:cubicBezTo>
                  <a:pt x="4389" y="31495"/>
                  <a:pt x="4776" y="31632"/>
                  <a:pt x="4730" y="31223"/>
                </a:cubicBezTo>
                <a:cubicBezTo>
                  <a:pt x="4708" y="31018"/>
                  <a:pt x="4321" y="31245"/>
                  <a:pt x="4435" y="31564"/>
                </a:cubicBezTo>
                <a:cubicBezTo>
                  <a:pt x="3980" y="31313"/>
                  <a:pt x="4594" y="31177"/>
                  <a:pt x="4640" y="30904"/>
                </a:cubicBezTo>
                <a:cubicBezTo>
                  <a:pt x="4526" y="30449"/>
                  <a:pt x="4321" y="30768"/>
                  <a:pt x="4094" y="30563"/>
                </a:cubicBezTo>
                <a:cubicBezTo>
                  <a:pt x="4139" y="30131"/>
                  <a:pt x="4480" y="30699"/>
                  <a:pt x="4549" y="30245"/>
                </a:cubicBezTo>
                <a:cubicBezTo>
                  <a:pt x="4344" y="30176"/>
                  <a:pt x="4480" y="29676"/>
                  <a:pt x="4094" y="29790"/>
                </a:cubicBezTo>
                <a:cubicBezTo>
                  <a:pt x="4276" y="29472"/>
                  <a:pt x="4026" y="28858"/>
                  <a:pt x="4298" y="29153"/>
                </a:cubicBezTo>
                <a:cubicBezTo>
                  <a:pt x="4253" y="28858"/>
                  <a:pt x="4435" y="28289"/>
                  <a:pt x="4230" y="28153"/>
                </a:cubicBezTo>
                <a:cubicBezTo>
                  <a:pt x="4298" y="27971"/>
                  <a:pt x="4389" y="28153"/>
                  <a:pt x="4503" y="28175"/>
                </a:cubicBezTo>
                <a:cubicBezTo>
                  <a:pt x="4571" y="27812"/>
                  <a:pt x="4207" y="28016"/>
                  <a:pt x="4139" y="27834"/>
                </a:cubicBezTo>
                <a:cubicBezTo>
                  <a:pt x="4480" y="27652"/>
                  <a:pt x="3980" y="27539"/>
                  <a:pt x="4139" y="26947"/>
                </a:cubicBezTo>
                <a:cubicBezTo>
                  <a:pt x="4344" y="27016"/>
                  <a:pt x="4435" y="27198"/>
                  <a:pt x="4594" y="27289"/>
                </a:cubicBezTo>
                <a:cubicBezTo>
                  <a:pt x="4458" y="29358"/>
                  <a:pt x="4867" y="30176"/>
                  <a:pt x="4890" y="31996"/>
                </a:cubicBezTo>
                <a:cubicBezTo>
                  <a:pt x="4935" y="32155"/>
                  <a:pt x="5049" y="32018"/>
                  <a:pt x="5072" y="31905"/>
                </a:cubicBezTo>
                <a:cubicBezTo>
                  <a:pt x="5140" y="32291"/>
                  <a:pt x="5276" y="32701"/>
                  <a:pt x="5253" y="32996"/>
                </a:cubicBezTo>
                <a:cubicBezTo>
                  <a:pt x="5231" y="33087"/>
                  <a:pt x="5072" y="33178"/>
                  <a:pt x="5049" y="33315"/>
                </a:cubicBezTo>
                <a:cubicBezTo>
                  <a:pt x="5049" y="33383"/>
                  <a:pt x="5140" y="33587"/>
                  <a:pt x="5140" y="33542"/>
                </a:cubicBezTo>
                <a:cubicBezTo>
                  <a:pt x="5094" y="33701"/>
                  <a:pt x="4890" y="33383"/>
                  <a:pt x="4958" y="33974"/>
                </a:cubicBezTo>
                <a:cubicBezTo>
                  <a:pt x="4389" y="33769"/>
                  <a:pt x="4821" y="33201"/>
                  <a:pt x="4708" y="32860"/>
                </a:cubicBezTo>
                <a:cubicBezTo>
                  <a:pt x="4367" y="33337"/>
                  <a:pt x="4185" y="34020"/>
                  <a:pt x="4116" y="34815"/>
                </a:cubicBezTo>
                <a:cubicBezTo>
                  <a:pt x="4048" y="34770"/>
                  <a:pt x="3980" y="34702"/>
                  <a:pt x="3844" y="34702"/>
                </a:cubicBezTo>
                <a:cubicBezTo>
                  <a:pt x="3935" y="35157"/>
                  <a:pt x="4276" y="34975"/>
                  <a:pt x="4571" y="34838"/>
                </a:cubicBezTo>
                <a:cubicBezTo>
                  <a:pt x="4685" y="34361"/>
                  <a:pt x="4276" y="34474"/>
                  <a:pt x="4321" y="34065"/>
                </a:cubicBezTo>
                <a:cubicBezTo>
                  <a:pt x="4730" y="34133"/>
                  <a:pt x="5140" y="34565"/>
                  <a:pt x="5231" y="33860"/>
                </a:cubicBezTo>
                <a:cubicBezTo>
                  <a:pt x="5253" y="34747"/>
                  <a:pt x="5617" y="35998"/>
                  <a:pt x="5276" y="37044"/>
                </a:cubicBezTo>
                <a:cubicBezTo>
                  <a:pt x="5549" y="37385"/>
                  <a:pt x="5435" y="38158"/>
                  <a:pt x="5435" y="38795"/>
                </a:cubicBezTo>
                <a:cubicBezTo>
                  <a:pt x="5458" y="39000"/>
                  <a:pt x="5776" y="38886"/>
                  <a:pt x="5708" y="39227"/>
                </a:cubicBezTo>
                <a:cubicBezTo>
                  <a:pt x="5458" y="39500"/>
                  <a:pt x="5276" y="39477"/>
                  <a:pt x="5049" y="39545"/>
                </a:cubicBezTo>
                <a:cubicBezTo>
                  <a:pt x="5140" y="40068"/>
                  <a:pt x="5072" y="39955"/>
                  <a:pt x="5140" y="40637"/>
                </a:cubicBezTo>
                <a:cubicBezTo>
                  <a:pt x="5322" y="40682"/>
                  <a:pt x="5367" y="40569"/>
                  <a:pt x="5504" y="40546"/>
                </a:cubicBezTo>
                <a:cubicBezTo>
                  <a:pt x="5299" y="40364"/>
                  <a:pt x="5344" y="39932"/>
                  <a:pt x="5140" y="39773"/>
                </a:cubicBezTo>
                <a:cubicBezTo>
                  <a:pt x="5731" y="39113"/>
                  <a:pt x="5936" y="40228"/>
                  <a:pt x="5776" y="40773"/>
                </a:cubicBezTo>
                <a:cubicBezTo>
                  <a:pt x="5776" y="40751"/>
                  <a:pt x="5595" y="40637"/>
                  <a:pt x="5595" y="40660"/>
                </a:cubicBezTo>
                <a:cubicBezTo>
                  <a:pt x="5572" y="40705"/>
                  <a:pt x="5595" y="41296"/>
                  <a:pt x="5754" y="41205"/>
                </a:cubicBezTo>
                <a:cubicBezTo>
                  <a:pt x="5708" y="41842"/>
                  <a:pt x="5776" y="43184"/>
                  <a:pt x="5913" y="44162"/>
                </a:cubicBezTo>
                <a:cubicBezTo>
                  <a:pt x="5981" y="44821"/>
                  <a:pt x="5822" y="45549"/>
                  <a:pt x="5867" y="46117"/>
                </a:cubicBezTo>
                <a:cubicBezTo>
                  <a:pt x="5890" y="46413"/>
                  <a:pt x="6095" y="46754"/>
                  <a:pt x="6140" y="47118"/>
                </a:cubicBezTo>
                <a:cubicBezTo>
                  <a:pt x="6163" y="47550"/>
                  <a:pt x="6118" y="47959"/>
                  <a:pt x="6390" y="48209"/>
                </a:cubicBezTo>
                <a:cubicBezTo>
                  <a:pt x="6709" y="48164"/>
                  <a:pt x="6595" y="47595"/>
                  <a:pt x="6959" y="47573"/>
                </a:cubicBezTo>
                <a:cubicBezTo>
                  <a:pt x="6777" y="47072"/>
                  <a:pt x="6845" y="46276"/>
                  <a:pt x="7255" y="46163"/>
                </a:cubicBezTo>
                <a:cubicBezTo>
                  <a:pt x="6913" y="46026"/>
                  <a:pt x="6777" y="45685"/>
                  <a:pt x="6709" y="45276"/>
                </a:cubicBezTo>
                <a:cubicBezTo>
                  <a:pt x="6459" y="45162"/>
                  <a:pt x="6459" y="45412"/>
                  <a:pt x="6254" y="45367"/>
                </a:cubicBezTo>
                <a:cubicBezTo>
                  <a:pt x="6163" y="44707"/>
                  <a:pt x="6754" y="45026"/>
                  <a:pt x="6982" y="45162"/>
                </a:cubicBezTo>
                <a:cubicBezTo>
                  <a:pt x="7050" y="45071"/>
                  <a:pt x="6982" y="44616"/>
                  <a:pt x="7095" y="44298"/>
                </a:cubicBezTo>
                <a:cubicBezTo>
                  <a:pt x="7095" y="44071"/>
                  <a:pt x="6754" y="44457"/>
                  <a:pt x="6641" y="44162"/>
                </a:cubicBezTo>
                <a:cubicBezTo>
                  <a:pt x="6459" y="44207"/>
                  <a:pt x="6936" y="44707"/>
                  <a:pt x="6618" y="44935"/>
                </a:cubicBezTo>
                <a:cubicBezTo>
                  <a:pt x="6504" y="44821"/>
                  <a:pt x="6436" y="44639"/>
                  <a:pt x="6254" y="44594"/>
                </a:cubicBezTo>
                <a:cubicBezTo>
                  <a:pt x="6390" y="43798"/>
                  <a:pt x="6231" y="42865"/>
                  <a:pt x="6300" y="41660"/>
                </a:cubicBezTo>
                <a:cubicBezTo>
                  <a:pt x="6504" y="41296"/>
                  <a:pt x="6277" y="42320"/>
                  <a:pt x="6572" y="42206"/>
                </a:cubicBezTo>
                <a:cubicBezTo>
                  <a:pt x="6800" y="42206"/>
                  <a:pt x="6754" y="41842"/>
                  <a:pt x="6754" y="41546"/>
                </a:cubicBezTo>
                <a:cubicBezTo>
                  <a:pt x="6800" y="41274"/>
                  <a:pt x="6413" y="41455"/>
                  <a:pt x="6504" y="41114"/>
                </a:cubicBezTo>
                <a:cubicBezTo>
                  <a:pt x="6777" y="41387"/>
                  <a:pt x="6845" y="40978"/>
                  <a:pt x="6777" y="40796"/>
                </a:cubicBezTo>
                <a:cubicBezTo>
                  <a:pt x="6686" y="40546"/>
                  <a:pt x="6368" y="40773"/>
                  <a:pt x="6686" y="40569"/>
                </a:cubicBezTo>
                <a:cubicBezTo>
                  <a:pt x="6959" y="40387"/>
                  <a:pt x="7050" y="40068"/>
                  <a:pt x="6891" y="39795"/>
                </a:cubicBezTo>
                <a:cubicBezTo>
                  <a:pt x="6709" y="39909"/>
                  <a:pt x="6732" y="40296"/>
                  <a:pt x="6413" y="40228"/>
                </a:cubicBezTo>
                <a:cubicBezTo>
                  <a:pt x="6390" y="39886"/>
                  <a:pt x="6663" y="39955"/>
                  <a:pt x="6709" y="39682"/>
                </a:cubicBezTo>
                <a:cubicBezTo>
                  <a:pt x="6686" y="39614"/>
                  <a:pt x="6618" y="39591"/>
                  <a:pt x="6618" y="39477"/>
                </a:cubicBezTo>
                <a:cubicBezTo>
                  <a:pt x="6368" y="39386"/>
                  <a:pt x="6436" y="39704"/>
                  <a:pt x="6345" y="39795"/>
                </a:cubicBezTo>
                <a:cubicBezTo>
                  <a:pt x="6140" y="39886"/>
                  <a:pt x="6254" y="39477"/>
                  <a:pt x="6254" y="39454"/>
                </a:cubicBezTo>
                <a:cubicBezTo>
                  <a:pt x="6186" y="39204"/>
                  <a:pt x="6095" y="39204"/>
                  <a:pt x="6072" y="39022"/>
                </a:cubicBezTo>
                <a:cubicBezTo>
                  <a:pt x="6027" y="38545"/>
                  <a:pt x="6140" y="37885"/>
                  <a:pt x="6095" y="37271"/>
                </a:cubicBezTo>
                <a:cubicBezTo>
                  <a:pt x="6345" y="37544"/>
                  <a:pt x="6163" y="37703"/>
                  <a:pt x="6186" y="38158"/>
                </a:cubicBezTo>
                <a:cubicBezTo>
                  <a:pt x="6413" y="38135"/>
                  <a:pt x="6368" y="37794"/>
                  <a:pt x="6368" y="37499"/>
                </a:cubicBezTo>
                <a:cubicBezTo>
                  <a:pt x="6641" y="37499"/>
                  <a:pt x="6709" y="37249"/>
                  <a:pt x="6823" y="37067"/>
                </a:cubicBezTo>
                <a:cubicBezTo>
                  <a:pt x="6686" y="36703"/>
                  <a:pt x="6595" y="37340"/>
                  <a:pt x="6277" y="37158"/>
                </a:cubicBezTo>
                <a:cubicBezTo>
                  <a:pt x="6209" y="36544"/>
                  <a:pt x="6845" y="36748"/>
                  <a:pt x="7027" y="36430"/>
                </a:cubicBezTo>
                <a:cubicBezTo>
                  <a:pt x="7027" y="36021"/>
                  <a:pt x="7118" y="35725"/>
                  <a:pt x="7232" y="35429"/>
                </a:cubicBezTo>
                <a:cubicBezTo>
                  <a:pt x="7209" y="35247"/>
                  <a:pt x="6913" y="35361"/>
                  <a:pt x="6868" y="35225"/>
                </a:cubicBezTo>
                <a:cubicBezTo>
                  <a:pt x="6800" y="34656"/>
                  <a:pt x="7277" y="34770"/>
                  <a:pt x="7164" y="34133"/>
                </a:cubicBezTo>
                <a:cubicBezTo>
                  <a:pt x="7573" y="34201"/>
                  <a:pt x="7550" y="33724"/>
                  <a:pt x="7982" y="33815"/>
                </a:cubicBezTo>
                <a:cubicBezTo>
                  <a:pt x="7732" y="34179"/>
                  <a:pt x="8073" y="34588"/>
                  <a:pt x="8232" y="34815"/>
                </a:cubicBezTo>
                <a:cubicBezTo>
                  <a:pt x="8369" y="34770"/>
                  <a:pt x="8323" y="34543"/>
                  <a:pt x="8346" y="34361"/>
                </a:cubicBezTo>
                <a:cubicBezTo>
                  <a:pt x="8414" y="34452"/>
                  <a:pt x="8551" y="34497"/>
                  <a:pt x="8710" y="34497"/>
                </a:cubicBezTo>
                <a:cubicBezTo>
                  <a:pt x="8710" y="34724"/>
                  <a:pt x="8619" y="34838"/>
                  <a:pt x="8414" y="34815"/>
                </a:cubicBezTo>
                <a:cubicBezTo>
                  <a:pt x="8369" y="34975"/>
                  <a:pt x="8778" y="35088"/>
                  <a:pt x="8505" y="35134"/>
                </a:cubicBezTo>
                <a:cubicBezTo>
                  <a:pt x="8346" y="35293"/>
                  <a:pt x="8301" y="35225"/>
                  <a:pt x="8323" y="34906"/>
                </a:cubicBezTo>
                <a:cubicBezTo>
                  <a:pt x="8164" y="35111"/>
                  <a:pt x="7846" y="35020"/>
                  <a:pt x="7778" y="34793"/>
                </a:cubicBezTo>
                <a:cubicBezTo>
                  <a:pt x="7505" y="34952"/>
                  <a:pt x="7937" y="35179"/>
                  <a:pt x="7869" y="35452"/>
                </a:cubicBezTo>
                <a:cubicBezTo>
                  <a:pt x="7641" y="35475"/>
                  <a:pt x="7527" y="35611"/>
                  <a:pt x="7232" y="35543"/>
                </a:cubicBezTo>
                <a:cubicBezTo>
                  <a:pt x="7209" y="35884"/>
                  <a:pt x="7687" y="35657"/>
                  <a:pt x="7664" y="35998"/>
                </a:cubicBezTo>
                <a:cubicBezTo>
                  <a:pt x="7914" y="36043"/>
                  <a:pt x="7755" y="35566"/>
                  <a:pt x="8050" y="35680"/>
                </a:cubicBezTo>
                <a:cubicBezTo>
                  <a:pt x="7982" y="35839"/>
                  <a:pt x="8141" y="36248"/>
                  <a:pt x="7937" y="36225"/>
                </a:cubicBezTo>
                <a:cubicBezTo>
                  <a:pt x="8073" y="36407"/>
                  <a:pt x="8255" y="36498"/>
                  <a:pt x="8210" y="36885"/>
                </a:cubicBezTo>
                <a:cubicBezTo>
                  <a:pt x="7914" y="36680"/>
                  <a:pt x="7641" y="36726"/>
                  <a:pt x="7755" y="37317"/>
                </a:cubicBezTo>
                <a:cubicBezTo>
                  <a:pt x="7527" y="37590"/>
                  <a:pt x="7505" y="37021"/>
                  <a:pt x="7277" y="37294"/>
                </a:cubicBezTo>
                <a:cubicBezTo>
                  <a:pt x="7391" y="37431"/>
                  <a:pt x="7550" y="37499"/>
                  <a:pt x="7459" y="37840"/>
                </a:cubicBezTo>
                <a:cubicBezTo>
                  <a:pt x="7300" y="37817"/>
                  <a:pt x="7300" y="37931"/>
                  <a:pt x="7277" y="38067"/>
                </a:cubicBezTo>
                <a:cubicBezTo>
                  <a:pt x="7073" y="37999"/>
                  <a:pt x="6732" y="37840"/>
                  <a:pt x="6550" y="38044"/>
                </a:cubicBezTo>
                <a:cubicBezTo>
                  <a:pt x="6618" y="38249"/>
                  <a:pt x="6913" y="38204"/>
                  <a:pt x="6800" y="38590"/>
                </a:cubicBezTo>
                <a:cubicBezTo>
                  <a:pt x="6436" y="38727"/>
                  <a:pt x="6618" y="38226"/>
                  <a:pt x="6254" y="38363"/>
                </a:cubicBezTo>
                <a:cubicBezTo>
                  <a:pt x="6140" y="38795"/>
                  <a:pt x="6504" y="38658"/>
                  <a:pt x="6618" y="38818"/>
                </a:cubicBezTo>
                <a:cubicBezTo>
                  <a:pt x="6572" y="39022"/>
                  <a:pt x="6209" y="38818"/>
                  <a:pt x="6345" y="39250"/>
                </a:cubicBezTo>
                <a:cubicBezTo>
                  <a:pt x="6436" y="39318"/>
                  <a:pt x="6686" y="39295"/>
                  <a:pt x="6800" y="39591"/>
                </a:cubicBezTo>
                <a:cubicBezTo>
                  <a:pt x="7004" y="39500"/>
                  <a:pt x="6550" y="39318"/>
                  <a:pt x="6709" y="38931"/>
                </a:cubicBezTo>
                <a:cubicBezTo>
                  <a:pt x="6959" y="39091"/>
                  <a:pt x="6891" y="38681"/>
                  <a:pt x="7004" y="38613"/>
                </a:cubicBezTo>
                <a:cubicBezTo>
                  <a:pt x="7050" y="38567"/>
                  <a:pt x="7209" y="38636"/>
                  <a:pt x="7277" y="38613"/>
                </a:cubicBezTo>
                <a:cubicBezTo>
                  <a:pt x="7368" y="38567"/>
                  <a:pt x="7368" y="38340"/>
                  <a:pt x="7550" y="38408"/>
                </a:cubicBezTo>
                <a:cubicBezTo>
                  <a:pt x="7618" y="38522"/>
                  <a:pt x="7664" y="38704"/>
                  <a:pt x="7618" y="38954"/>
                </a:cubicBezTo>
                <a:cubicBezTo>
                  <a:pt x="7505" y="38909"/>
                  <a:pt x="7482" y="38749"/>
                  <a:pt x="7368" y="38727"/>
                </a:cubicBezTo>
                <a:cubicBezTo>
                  <a:pt x="7346" y="39000"/>
                  <a:pt x="7391" y="39181"/>
                  <a:pt x="7527" y="39272"/>
                </a:cubicBezTo>
                <a:cubicBezTo>
                  <a:pt x="7982" y="39227"/>
                  <a:pt x="7891" y="38727"/>
                  <a:pt x="7823" y="38295"/>
                </a:cubicBezTo>
                <a:cubicBezTo>
                  <a:pt x="8096" y="38181"/>
                  <a:pt x="7982" y="38545"/>
                  <a:pt x="8005" y="38727"/>
                </a:cubicBezTo>
                <a:cubicBezTo>
                  <a:pt x="8232" y="38545"/>
                  <a:pt x="8437" y="38431"/>
                  <a:pt x="8642" y="38749"/>
                </a:cubicBezTo>
                <a:cubicBezTo>
                  <a:pt x="8733" y="38727"/>
                  <a:pt x="8710" y="38545"/>
                  <a:pt x="8824" y="38545"/>
                </a:cubicBezTo>
                <a:cubicBezTo>
                  <a:pt x="8801" y="38272"/>
                  <a:pt x="8483" y="38158"/>
                  <a:pt x="8755" y="37885"/>
                </a:cubicBezTo>
                <a:cubicBezTo>
                  <a:pt x="9142" y="37976"/>
                  <a:pt x="8960" y="38863"/>
                  <a:pt x="9006" y="39523"/>
                </a:cubicBezTo>
                <a:cubicBezTo>
                  <a:pt x="9006" y="39886"/>
                  <a:pt x="9142" y="40182"/>
                  <a:pt x="9074" y="40500"/>
                </a:cubicBezTo>
                <a:cubicBezTo>
                  <a:pt x="9006" y="40523"/>
                  <a:pt x="8937" y="40182"/>
                  <a:pt x="8983" y="40068"/>
                </a:cubicBezTo>
                <a:cubicBezTo>
                  <a:pt x="8778" y="40409"/>
                  <a:pt x="9074" y="40432"/>
                  <a:pt x="9074" y="40728"/>
                </a:cubicBezTo>
                <a:cubicBezTo>
                  <a:pt x="9074" y="40887"/>
                  <a:pt x="8869" y="41046"/>
                  <a:pt x="8869" y="41046"/>
                </a:cubicBezTo>
                <a:cubicBezTo>
                  <a:pt x="8892" y="41251"/>
                  <a:pt x="9119" y="41387"/>
                  <a:pt x="9142" y="41592"/>
                </a:cubicBezTo>
                <a:cubicBezTo>
                  <a:pt x="9165" y="41774"/>
                  <a:pt x="9051" y="41842"/>
                  <a:pt x="9051" y="42047"/>
                </a:cubicBezTo>
                <a:cubicBezTo>
                  <a:pt x="9051" y="42411"/>
                  <a:pt x="9278" y="42865"/>
                  <a:pt x="9028" y="43138"/>
                </a:cubicBezTo>
                <a:cubicBezTo>
                  <a:pt x="8574" y="43047"/>
                  <a:pt x="8392" y="42592"/>
                  <a:pt x="8596" y="42024"/>
                </a:cubicBezTo>
                <a:cubicBezTo>
                  <a:pt x="8278" y="42047"/>
                  <a:pt x="8323" y="42524"/>
                  <a:pt x="8301" y="42888"/>
                </a:cubicBezTo>
                <a:cubicBezTo>
                  <a:pt x="8369" y="43206"/>
                  <a:pt x="8437" y="43025"/>
                  <a:pt x="8664" y="43025"/>
                </a:cubicBezTo>
                <a:cubicBezTo>
                  <a:pt x="8642" y="43229"/>
                  <a:pt x="8687" y="43366"/>
                  <a:pt x="8846" y="43343"/>
                </a:cubicBezTo>
                <a:cubicBezTo>
                  <a:pt x="8869" y="43548"/>
                  <a:pt x="8755" y="43889"/>
                  <a:pt x="9028" y="43775"/>
                </a:cubicBezTo>
                <a:cubicBezTo>
                  <a:pt x="9187" y="43775"/>
                  <a:pt x="8892" y="43366"/>
                  <a:pt x="9119" y="43252"/>
                </a:cubicBezTo>
                <a:cubicBezTo>
                  <a:pt x="9347" y="43752"/>
                  <a:pt x="9097" y="44366"/>
                  <a:pt x="9187" y="45003"/>
                </a:cubicBezTo>
                <a:cubicBezTo>
                  <a:pt x="9210" y="45139"/>
                  <a:pt x="9347" y="45276"/>
                  <a:pt x="9369" y="45435"/>
                </a:cubicBezTo>
                <a:cubicBezTo>
                  <a:pt x="9392" y="45912"/>
                  <a:pt x="9415" y="46572"/>
                  <a:pt x="9438" y="47072"/>
                </a:cubicBezTo>
                <a:cubicBezTo>
                  <a:pt x="9460" y="47891"/>
                  <a:pt x="9483" y="48823"/>
                  <a:pt x="9392" y="49369"/>
                </a:cubicBezTo>
                <a:cubicBezTo>
                  <a:pt x="9392" y="49392"/>
                  <a:pt x="9233" y="49346"/>
                  <a:pt x="9210" y="49369"/>
                </a:cubicBezTo>
                <a:cubicBezTo>
                  <a:pt x="9119" y="49460"/>
                  <a:pt x="9369" y="49665"/>
                  <a:pt x="9301" y="49801"/>
                </a:cubicBezTo>
                <a:cubicBezTo>
                  <a:pt x="8687" y="49551"/>
                  <a:pt x="9460" y="50028"/>
                  <a:pt x="9278" y="50574"/>
                </a:cubicBezTo>
                <a:cubicBezTo>
                  <a:pt x="9301" y="50688"/>
                  <a:pt x="9460" y="50665"/>
                  <a:pt x="9551" y="50688"/>
                </a:cubicBezTo>
                <a:cubicBezTo>
                  <a:pt x="9529" y="51120"/>
                  <a:pt x="9642" y="51734"/>
                  <a:pt x="9347" y="51893"/>
                </a:cubicBezTo>
                <a:cubicBezTo>
                  <a:pt x="9301" y="52234"/>
                  <a:pt x="9642" y="52143"/>
                  <a:pt x="9529" y="52553"/>
                </a:cubicBezTo>
                <a:cubicBezTo>
                  <a:pt x="9210" y="52621"/>
                  <a:pt x="9097" y="52462"/>
                  <a:pt x="9165" y="52098"/>
                </a:cubicBezTo>
                <a:cubicBezTo>
                  <a:pt x="8892" y="52075"/>
                  <a:pt x="8892" y="52416"/>
                  <a:pt x="8892" y="52757"/>
                </a:cubicBezTo>
                <a:cubicBezTo>
                  <a:pt x="9165" y="52825"/>
                  <a:pt x="9233" y="52644"/>
                  <a:pt x="9438" y="52644"/>
                </a:cubicBezTo>
                <a:cubicBezTo>
                  <a:pt x="9756" y="57874"/>
                  <a:pt x="9460" y="63104"/>
                  <a:pt x="9392" y="68175"/>
                </a:cubicBezTo>
                <a:cubicBezTo>
                  <a:pt x="9369" y="69016"/>
                  <a:pt x="9415" y="69721"/>
                  <a:pt x="9347" y="70563"/>
                </a:cubicBezTo>
                <a:cubicBezTo>
                  <a:pt x="9347" y="70744"/>
                  <a:pt x="9438" y="70767"/>
                  <a:pt x="9438" y="70904"/>
                </a:cubicBezTo>
                <a:cubicBezTo>
                  <a:pt x="9415" y="71267"/>
                  <a:pt x="9324" y="71995"/>
                  <a:pt x="9324" y="72655"/>
                </a:cubicBezTo>
                <a:cubicBezTo>
                  <a:pt x="9301" y="73018"/>
                  <a:pt x="9438" y="73360"/>
                  <a:pt x="9392" y="73746"/>
                </a:cubicBezTo>
                <a:cubicBezTo>
                  <a:pt x="9324" y="74269"/>
                  <a:pt x="9256" y="75815"/>
                  <a:pt x="9347" y="76702"/>
                </a:cubicBezTo>
                <a:cubicBezTo>
                  <a:pt x="9392" y="77203"/>
                  <a:pt x="9665" y="77862"/>
                  <a:pt x="9324" y="78544"/>
                </a:cubicBezTo>
                <a:cubicBezTo>
                  <a:pt x="9438" y="79113"/>
                  <a:pt x="9506" y="79545"/>
                  <a:pt x="9301" y="79977"/>
                </a:cubicBezTo>
                <a:cubicBezTo>
                  <a:pt x="9392" y="79909"/>
                  <a:pt x="9392" y="79727"/>
                  <a:pt x="9574" y="79749"/>
                </a:cubicBezTo>
                <a:cubicBezTo>
                  <a:pt x="9438" y="80568"/>
                  <a:pt x="9597" y="81182"/>
                  <a:pt x="9551" y="82160"/>
                </a:cubicBezTo>
                <a:cubicBezTo>
                  <a:pt x="9415" y="82114"/>
                  <a:pt x="9392" y="81978"/>
                  <a:pt x="9278" y="81933"/>
                </a:cubicBezTo>
                <a:cubicBezTo>
                  <a:pt x="9165" y="82387"/>
                  <a:pt x="9574" y="82228"/>
                  <a:pt x="9620" y="82501"/>
                </a:cubicBezTo>
                <a:cubicBezTo>
                  <a:pt x="9597" y="82751"/>
                  <a:pt x="9233" y="82546"/>
                  <a:pt x="9165" y="82478"/>
                </a:cubicBezTo>
                <a:cubicBezTo>
                  <a:pt x="9210" y="82797"/>
                  <a:pt x="9392" y="82956"/>
                  <a:pt x="9438" y="83251"/>
                </a:cubicBezTo>
                <a:cubicBezTo>
                  <a:pt x="9278" y="83593"/>
                  <a:pt x="9415" y="83820"/>
                  <a:pt x="9415" y="84229"/>
                </a:cubicBezTo>
                <a:cubicBezTo>
                  <a:pt x="9415" y="84434"/>
                  <a:pt x="9301" y="84616"/>
                  <a:pt x="9324" y="84775"/>
                </a:cubicBezTo>
                <a:cubicBezTo>
                  <a:pt x="9324" y="85048"/>
                  <a:pt x="9597" y="85503"/>
                  <a:pt x="9483" y="86094"/>
                </a:cubicBezTo>
                <a:cubicBezTo>
                  <a:pt x="9460" y="86253"/>
                  <a:pt x="9301" y="86390"/>
                  <a:pt x="9301" y="86412"/>
                </a:cubicBezTo>
                <a:cubicBezTo>
                  <a:pt x="9278" y="86617"/>
                  <a:pt x="9597" y="86708"/>
                  <a:pt x="9278" y="86958"/>
                </a:cubicBezTo>
                <a:cubicBezTo>
                  <a:pt x="9347" y="87345"/>
                  <a:pt x="9597" y="88231"/>
                  <a:pt x="9620" y="88732"/>
                </a:cubicBezTo>
                <a:cubicBezTo>
                  <a:pt x="9642" y="88936"/>
                  <a:pt x="9529" y="89118"/>
                  <a:pt x="9529" y="89164"/>
                </a:cubicBezTo>
                <a:cubicBezTo>
                  <a:pt x="9529" y="89346"/>
                  <a:pt x="9620" y="89391"/>
                  <a:pt x="9620" y="89596"/>
                </a:cubicBezTo>
                <a:cubicBezTo>
                  <a:pt x="9597" y="89823"/>
                  <a:pt x="9438" y="89823"/>
                  <a:pt x="9415" y="89914"/>
                </a:cubicBezTo>
                <a:cubicBezTo>
                  <a:pt x="9415" y="89982"/>
                  <a:pt x="9529" y="90119"/>
                  <a:pt x="9506" y="90255"/>
                </a:cubicBezTo>
                <a:cubicBezTo>
                  <a:pt x="9483" y="90733"/>
                  <a:pt x="9324" y="91461"/>
                  <a:pt x="9392" y="91893"/>
                </a:cubicBezTo>
                <a:cubicBezTo>
                  <a:pt x="9415" y="92075"/>
                  <a:pt x="9551" y="92234"/>
                  <a:pt x="9574" y="92393"/>
                </a:cubicBezTo>
                <a:cubicBezTo>
                  <a:pt x="9483" y="92461"/>
                  <a:pt x="9438" y="92552"/>
                  <a:pt x="9369" y="92666"/>
                </a:cubicBezTo>
                <a:cubicBezTo>
                  <a:pt x="9551" y="92825"/>
                  <a:pt x="9460" y="93189"/>
                  <a:pt x="9460" y="93439"/>
                </a:cubicBezTo>
                <a:cubicBezTo>
                  <a:pt x="9438" y="93644"/>
                  <a:pt x="9620" y="93825"/>
                  <a:pt x="9620" y="94007"/>
                </a:cubicBezTo>
                <a:cubicBezTo>
                  <a:pt x="9642" y="94167"/>
                  <a:pt x="9529" y="94235"/>
                  <a:pt x="9529" y="94394"/>
                </a:cubicBezTo>
                <a:cubicBezTo>
                  <a:pt x="9551" y="94962"/>
                  <a:pt x="9642" y="95690"/>
                  <a:pt x="9665" y="96281"/>
                </a:cubicBezTo>
                <a:cubicBezTo>
                  <a:pt x="9688" y="96418"/>
                  <a:pt x="9574" y="96509"/>
                  <a:pt x="9574" y="96600"/>
                </a:cubicBezTo>
                <a:cubicBezTo>
                  <a:pt x="9597" y="97191"/>
                  <a:pt x="9779" y="97532"/>
                  <a:pt x="9733" y="97919"/>
                </a:cubicBezTo>
                <a:cubicBezTo>
                  <a:pt x="9711" y="98123"/>
                  <a:pt x="9620" y="98169"/>
                  <a:pt x="9551" y="98373"/>
                </a:cubicBezTo>
                <a:cubicBezTo>
                  <a:pt x="9597" y="98783"/>
                  <a:pt x="9711" y="99033"/>
                  <a:pt x="9711" y="99556"/>
                </a:cubicBezTo>
                <a:cubicBezTo>
                  <a:pt x="9620" y="99715"/>
                  <a:pt x="9597" y="99874"/>
                  <a:pt x="9415" y="100056"/>
                </a:cubicBezTo>
                <a:cubicBezTo>
                  <a:pt x="9438" y="100147"/>
                  <a:pt x="9597" y="99943"/>
                  <a:pt x="9688" y="99806"/>
                </a:cubicBezTo>
                <a:cubicBezTo>
                  <a:pt x="9938" y="99829"/>
                  <a:pt x="10279" y="99670"/>
                  <a:pt x="10529" y="99579"/>
                </a:cubicBezTo>
                <a:cubicBezTo>
                  <a:pt x="10779" y="99488"/>
                  <a:pt x="10984" y="99442"/>
                  <a:pt x="11007" y="99670"/>
                </a:cubicBezTo>
                <a:cubicBezTo>
                  <a:pt x="11348" y="99556"/>
                  <a:pt x="11325" y="99624"/>
                  <a:pt x="11734" y="99465"/>
                </a:cubicBezTo>
                <a:cubicBezTo>
                  <a:pt x="11734" y="99601"/>
                  <a:pt x="11848" y="99647"/>
                  <a:pt x="11598" y="100011"/>
                </a:cubicBezTo>
                <a:cubicBezTo>
                  <a:pt x="11985" y="99943"/>
                  <a:pt x="11825" y="99738"/>
                  <a:pt x="12075" y="99510"/>
                </a:cubicBezTo>
                <a:cubicBezTo>
                  <a:pt x="12508" y="99351"/>
                  <a:pt x="12348" y="99738"/>
                  <a:pt x="12735" y="99601"/>
                </a:cubicBezTo>
                <a:cubicBezTo>
                  <a:pt x="12894" y="99556"/>
                  <a:pt x="12940" y="99238"/>
                  <a:pt x="13076" y="99147"/>
                </a:cubicBezTo>
                <a:cubicBezTo>
                  <a:pt x="13417" y="99238"/>
                  <a:pt x="14054" y="98874"/>
                  <a:pt x="14600" y="98806"/>
                </a:cubicBezTo>
                <a:cubicBezTo>
                  <a:pt x="14759" y="98806"/>
                  <a:pt x="14941" y="98919"/>
                  <a:pt x="15145" y="98874"/>
                </a:cubicBezTo>
                <a:cubicBezTo>
                  <a:pt x="15395" y="98828"/>
                  <a:pt x="15759" y="98624"/>
                  <a:pt x="16078" y="98487"/>
                </a:cubicBezTo>
                <a:cubicBezTo>
                  <a:pt x="16396" y="98373"/>
                  <a:pt x="16692" y="98305"/>
                  <a:pt x="16874" y="98464"/>
                </a:cubicBezTo>
                <a:cubicBezTo>
                  <a:pt x="16942" y="98373"/>
                  <a:pt x="16965" y="98260"/>
                  <a:pt x="16987" y="98146"/>
                </a:cubicBezTo>
                <a:cubicBezTo>
                  <a:pt x="17283" y="98169"/>
                  <a:pt x="17488" y="98032"/>
                  <a:pt x="17669" y="97919"/>
                </a:cubicBezTo>
                <a:cubicBezTo>
                  <a:pt x="17760" y="97850"/>
                  <a:pt x="17897" y="97759"/>
                  <a:pt x="18033" y="97714"/>
                </a:cubicBezTo>
                <a:cubicBezTo>
                  <a:pt x="18193" y="97646"/>
                  <a:pt x="18352" y="97600"/>
                  <a:pt x="18556" y="97578"/>
                </a:cubicBezTo>
                <a:cubicBezTo>
                  <a:pt x="18579" y="97168"/>
                  <a:pt x="18875" y="97259"/>
                  <a:pt x="19239" y="97032"/>
                </a:cubicBezTo>
                <a:cubicBezTo>
                  <a:pt x="19239" y="96918"/>
                  <a:pt x="18988" y="96827"/>
                  <a:pt x="18943" y="96850"/>
                </a:cubicBezTo>
                <a:cubicBezTo>
                  <a:pt x="18829" y="96873"/>
                  <a:pt x="18829" y="97077"/>
                  <a:pt x="18716" y="97123"/>
                </a:cubicBezTo>
                <a:cubicBezTo>
                  <a:pt x="18579" y="97214"/>
                  <a:pt x="18488" y="97100"/>
                  <a:pt x="18397" y="97168"/>
                </a:cubicBezTo>
                <a:cubicBezTo>
                  <a:pt x="18283" y="97236"/>
                  <a:pt x="18193" y="97418"/>
                  <a:pt x="18079" y="97487"/>
                </a:cubicBezTo>
                <a:cubicBezTo>
                  <a:pt x="17874" y="97555"/>
                  <a:pt x="17647" y="97532"/>
                  <a:pt x="17510" y="97578"/>
                </a:cubicBezTo>
                <a:cubicBezTo>
                  <a:pt x="17328" y="97623"/>
                  <a:pt x="17124" y="97828"/>
                  <a:pt x="16760" y="97828"/>
                </a:cubicBezTo>
                <a:cubicBezTo>
                  <a:pt x="16669" y="97828"/>
                  <a:pt x="16532" y="97714"/>
                  <a:pt x="16510" y="97714"/>
                </a:cubicBezTo>
                <a:cubicBezTo>
                  <a:pt x="16442" y="97714"/>
                  <a:pt x="16214" y="97919"/>
                  <a:pt x="16009" y="97964"/>
                </a:cubicBezTo>
                <a:cubicBezTo>
                  <a:pt x="15782" y="97987"/>
                  <a:pt x="15737" y="98055"/>
                  <a:pt x="15418" y="98123"/>
                </a:cubicBezTo>
                <a:cubicBezTo>
                  <a:pt x="15168" y="98169"/>
                  <a:pt x="14804" y="98237"/>
                  <a:pt x="14395" y="98373"/>
                </a:cubicBezTo>
                <a:cubicBezTo>
                  <a:pt x="14418" y="98214"/>
                  <a:pt x="14509" y="98192"/>
                  <a:pt x="14531" y="98055"/>
                </a:cubicBezTo>
                <a:cubicBezTo>
                  <a:pt x="14327" y="98101"/>
                  <a:pt x="14054" y="98214"/>
                  <a:pt x="14213" y="97828"/>
                </a:cubicBezTo>
                <a:cubicBezTo>
                  <a:pt x="14122" y="97873"/>
                  <a:pt x="14099" y="98032"/>
                  <a:pt x="14054" y="98169"/>
                </a:cubicBezTo>
                <a:cubicBezTo>
                  <a:pt x="13963" y="98396"/>
                  <a:pt x="14281" y="98169"/>
                  <a:pt x="14372" y="98192"/>
                </a:cubicBezTo>
                <a:cubicBezTo>
                  <a:pt x="14077" y="98624"/>
                  <a:pt x="13554" y="98601"/>
                  <a:pt x="13258" y="98510"/>
                </a:cubicBezTo>
                <a:cubicBezTo>
                  <a:pt x="13144" y="98396"/>
                  <a:pt x="12849" y="98987"/>
                  <a:pt x="12917" y="98669"/>
                </a:cubicBezTo>
                <a:cubicBezTo>
                  <a:pt x="12871" y="98487"/>
                  <a:pt x="13053" y="98464"/>
                  <a:pt x="13212" y="98328"/>
                </a:cubicBezTo>
                <a:cubicBezTo>
                  <a:pt x="13303" y="98237"/>
                  <a:pt x="13281" y="98101"/>
                  <a:pt x="13440" y="98078"/>
                </a:cubicBezTo>
                <a:cubicBezTo>
                  <a:pt x="13485" y="98078"/>
                  <a:pt x="13440" y="98192"/>
                  <a:pt x="13531" y="98169"/>
                </a:cubicBezTo>
                <a:cubicBezTo>
                  <a:pt x="13463" y="98283"/>
                  <a:pt x="13372" y="98283"/>
                  <a:pt x="13281" y="98305"/>
                </a:cubicBezTo>
                <a:cubicBezTo>
                  <a:pt x="13394" y="98555"/>
                  <a:pt x="13758" y="98146"/>
                  <a:pt x="13940" y="98283"/>
                </a:cubicBezTo>
                <a:cubicBezTo>
                  <a:pt x="14213" y="97669"/>
                  <a:pt x="13394" y="98373"/>
                  <a:pt x="13758" y="97714"/>
                </a:cubicBezTo>
                <a:cubicBezTo>
                  <a:pt x="13349" y="97941"/>
                  <a:pt x="12985" y="98487"/>
                  <a:pt x="12621" y="98328"/>
                </a:cubicBezTo>
                <a:cubicBezTo>
                  <a:pt x="12280" y="98806"/>
                  <a:pt x="12894" y="98396"/>
                  <a:pt x="12644" y="98828"/>
                </a:cubicBezTo>
                <a:cubicBezTo>
                  <a:pt x="12280" y="98919"/>
                  <a:pt x="11985" y="98919"/>
                  <a:pt x="11962" y="98715"/>
                </a:cubicBezTo>
                <a:cubicBezTo>
                  <a:pt x="12166" y="98555"/>
                  <a:pt x="12576" y="98487"/>
                  <a:pt x="12553" y="98123"/>
                </a:cubicBezTo>
                <a:cubicBezTo>
                  <a:pt x="12394" y="98192"/>
                  <a:pt x="12257" y="98555"/>
                  <a:pt x="12075" y="98510"/>
                </a:cubicBezTo>
                <a:cubicBezTo>
                  <a:pt x="12508" y="97850"/>
                  <a:pt x="11916" y="98146"/>
                  <a:pt x="11598" y="98464"/>
                </a:cubicBezTo>
                <a:cubicBezTo>
                  <a:pt x="11530" y="98646"/>
                  <a:pt x="11666" y="98692"/>
                  <a:pt x="11871" y="98646"/>
                </a:cubicBezTo>
                <a:cubicBezTo>
                  <a:pt x="11530" y="99101"/>
                  <a:pt x="11439" y="98783"/>
                  <a:pt x="11234" y="98806"/>
                </a:cubicBezTo>
                <a:cubicBezTo>
                  <a:pt x="11689" y="98351"/>
                  <a:pt x="11416" y="98373"/>
                  <a:pt x="11439" y="98169"/>
                </a:cubicBezTo>
                <a:cubicBezTo>
                  <a:pt x="11029" y="98601"/>
                  <a:pt x="11393" y="98533"/>
                  <a:pt x="11007" y="98828"/>
                </a:cubicBezTo>
                <a:cubicBezTo>
                  <a:pt x="10870" y="98783"/>
                  <a:pt x="11189" y="98373"/>
                  <a:pt x="10938" y="98419"/>
                </a:cubicBezTo>
                <a:cubicBezTo>
                  <a:pt x="10711" y="98510"/>
                  <a:pt x="10916" y="98578"/>
                  <a:pt x="10893" y="98646"/>
                </a:cubicBezTo>
                <a:cubicBezTo>
                  <a:pt x="10779" y="98669"/>
                  <a:pt x="10688" y="98715"/>
                  <a:pt x="10575" y="98737"/>
                </a:cubicBezTo>
                <a:cubicBezTo>
                  <a:pt x="10552" y="98760"/>
                  <a:pt x="10552" y="98760"/>
                  <a:pt x="10552" y="98737"/>
                </a:cubicBezTo>
                <a:lnTo>
                  <a:pt x="10529" y="98715"/>
                </a:lnTo>
                <a:lnTo>
                  <a:pt x="10529" y="98646"/>
                </a:lnTo>
                <a:cubicBezTo>
                  <a:pt x="10529" y="98601"/>
                  <a:pt x="10506" y="98555"/>
                  <a:pt x="10506" y="98510"/>
                </a:cubicBezTo>
                <a:cubicBezTo>
                  <a:pt x="10484" y="98328"/>
                  <a:pt x="10484" y="98101"/>
                  <a:pt x="10484" y="97873"/>
                </a:cubicBezTo>
                <a:cubicBezTo>
                  <a:pt x="10461" y="97418"/>
                  <a:pt x="10484" y="96895"/>
                  <a:pt x="10484" y="96418"/>
                </a:cubicBezTo>
                <a:cubicBezTo>
                  <a:pt x="10484" y="96327"/>
                  <a:pt x="10734" y="95849"/>
                  <a:pt x="10415" y="95963"/>
                </a:cubicBezTo>
                <a:cubicBezTo>
                  <a:pt x="10552" y="95440"/>
                  <a:pt x="10552" y="94667"/>
                  <a:pt x="10529" y="94349"/>
                </a:cubicBezTo>
                <a:cubicBezTo>
                  <a:pt x="10848" y="94326"/>
                  <a:pt x="10688" y="94758"/>
                  <a:pt x="10688" y="95053"/>
                </a:cubicBezTo>
                <a:cubicBezTo>
                  <a:pt x="10711" y="95463"/>
                  <a:pt x="10643" y="95918"/>
                  <a:pt x="10757" y="96122"/>
                </a:cubicBezTo>
                <a:cubicBezTo>
                  <a:pt x="11075" y="95849"/>
                  <a:pt x="10984" y="95781"/>
                  <a:pt x="11302" y="95645"/>
                </a:cubicBezTo>
                <a:cubicBezTo>
                  <a:pt x="11234" y="95463"/>
                  <a:pt x="11484" y="95190"/>
                  <a:pt x="11325" y="95213"/>
                </a:cubicBezTo>
                <a:cubicBezTo>
                  <a:pt x="11280" y="95304"/>
                  <a:pt x="11234" y="95395"/>
                  <a:pt x="11143" y="95645"/>
                </a:cubicBezTo>
                <a:cubicBezTo>
                  <a:pt x="10666" y="95827"/>
                  <a:pt x="11211" y="95213"/>
                  <a:pt x="11143" y="95008"/>
                </a:cubicBezTo>
                <a:cubicBezTo>
                  <a:pt x="10938" y="95099"/>
                  <a:pt x="11189" y="95258"/>
                  <a:pt x="10870" y="95372"/>
                </a:cubicBezTo>
                <a:cubicBezTo>
                  <a:pt x="10893" y="94576"/>
                  <a:pt x="10938" y="93644"/>
                  <a:pt x="10961" y="92688"/>
                </a:cubicBezTo>
                <a:cubicBezTo>
                  <a:pt x="10961" y="92393"/>
                  <a:pt x="10984" y="92097"/>
                  <a:pt x="10984" y="91824"/>
                </a:cubicBezTo>
                <a:cubicBezTo>
                  <a:pt x="10984" y="91438"/>
                  <a:pt x="10984" y="91051"/>
                  <a:pt x="11007" y="90687"/>
                </a:cubicBezTo>
                <a:cubicBezTo>
                  <a:pt x="11007" y="89937"/>
                  <a:pt x="11007" y="89209"/>
                  <a:pt x="11007" y="88527"/>
                </a:cubicBezTo>
                <a:cubicBezTo>
                  <a:pt x="11007" y="88345"/>
                  <a:pt x="11098" y="88163"/>
                  <a:pt x="11098" y="87981"/>
                </a:cubicBezTo>
                <a:cubicBezTo>
                  <a:pt x="11098" y="87754"/>
                  <a:pt x="11007" y="87549"/>
                  <a:pt x="11029" y="87345"/>
                </a:cubicBezTo>
                <a:cubicBezTo>
                  <a:pt x="11052" y="86958"/>
                  <a:pt x="11461" y="86526"/>
                  <a:pt x="11120" y="86253"/>
                </a:cubicBezTo>
                <a:cubicBezTo>
                  <a:pt x="11348" y="86208"/>
                  <a:pt x="11257" y="85798"/>
                  <a:pt x="11416" y="85707"/>
                </a:cubicBezTo>
                <a:cubicBezTo>
                  <a:pt x="11393" y="85571"/>
                  <a:pt x="11234" y="85594"/>
                  <a:pt x="11234" y="85707"/>
                </a:cubicBezTo>
                <a:cubicBezTo>
                  <a:pt x="10779" y="83774"/>
                  <a:pt x="11393" y="81660"/>
                  <a:pt x="11029" y="80113"/>
                </a:cubicBezTo>
                <a:cubicBezTo>
                  <a:pt x="11075" y="79954"/>
                  <a:pt x="11120" y="80136"/>
                  <a:pt x="11211" y="80113"/>
                </a:cubicBezTo>
                <a:cubicBezTo>
                  <a:pt x="11120" y="79749"/>
                  <a:pt x="11029" y="79340"/>
                  <a:pt x="11052" y="78817"/>
                </a:cubicBezTo>
                <a:cubicBezTo>
                  <a:pt x="11302" y="78817"/>
                  <a:pt x="11189" y="79249"/>
                  <a:pt x="11416" y="79249"/>
                </a:cubicBezTo>
                <a:cubicBezTo>
                  <a:pt x="11439" y="78908"/>
                  <a:pt x="11098" y="78431"/>
                  <a:pt x="11348" y="78158"/>
                </a:cubicBezTo>
                <a:cubicBezTo>
                  <a:pt x="11734" y="78180"/>
                  <a:pt x="11234" y="78612"/>
                  <a:pt x="11598" y="78703"/>
                </a:cubicBezTo>
                <a:cubicBezTo>
                  <a:pt x="11643" y="79067"/>
                  <a:pt x="11439" y="79090"/>
                  <a:pt x="11507" y="79477"/>
                </a:cubicBezTo>
                <a:cubicBezTo>
                  <a:pt x="11530" y="79568"/>
                  <a:pt x="11598" y="79590"/>
                  <a:pt x="11598" y="79704"/>
                </a:cubicBezTo>
                <a:cubicBezTo>
                  <a:pt x="11803" y="79727"/>
                  <a:pt x="11939" y="79681"/>
                  <a:pt x="11962" y="79477"/>
                </a:cubicBezTo>
                <a:cubicBezTo>
                  <a:pt x="12075" y="79840"/>
                  <a:pt x="12462" y="79909"/>
                  <a:pt x="12598" y="79931"/>
                </a:cubicBezTo>
                <a:cubicBezTo>
                  <a:pt x="12962" y="79772"/>
                  <a:pt x="12598" y="79295"/>
                  <a:pt x="12803" y="79067"/>
                </a:cubicBezTo>
                <a:cubicBezTo>
                  <a:pt x="13076" y="78999"/>
                  <a:pt x="12871" y="79408"/>
                  <a:pt x="12871" y="79499"/>
                </a:cubicBezTo>
                <a:cubicBezTo>
                  <a:pt x="12894" y="79613"/>
                  <a:pt x="13053" y="79568"/>
                  <a:pt x="13053" y="79613"/>
                </a:cubicBezTo>
                <a:cubicBezTo>
                  <a:pt x="13121" y="79931"/>
                  <a:pt x="13076" y="80341"/>
                  <a:pt x="13144" y="80818"/>
                </a:cubicBezTo>
                <a:cubicBezTo>
                  <a:pt x="12962" y="81000"/>
                  <a:pt x="12462" y="80977"/>
                  <a:pt x="12394" y="80705"/>
                </a:cubicBezTo>
                <a:cubicBezTo>
                  <a:pt x="12212" y="80614"/>
                  <a:pt x="12030" y="81091"/>
                  <a:pt x="12212" y="81137"/>
                </a:cubicBezTo>
                <a:cubicBezTo>
                  <a:pt x="12053" y="81478"/>
                  <a:pt x="11916" y="80886"/>
                  <a:pt x="11757" y="80909"/>
                </a:cubicBezTo>
                <a:cubicBezTo>
                  <a:pt x="11734" y="81137"/>
                  <a:pt x="11825" y="81250"/>
                  <a:pt x="12030" y="81228"/>
                </a:cubicBezTo>
                <a:cubicBezTo>
                  <a:pt x="12075" y="81569"/>
                  <a:pt x="11734" y="81478"/>
                  <a:pt x="11825" y="81887"/>
                </a:cubicBezTo>
                <a:cubicBezTo>
                  <a:pt x="11461" y="81682"/>
                  <a:pt x="11962" y="81182"/>
                  <a:pt x="11575" y="81000"/>
                </a:cubicBezTo>
                <a:cubicBezTo>
                  <a:pt x="11575" y="80636"/>
                  <a:pt x="11985" y="80182"/>
                  <a:pt x="11689" y="79795"/>
                </a:cubicBezTo>
                <a:cubicBezTo>
                  <a:pt x="11302" y="79659"/>
                  <a:pt x="11666" y="80682"/>
                  <a:pt x="11302" y="80227"/>
                </a:cubicBezTo>
                <a:cubicBezTo>
                  <a:pt x="11530" y="80682"/>
                  <a:pt x="11302" y="81000"/>
                  <a:pt x="11575" y="81341"/>
                </a:cubicBezTo>
                <a:cubicBezTo>
                  <a:pt x="11530" y="81546"/>
                  <a:pt x="11530" y="81796"/>
                  <a:pt x="11280" y="81773"/>
                </a:cubicBezTo>
                <a:cubicBezTo>
                  <a:pt x="11552" y="82228"/>
                  <a:pt x="11371" y="83138"/>
                  <a:pt x="11257" y="83956"/>
                </a:cubicBezTo>
                <a:cubicBezTo>
                  <a:pt x="11461" y="84366"/>
                  <a:pt x="11552" y="84934"/>
                  <a:pt x="11416" y="85275"/>
                </a:cubicBezTo>
                <a:cubicBezTo>
                  <a:pt x="11530" y="85571"/>
                  <a:pt x="11666" y="85821"/>
                  <a:pt x="11689" y="86253"/>
                </a:cubicBezTo>
                <a:cubicBezTo>
                  <a:pt x="11507" y="86276"/>
                  <a:pt x="11484" y="86117"/>
                  <a:pt x="11302" y="86139"/>
                </a:cubicBezTo>
                <a:cubicBezTo>
                  <a:pt x="11302" y="86412"/>
                  <a:pt x="11507" y="86412"/>
                  <a:pt x="11575" y="86571"/>
                </a:cubicBezTo>
                <a:cubicBezTo>
                  <a:pt x="11598" y="86958"/>
                  <a:pt x="11507" y="87458"/>
                  <a:pt x="11666" y="87686"/>
                </a:cubicBezTo>
                <a:cubicBezTo>
                  <a:pt x="11780" y="87595"/>
                  <a:pt x="11825" y="87436"/>
                  <a:pt x="11848" y="87231"/>
                </a:cubicBezTo>
                <a:cubicBezTo>
                  <a:pt x="12007" y="87458"/>
                  <a:pt x="11916" y="87936"/>
                  <a:pt x="12098" y="88118"/>
                </a:cubicBezTo>
                <a:cubicBezTo>
                  <a:pt x="12075" y="88618"/>
                  <a:pt x="11780" y="88754"/>
                  <a:pt x="11734" y="89209"/>
                </a:cubicBezTo>
                <a:cubicBezTo>
                  <a:pt x="11757" y="89368"/>
                  <a:pt x="11848" y="89164"/>
                  <a:pt x="12007" y="89209"/>
                </a:cubicBezTo>
                <a:cubicBezTo>
                  <a:pt x="12007" y="89687"/>
                  <a:pt x="11757" y="89801"/>
                  <a:pt x="11803" y="90301"/>
                </a:cubicBezTo>
                <a:cubicBezTo>
                  <a:pt x="11848" y="90414"/>
                  <a:pt x="12007" y="90414"/>
                  <a:pt x="11985" y="90642"/>
                </a:cubicBezTo>
                <a:cubicBezTo>
                  <a:pt x="12144" y="90687"/>
                  <a:pt x="12144" y="90551"/>
                  <a:pt x="12166" y="90414"/>
                </a:cubicBezTo>
                <a:cubicBezTo>
                  <a:pt x="12326" y="90778"/>
                  <a:pt x="12212" y="91051"/>
                  <a:pt x="12053" y="91301"/>
                </a:cubicBezTo>
                <a:cubicBezTo>
                  <a:pt x="12098" y="91529"/>
                  <a:pt x="12212" y="91165"/>
                  <a:pt x="12326" y="91415"/>
                </a:cubicBezTo>
                <a:cubicBezTo>
                  <a:pt x="12257" y="91756"/>
                  <a:pt x="11734" y="91551"/>
                  <a:pt x="11871" y="92165"/>
                </a:cubicBezTo>
                <a:cubicBezTo>
                  <a:pt x="11962" y="92097"/>
                  <a:pt x="11962" y="91915"/>
                  <a:pt x="12144" y="91938"/>
                </a:cubicBezTo>
                <a:cubicBezTo>
                  <a:pt x="11962" y="92347"/>
                  <a:pt x="12348" y="92256"/>
                  <a:pt x="12212" y="92393"/>
                </a:cubicBezTo>
                <a:cubicBezTo>
                  <a:pt x="12235" y="92393"/>
                  <a:pt x="11985" y="92347"/>
                  <a:pt x="11939" y="92416"/>
                </a:cubicBezTo>
                <a:cubicBezTo>
                  <a:pt x="11916" y="92461"/>
                  <a:pt x="12144" y="92529"/>
                  <a:pt x="12121" y="92461"/>
                </a:cubicBezTo>
                <a:cubicBezTo>
                  <a:pt x="12394" y="92416"/>
                  <a:pt x="12053" y="92734"/>
                  <a:pt x="12303" y="92688"/>
                </a:cubicBezTo>
                <a:cubicBezTo>
                  <a:pt x="12553" y="92598"/>
                  <a:pt x="12212" y="92256"/>
                  <a:pt x="12689" y="92302"/>
                </a:cubicBezTo>
                <a:cubicBezTo>
                  <a:pt x="12667" y="92234"/>
                  <a:pt x="12462" y="92256"/>
                  <a:pt x="12326" y="92256"/>
                </a:cubicBezTo>
                <a:close/>
                <a:moveTo>
                  <a:pt x="10961" y="61307"/>
                </a:moveTo>
                <a:cubicBezTo>
                  <a:pt x="10802" y="60989"/>
                  <a:pt x="10848" y="59988"/>
                  <a:pt x="10984" y="59670"/>
                </a:cubicBezTo>
                <a:cubicBezTo>
                  <a:pt x="11211" y="60193"/>
                  <a:pt x="10961" y="60966"/>
                  <a:pt x="10961" y="61307"/>
                </a:cubicBezTo>
                <a:close/>
                <a:moveTo>
                  <a:pt x="32837" y="93575"/>
                </a:moveTo>
                <a:cubicBezTo>
                  <a:pt x="33064" y="93416"/>
                  <a:pt x="33042" y="93803"/>
                  <a:pt x="33064" y="93871"/>
                </a:cubicBezTo>
                <a:cubicBezTo>
                  <a:pt x="32837" y="94053"/>
                  <a:pt x="32701" y="93985"/>
                  <a:pt x="32496" y="94076"/>
                </a:cubicBezTo>
                <a:cubicBezTo>
                  <a:pt x="32428" y="93825"/>
                  <a:pt x="33042" y="93916"/>
                  <a:pt x="32837" y="93575"/>
                </a:cubicBezTo>
                <a:close/>
                <a:moveTo>
                  <a:pt x="31768" y="93484"/>
                </a:moveTo>
                <a:cubicBezTo>
                  <a:pt x="31404" y="93689"/>
                  <a:pt x="31041" y="93894"/>
                  <a:pt x="30631" y="94212"/>
                </a:cubicBezTo>
                <a:cubicBezTo>
                  <a:pt x="30677" y="94053"/>
                  <a:pt x="30904" y="93803"/>
                  <a:pt x="31132" y="93621"/>
                </a:cubicBezTo>
                <a:cubicBezTo>
                  <a:pt x="31382" y="93462"/>
                  <a:pt x="31632" y="93348"/>
                  <a:pt x="31768" y="93484"/>
                </a:cubicBezTo>
                <a:close/>
                <a:moveTo>
                  <a:pt x="30245" y="94280"/>
                </a:moveTo>
                <a:cubicBezTo>
                  <a:pt x="30722" y="94417"/>
                  <a:pt x="29562" y="94781"/>
                  <a:pt x="29358" y="95122"/>
                </a:cubicBezTo>
                <a:cubicBezTo>
                  <a:pt x="29426" y="94826"/>
                  <a:pt x="29676" y="94462"/>
                  <a:pt x="30040" y="94530"/>
                </a:cubicBezTo>
                <a:cubicBezTo>
                  <a:pt x="30176" y="94462"/>
                  <a:pt x="30290" y="94371"/>
                  <a:pt x="30245" y="94280"/>
                </a:cubicBezTo>
                <a:close/>
                <a:moveTo>
                  <a:pt x="10529" y="89846"/>
                </a:moveTo>
                <a:cubicBezTo>
                  <a:pt x="10688" y="90233"/>
                  <a:pt x="10597" y="90778"/>
                  <a:pt x="10597" y="91370"/>
                </a:cubicBezTo>
                <a:cubicBezTo>
                  <a:pt x="10597" y="91483"/>
                  <a:pt x="10575" y="91688"/>
                  <a:pt x="10575" y="91915"/>
                </a:cubicBezTo>
                <a:cubicBezTo>
                  <a:pt x="10575" y="92029"/>
                  <a:pt x="10575" y="92143"/>
                  <a:pt x="10575" y="92256"/>
                </a:cubicBezTo>
                <a:cubicBezTo>
                  <a:pt x="10552" y="92325"/>
                  <a:pt x="10552" y="92393"/>
                  <a:pt x="10552" y="92461"/>
                </a:cubicBezTo>
                <a:cubicBezTo>
                  <a:pt x="10529" y="92711"/>
                  <a:pt x="10506" y="92848"/>
                  <a:pt x="10484" y="92529"/>
                </a:cubicBezTo>
                <a:cubicBezTo>
                  <a:pt x="10484" y="92461"/>
                  <a:pt x="10484" y="92416"/>
                  <a:pt x="10484" y="92325"/>
                </a:cubicBezTo>
                <a:cubicBezTo>
                  <a:pt x="10484" y="92234"/>
                  <a:pt x="10484" y="92143"/>
                  <a:pt x="10484" y="92052"/>
                </a:cubicBezTo>
                <a:cubicBezTo>
                  <a:pt x="10484" y="91802"/>
                  <a:pt x="10484" y="91551"/>
                  <a:pt x="10506" y="91279"/>
                </a:cubicBezTo>
                <a:cubicBezTo>
                  <a:pt x="10506" y="90756"/>
                  <a:pt x="10529" y="90233"/>
                  <a:pt x="10529" y="89846"/>
                </a:cubicBezTo>
                <a:close/>
                <a:moveTo>
                  <a:pt x="10461" y="93121"/>
                </a:moveTo>
                <a:cubicBezTo>
                  <a:pt x="10779" y="93212"/>
                  <a:pt x="10529" y="93393"/>
                  <a:pt x="10552" y="93689"/>
                </a:cubicBezTo>
                <a:cubicBezTo>
                  <a:pt x="10370" y="93939"/>
                  <a:pt x="10484" y="93280"/>
                  <a:pt x="10461" y="93121"/>
                </a:cubicBezTo>
                <a:close/>
                <a:moveTo>
                  <a:pt x="11143" y="78703"/>
                </a:moveTo>
                <a:cubicBezTo>
                  <a:pt x="10938" y="78476"/>
                  <a:pt x="11120" y="77794"/>
                  <a:pt x="11075" y="77385"/>
                </a:cubicBezTo>
                <a:cubicBezTo>
                  <a:pt x="11280" y="77612"/>
                  <a:pt x="11098" y="78294"/>
                  <a:pt x="11143" y="78703"/>
                </a:cubicBezTo>
                <a:close/>
                <a:moveTo>
                  <a:pt x="10688" y="78476"/>
                </a:moveTo>
                <a:cubicBezTo>
                  <a:pt x="10393" y="78408"/>
                  <a:pt x="10575" y="77953"/>
                  <a:pt x="10620" y="77703"/>
                </a:cubicBezTo>
                <a:cubicBezTo>
                  <a:pt x="10825" y="77748"/>
                  <a:pt x="10643" y="78249"/>
                  <a:pt x="10688" y="78476"/>
                </a:cubicBezTo>
                <a:close/>
                <a:moveTo>
                  <a:pt x="12849" y="87595"/>
                </a:moveTo>
                <a:cubicBezTo>
                  <a:pt x="12917" y="88095"/>
                  <a:pt x="12348" y="88459"/>
                  <a:pt x="13008" y="88459"/>
                </a:cubicBezTo>
                <a:cubicBezTo>
                  <a:pt x="12985" y="88141"/>
                  <a:pt x="13121" y="87617"/>
                  <a:pt x="12849" y="87595"/>
                </a:cubicBezTo>
                <a:close/>
                <a:moveTo>
                  <a:pt x="13121" y="87163"/>
                </a:moveTo>
                <a:cubicBezTo>
                  <a:pt x="13281" y="87799"/>
                  <a:pt x="13190" y="88618"/>
                  <a:pt x="13008" y="89346"/>
                </a:cubicBezTo>
                <a:cubicBezTo>
                  <a:pt x="12962" y="89687"/>
                  <a:pt x="13281" y="89596"/>
                  <a:pt x="13167" y="90005"/>
                </a:cubicBezTo>
                <a:cubicBezTo>
                  <a:pt x="13099" y="89982"/>
                  <a:pt x="13099" y="89891"/>
                  <a:pt x="13008" y="89891"/>
                </a:cubicBezTo>
                <a:cubicBezTo>
                  <a:pt x="12894" y="90483"/>
                  <a:pt x="13099" y="90710"/>
                  <a:pt x="13167" y="91097"/>
                </a:cubicBezTo>
                <a:cubicBezTo>
                  <a:pt x="12712" y="90938"/>
                  <a:pt x="12712" y="91370"/>
                  <a:pt x="12598" y="91642"/>
                </a:cubicBezTo>
                <a:cubicBezTo>
                  <a:pt x="12166" y="91347"/>
                  <a:pt x="12621" y="90642"/>
                  <a:pt x="12803" y="90437"/>
                </a:cubicBezTo>
                <a:cubicBezTo>
                  <a:pt x="12462" y="90346"/>
                  <a:pt x="12121" y="89846"/>
                  <a:pt x="12280" y="89550"/>
                </a:cubicBezTo>
                <a:cubicBezTo>
                  <a:pt x="12530" y="89505"/>
                  <a:pt x="12348" y="89960"/>
                  <a:pt x="12530" y="89982"/>
                </a:cubicBezTo>
                <a:cubicBezTo>
                  <a:pt x="12826" y="89891"/>
                  <a:pt x="12508" y="89619"/>
                  <a:pt x="12462" y="89550"/>
                </a:cubicBezTo>
                <a:cubicBezTo>
                  <a:pt x="12553" y="89437"/>
                  <a:pt x="12348" y="89027"/>
                  <a:pt x="12462" y="88891"/>
                </a:cubicBezTo>
                <a:cubicBezTo>
                  <a:pt x="12462" y="88891"/>
                  <a:pt x="12644" y="88914"/>
                  <a:pt x="12644" y="88891"/>
                </a:cubicBezTo>
                <a:cubicBezTo>
                  <a:pt x="12644" y="88754"/>
                  <a:pt x="12508" y="88641"/>
                  <a:pt x="12462" y="88459"/>
                </a:cubicBezTo>
                <a:cubicBezTo>
                  <a:pt x="12439" y="88300"/>
                  <a:pt x="12553" y="88300"/>
                  <a:pt x="12553" y="88231"/>
                </a:cubicBezTo>
                <a:cubicBezTo>
                  <a:pt x="12576" y="88095"/>
                  <a:pt x="12348" y="87959"/>
                  <a:pt x="12576" y="87686"/>
                </a:cubicBezTo>
                <a:cubicBezTo>
                  <a:pt x="12598" y="87640"/>
                  <a:pt x="12621" y="87527"/>
                  <a:pt x="12667" y="87481"/>
                </a:cubicBezTo>
                <a:cubicBezTo>
                  <a:pt x="12780" y="87345"/>
                  <a:pt x="13144" y="87731"/>
                  <a:pt x="13121" y="87163"/>
                </a:cubicBezTo>
                <a:close/>
                <a:moveTo>
                  <a:pt x="13167" y="91415"/>
                </a:moveTo>
                <a:cubicBezTo>
                  <a:pt x="13167" y="91711"/>
                  <a:pt x="13121" y="91893"/>
                  <a:pt x="12871" y="91847"/>
                </a:cubicBezTo>
                <a:cubicBezTo>
                  <a:pt x="12849" y="91574"/>
                  <a:pt x="12917" y="91392"/>
                  <a:pt x="13167" y="91415"/>
                </a:cubicBezTo>
                <a:close/>
                <a:moveTo>
                  <a:pt x="12121" y="86480"/>
                </a:moveTo>
                <a:cubicBezTo>
                  <a:pt x="12166" y="86958"/>
                  <a:pt x="11894" y="86890"/>
                  <a:pt x="11666" y="86799"/>
                </a:cubicBezTo>
                <a:cubicBezTo>
                  <a:pt x="11643" y="86458"/>
                  <a:pt x="11962" y="86571"/>
                  <a:pt x="12121" y="86480"/>
                </a:cubicBezTo>
                <a:close/>
                <a:moveTo>
                  <a:pt x="10711" y="65583"/>
                </a:moveTo>
                <a:cubicBezTo>
                  <a:pt x="10779" y="64082"/>
                  <a:pt x="10734" y="63672"/>
                  <a:pt x="10848" y="62194"/>
                </a:cubicBezTo>
                <a:cubicBezTo>
                  <a:pt x="10984" y="61853"/>
                  <a:pt x="10938" y="62581"/>
                  <a:pt x="10938" y="62854"/>
                </a:cubicBezTo>
                <a:cubicBezTo>
                  <a:pt x="10938" y="63650"/>
                  <a:pt x="10893" y="64923"/>
                  <a:pt x="10893" y="65787"/>
                </a:cubicBezTo>
                <a:cubicBezTo>
                  <a:pt x="10734" y="65833"/>
                  <a:pt x="10711" y="65719"/>
                  <a:pt x="10711" y="65583"/>
                </a:cubicBezTo>
                <a:close/>
                <a:moveTo>
                  <a:pt x="11916" y="82001"/>
                </a:moveTo>
                <a:cubicBezTo>
                  <a:pt x="11985" y="81910"/>
                  <a:pt x="12030" y="81819"/>
                  <a:pt x="12030" y="81682"/>
                </a:cubicBezTo>
                <a:cubicBezTo>
                  <a:pt x="12144" y="81864"/>
                  <a:pt x="12326" y="81955"/>
                  <a:pt x="12280" y="82342"/>
                </a:cubicBezTo>
                <a:cubicBezTo>
                  <a:pt x="12098" y="82296"/>
                  <a:pt x="12121" y="82023"/>
                  <a:pt x="11916" y="82001"/>
                </a:cubicBezTo>
                <a:close/>
                <a:moveTo>
                  <a:pt x="12053" y="78931"/>
                </a:moveTo>
                <a:cubicBezTo>
                  <a:pt x="12166" y="79136"/>
                  <a:pt x="12371" y="79226"/>
                  <a:pt x="12326" y="79590"/>
                </a:cubicBezTo>
                <a:cubicBezTo>
                  <a:pt x="12053" y="79590"/>
                  <a:pt x="12098" y="79204"/>
                  <a:pt x="12053" y="78931"/>
                </a:cubicBezTo>
                <a:close/>
                <a:moveTo>
                  <a:pt x="13326" y="67493"/>
                </a:moveTo>
                <a:cubicBezTo>
                  <a:pt x="13531" y="67470"/>
                  <a:pt x="13372" y="67879"/>
                  <a:pt x="13417" y="68038"/>
                </a:cubicBezTo>
                <a:cubicBezTo>
                  <a:pt x="13053" y="67993"/>
                  <a:pt x="13190" y="67652"/>
                  <a:pt x="13326" y="67493"/>
                </a:cubicBezTo>
                <a:close/>
                <a:moveTo>
                  <a:pt x="12075" y="66378"/>
                </a:moveTo>
                <a:cubicBezTo>
                  <a:pt x="11894" y="66242"/>
                  <a:pt x="12189" y="65787"/>
                  <a:pt x="12075" y="65378"/>
                </a:cubicBezTo>
                <a:cubicBezTo>
                  <a:pt x="12371" y="65423"/>
                  <a:pt x="12121" y="66106"/>
                  <a:pt x="12075" y="66378"/>
                </a:cubicBezTo>
                <a:close/>
                <a:moveTo>
                  <a:pt x="11916" y="76862"/>
                </a:moveTo>
                <a:cubicBezTo>
                  <a:pt x="11689" y="76839"/>
                  <a:pt x="11621" y="77021"/>
                  <a:pt x="11530" y="77180"/>
                </a:cubicBezTo>
                <a:cubicBezTo>
                  <a:pt x="11598" y="77294"/>
                  <a:pt x="11712" y="77339"/>
                  <a:pt x="11803" y="77407"/>
                </a:cubicBezTo>
                <a:cubicBezTo>
                  <a:pt x="11780" y="77657"/>
                  <a:pt x="11666" y="77817"/>
                  <a:pt x="11712" y="78158"/>
                </a:cubicBezTo>
                <a:cubicBezTo>
                  <a:pt x="11484" y="77908"/>
                  <a:pt x="11416" y="78112"/>
                  <a:pt x="11257" y="77839"/>
                </a:cubicBezTo>
                <a:cubicBezTo>
                  <a:pt x="11393" y="77407"/>
                  <a:pt x="11371" y="77862"/>
                  <a:pt x="11621" y="77839"/>
                </a:cubicBezTo>
                <a:cubicBezTo>
                  <a:pt x="11575" y="77453"/>
                  <a:pt x="11211" y="77453"/>
                  <a:pt x="11371" y="76839"/>
                </a:cubicBezTo>
                <a:cubicBezTo>
                  <a:pt x="11871" y="76884"/>
                  <a:pt x="11621" y="76634"/>
                  <a:pt x="11643" y="76202"/>
                </a:cubicBezTo>
                <a:cubicBezTo>
                  <a:pt x="12030" y="76202"/>
                  <a:pt x="12098" y="76611"/>
                  <a:pt x="12098" y="77089"/>
                </a:cubicBezTo>
                <a:cubicBezTo>
                  <a:pt x="11939" y="77112"/>
                  <a:pt x="11916" y="76998"/>
                  <a:pt x="11916" y="76862"/>
                </a:cubicBezTo>
                <a:close/>
                <a:moveTo>
                  <a:pt x="10711" y="66015"/>
                </a:moveTo>
                <a:cubicBezTo>
                  <a:pt x="11029" y="66106"/>
                  <a:pt x="10825" y="66810"/>
                  <a:pt x="10870" y="67220"/>
                </a:cubicBezTo>
                <a:cubicBezTo>
                  <a:pt x="10484" y="66992"/>
                  <a:pt x="10916" y="66447"/>
                  <a:pt x="10711" y="66015"/>
                </a:cubicBezTo>
                <a:close/>
                <a:moveTo>
                  <a:pt x="12598" y="68243"/>
                </a:moveTo>
                <a:cubicBezTo>
                  <a:pt x="12462" y="67470"/>
                  <a:pt x="12667" y="67083"/>
                  <a:pt x="12621" y="66492"/>
                </a:cubicBezTo>
                <a:cubicBezTo>
                  <a:pt x="12962" y="66651"/>
                  <a:pt x="12644" y="65992"/>
                  <a:pt x="12985" y="66174"/>
                </a:cubicBezTo>
                <a:cubicBezTo>
                  <a:pt x="12871" y="66538"/>
                  <a:pt x="12962" y="66856"/>
                  <a:pt x="12871" y="67152"/>
                </a:cubicBezTo>
                <a:cubicBezTo>
                  <a:pt x="12871" y="67174"/>
                  <a:pt x="12712" y="67129"/>
                  <a:pt x="12689" y="67152"/>
                </a:cubicBezTo>
                <a:cubicBezTo>
                  <a:pt x="12621" y="67243"/>
                  <a:pt x="12758" y="67584"/>
                  <a:pt x="12689" y="67697"/>
                </a:cubicBezTo>
                <a:cubicBezTo>
                  <a:pt x="12758" y="67857"/>
                  <a:pt x="12826" y="67675"/>
                  <a:pt x="13053" y="67811"/>
                </a:cubicBezTo>
                <a:cubicBezTo>
                  <a:pt x="12758" y="68061"/>
                  <a:pt x="13053" y="68380"/>
                  <a:pt x="12849" y="68789"/>
                </a:cubicBezTo>
                <a:cubicBezTo>
                  <a:pt x="12871" y="68925"/>
                  <a:pt x="12940" y="68857"/>
                  <a:pt x="12940" y="68789"/>
                </a:cubicBezTo>
                <a:cubicBezTo>
                  <a:pt x="13235" y="68903"/>
                  <a:pt x="12849" y="69084"/>
                  <a:pt x="12849" y="69221"/>
                </a:cubicBezTo>
                <a:cubicBezTo>
                  <a:pt x="12644" y="69266"/>
                  <a:pt x="12621" y="68561"/>
                  <a:pt x="12485" y="68903"/>
                </a:cubicBezTo>
                <a:cubicBezTo>
                  <a:pt x="12280" y="68675"/>
                  <a:pt x="12644" y="68334"/>
                  <a:pt x="12871" y="68561"/>
                </a:cubicBezTo>
                <a:cubicBezTo>
                  <a:pt x="12758" y="68470"/>
                  <a:pt x="12849" y="68175"/>
                  <a:pt x="12598" y="68243"/>
                </a:cubicBezTo>
                <a:close/>
                <a:moveTo>
                  <a:pt x="10666" y="75088"/>
                </a:moveTo>
                <a:cubicBezTo>
                  <a:pt x="10870" y="75133"/>
                  <a:pt x="10688" y="75634"/>
                  <a:pt x="10734" y="75861"/>
                </a:cubicBezTo>
                <a:cubicBezTo>
                  <a:pt x="10393" y="75747"/>
                  <a:pt x="10666" y="75406"/>
                  <a:pt x="10666" y="75088"/>
                </a:cubicBezTo>
                <a:close/>
                <a:moveTo>
                  <a:pt x="11757" y="68448"/>
                </a:moveTo>
                <a:cubicBezTo>
                  <a:pt x="12053" y="68516"/>
                  <a:pt x="11871" y="68743"/>
                  <a:pt x="11848" y="68993"/>
                </a:cubicBezTo>
                <a:cubicBezTo>
                  <a:pt x="11621" y="68971"/>
                  <a:pt x="11643" y="68584"/>
                  <a:pt x="11757" y="68448"/>
                </a:cubicBezTo>
                <a:close/>
                <a:moveTo>
                  <a:pt x="10848" y="68311"/>
                </a:moveTo>
                <a:lnTo>
                  <a:pt x="10825" y="69289"/>
                </a:lnTo>
                <a:cubicBezTo>
                  <a:pt x="10597" y="69312"/>
                  <a:pt x="10529" y="68243"/>
                  <a:pt x="10848" y="68311"/>
                </a:cubicBezTo>
                <a:close/>
                <a:moveTo>
                  <a:pt x="11302" y="69084"/>
                </a:moveTo>
                <a:cubicBezTo>
                  <a:pt x="10984" y="69016"/>
                  <a:pt x="11166" y="68675"/>
                  <a:pt x="11211" y="68425"/>
                </a:cubicBezTo>
                <a:cubicBezTo>
                  <a:pt x="11507" y="68493"/>
                  <a:pt x="11348" y="68834"/>
                  <a:pt x="11302" y="69084"/>
                </a:cubicBezTo>
                <a:close/>
                <a:moveTo>
                  <a:pt x="46117" y="24605"/>
                </a:moveTo>
                <a:cubicBezTo>
                  <a:pt x="46322" y="24810"/>
                  <a:pt x="46526" y="25105"/>
                  <a:pt x="46708" y="25447"/>
                </a:cubicBezTo>
                <a:cubicBezTo>
                  <a:pt x="46868" y="25788"/>
                  <a:pt x="47049" y="26129"/>
                  <a:pt x="47231" y="26379"/>
                </a:cubicBezTo>
                <a:cubicBezTo>
                  <a:pt x="46777" y="25970"/>
                  <a:pt x="46390" y="25196"/>
                  <a:pt x="46117" y="24605"/>
                </a:cubicBezTo>
                <a:close/>
                <a:moveTo>
                  <a:pt x="4412" y="26970"/>
                </a:moveTo>
                <a:cubicBezTo>
                  <a:pt x="4026" y="26856"/>
                  <a:pt x="4048" y="26424"/>
                  <a:pt x="4162" y="25970"/>
                </a:cubicBezTo>
                <a:cubicBezTo>
                  <a:pt x="3980" y="25856"/>
                  <a:pt x="3821" y="25037"/>
                  <a:pt x="4276" y="25105"/>
                </a:cubicBezTo>
                <a:cubicBezTo>
                  <a:pt x="4276" y="25719"/>
                  <a:pt x="4503" y="26584"/>
                  <a:pt x="4412" y="26970"/>
                </a:cubicBezTo>
                <a:close/>
                <a:moveTo>
                  <a:pt x="6459" y="25037"/>
                </a:moveTo>
                <a:cubicBezTo>
                  <a:pt x="6595" y="24878"/>
                  <a:pt x="6663" y="24628"/>
                  <a:pt x="6754" y="24401"/>
                </a:cubicBezTo>
                <a:cubicBezTo>
                  <a:pt x="7437" y="24742"/>
                  <a:pt x="7073" y="25742"/>
                  <a:pt x="7095" y="26470"/>
                </a:cubicBezTo>
                <a:cubicBezTo>
                  <a:pt x="7095" y="26606"/>
                  <a:pt x="7255" y="26561"/>
                  <a:pt x="7368" y="26584"/>
                </a:cubicBezTo>
                <a:cubicBezTo>
                  <a:pt x="7004" y="26879"/>
                  <a:pt x="7368" y="27175"/>
                  <a:pt x="7437" y="27584"/>
                </a:cubicBezTo>
                <a:cubicBezTo>
                  <a:pt x="7482" y="27925"/>
                  <a:pt x="7186" y="27857"/>
                  <a:pt x="7164" y="28107"/>
                </a:cubicBezTo>
                <a:cubicBezTo>
                  <a:pt x="6913" y="27743"/>
                  <a:pt x="7277" y="27357"/>
                  <a:pt x="7073" y="26902"/>
                </a:cubicBezTo>
                <a:cubicBezTo>
                  <a:pt x="6936" y="26720"/>
                  <a:pt x="6641" y="26720"/>
                  <a:pt x="6641" y="26356"/>
                </a:cubicBezTo>
                <a:cubicBezTo>
                  <a:pt x="6777" y="26333"/>
                  <a:pt x="6777" y="26470"/>
                  <a:pt x="6891" y="26470"/>
                </a:cubicBezTo>
                <a:cubicBezTo>
                  <a:pt x="6754" y="25833"/>
                  <a:pt x="7209" y="25060"/>
                  <a:pt x="6459" y="25037"/>
                </a:cubicBezTo>
                <a:close/>
                <a:moveTo>
                  <a:pt x="7732" y="26152"/>
                </a:moveTo>
                <a:cubicBezTo>
                  <a:pt x="7869" y="26265"/>
                  <a:pt x="7869" y="26515"/>
                  <a:pt x="7914" y="26720"/>
                </a:cubicBezTo>
                <a:cubicBezTo>
                  <a:pt x="7596" y="26788"/>
                  <a:pt x="7573" y="26311"/>
                  <a:pt x="7732" y="26152"/>
                </a:cubicBezTo>
                <a:close/>
                <a:moveTo>
                  <a:pt x="3684" y="33496"/>
                </a:moveTo>
                <a:cubicBezTo>
                  <a:pt x="3389" y="32928"/>
                  <a:pt x="3730" y="32155"/>
                  <a:pt x="3707" y="31541"/>
                </a:cubicBezTo>
                <a:cubicBezTo>
                  <a:pt x="3684" y="31063"/>
                  <a:pt x="3389" y="30768"/>
                  <a:pt x="3548" y="30449"/>
                </a:cubicBezTo>
                <a:cubicBezTo>
                  <a:pt x="3798" y="30427"/>
                  <a:pt x="3684" y="30859"/>
                  <a:pt x="3707" y="31109"/>
                </a:cubicBezTo>
                <a:cubicBezTo>
                  <a:pt x="3753" y="31313"/>
                  <a:pt x="3866" y="31495"/>
                  <a:pt x="3889" y="31655"/>
                </a:cubicBezTo>
                <a:cubicBezTo>
                  <a:pt x="3912" y="31814"/>
                  <a:pt x="3798" y="31814"/>
                  <a:pt x="3798" y="31859"/>
                </a:cubicBezTo>
                <a:cubicBezTo>
                  <a:pt x="3798" y="31996"/>
                  <a:pt x="4003" y="32314"/>
                  <a:pt x="3707" y="32405"/>
                </a:cubicBezTo>
                <a:cubicBezTo>
                  <a:pt x="3844" y="32973"/>
                  <a:pt x="3844" y="32951"/>
                  <a:pt x="3684" y="33496"/>
                </a:cubicBezTo>
                <a:close/>
                <a:moveTo>
                  <a:pt x="3684" y="45526"/>
                </a:moveTo>
                <a:cubicBezTo>
                  <a:pt x="3662" y="45071"/>
                  <a:pt x="3821" y="45117"/>
                  <a:pt x="3684" y="44775"/>
                </a:cubicBezTo>
                <a:cubicBezTo>
                  <a:pt x="4207" y="44753"/>
                  <a:pt x="3571" y="45412"/>
                  <a:pt x="4139" y="45321"/>
                </a:cubicBezTo>
                <a:cubicBezTo>
                  <a:pt x="4230" y="45685"/>
                  <a:pt x="3866" y="45480"/>
                  <a:pt x="3684" y="45526"/>
                </a:cubicBezTo>
                <a:close/>
                <a:moveTo>
                  <a:pt x="8255" y="27812"/>
                </a:moveTo>
                <a:cubicBezTo>
                  <a:pt x="8232" y="27470"/>
                  <a:pt x="8551" y="27402"/>
                  <a:pt x="8346" y="27152"/>
                </a:cubicBezTo>
                <a:cubicBezTo>
                  <a:pt x="8460" y="26811"/>
                  <a:pt x="8778" y="28062"/>
                  <a:pt x="8255" y="27812"/>
                </a:cubicBezTo>
                <a:close/>
                <a:moveTo>
                  <a:pt x="6777" y="28221"/>
                </a:moveTo>
                <a:cubicBezTo>
                  <a:pt x="6754" y="28516"/>
                  <a:pt x="7391" y="28107"/>
                  <a:pt x="7232" y="28562"/>
                </a:cubicBezTo>
                <a:cubicBezTo>
                  <a:pt x="7004" y="28698"/>
                  <a:pt x="6868" y="28221"/>
                  <a:pt x="6777" y="28539"/>
                </a:cubicBezTo>
                <a:cubicBezTo>
                  <a:pt x="6572" y="28516"/>
                  <a:pt x="6572" y="28244"/>
                  <a:pt x="6777" y="28221"/>
                </a:cubicBezTo>
                <a:close/>
                <a:moveTo>
                  <a:pt x="6527" y="27652"/>
                </a:moveTo>
                <a:cubicBezTo>
                  <a:pt x="6800" y="27584"/>
                  <a:pt x="6618" y="28039"/>
                  <a:pt x="6982" y="27902"/>
                </a:cubicBezTo>
                <a:cubicBezTo>
                  <a:pt x="6982" y="28084"/>
                  <a:pt x="6891" y="28175"/>
                  <a:pt x="6777" y="28221"/>
                </a:cubicBezTo>
                <a:cubicBezTo>
                  <a:pt x="6709" y="28016"/>
                  <a:pt x="6413" y="28062"/>
                  <a:pt x="6527" y="27652"/>
                </a:cubicBezTo>
                <a:close/>
                <a:moveTo>
                  <a:pt x="8278" y="26720"/>
                </a:moveTo>
                <a:cubicBezTo>
                  <a:pt x="8232" y="26925"/>
                  <a:pt x="8028" y="27152"/>
                  <a:pt x="8073" y="27379"/>
                </a:cubicBezTo>
                <a:cubicBezTo>
                  <a:pt x="7709" y="27425"/>
                  <a:pt x="8187" y="26629"/>
                  <a:pt x="8187" y="26720"/>
                </a:cubicBezTo>
                <a:cubicBezTo>
                  <a:pt x="8187" y="26629"/>
                  <a:pt x="8096" y="26174"/>
                  <a:pt x="8096" y="25833"/>
                </a:cubicBezTo>
                <a:cubicBezTo>
                  <a:pt x="8096" y="25515"/>
                  <a:pt x="8210" y="25242"/>
                  <a:pt x="8119" y="24969"/>
                </a:cubicBezTo>
                <a:cubicBezTo>
                  <a:pt x="8278" y="24946"/>
                  <a:pt x="8323" y="24787"/>
                  <a:pt x="8301" y="24537"/>
                </a:cubicBezTo>
                <a:cubicBezTo>
                  <a:pt x="8574" y="24878"/>
                  <a:pt x="8210" y="25310"/>
                  <a:pt x="8187" y="25833"/>
                </a:cubicBezTo>
                <a:cubicBezTo>
                  <a:pt x="8187" y="26174"/>
                  <a:pt x="8323" y="26424"/>
                  <a:pt x="8278" y="26720"/>
                </a:cubicBezTo>
                <a:close/>
                <a:moveTo>
                  <a:pt x="5958" y="27971"/>
                </a:moveTo>
                <a:cubicBezTo>
                  <a:pt x="5731" y="28266"/>
                  <a:pt x="5640" y="27334"/>
                  <a:pt x="5799" y="27107"/>
                </a:cubicBezTo>
                <a:cubicBezTo>
                  <a:pt x="6049" y="27152"/>
                  <a:pt x="5708" y="27925"/>
                  <a:pt x="5958" y="27971"/>
                </a:cubicBezTo>
                <a:close/>
                <a:moveTo>
                  <a:pt x="4253" y="56919"/>
                </a:moveTo>
                <a:cubicBezTo>
                  <a:pt x="4435" y="56668"/>
                  <a:pt x="4276" y="56236"/>
                  <a:pt x="4253" y="55827"/>
                </a:cubicBezTo>
                <a:cubicBezTo>
                  <a:pt x="4253" y="55622"/>
                  <a:pt x="4367" y="55577"/>
                  <a:pt x="4367" y="55372"/>
                </a:cubicBezTo>
                <a:cubicBezTo>
                  <a:pt x="4367" y="55190"/>
                  <a:pt x="4253" y="55145"/>
                  <a:pt x="4276" y="54940"/>
                </a:cubicBezTo>
                <a:cubicBezTo>
                  <a:pt x="4321" y="54099"/>
                  <a:pt x="4344" y="52962"/>
                  <a:pt x="4321" y="51893"/>
                </a:cubicBezTo>
                <a:cubicBezTo>
                  <a:pt x="4821" y="51916"/>
                  <a:pt x="4480" y="52621"/>
                  <a:pt x="4480" y="52871"/>
                </a:cubicBezTo>
                <a:cubicBezTo>
                  <a:pt x="4503" y="53189"/>
                  <a:pt x="4730" y="53371"/>
                  <a:pt x="4571" y="53644"/>
                </a:cubicBezTo>
                <a:cubicBezTo>
                  <a:pt x="4594" y="53780"/>
                  <a:pt x="4753" y="53758"/>
                  <a:pt x="4753" y="53644"/>
                </a:cubicBezTo>
                <a:cubicBezTo>
                  <a:pt x="4981" y="53758"/>
                  <a:pt x="4662" y="54122"/>
                  <a:pt x="4480" y="54076"/>
                </a:cubicBezTo>
                <a:cubicBezTo>
                  <a:pt x="4571" y="55008"/>
                  <a:pt x="4412" y="55691"/>
                  <a:pt x="4617" y="56373"/>
                </a:cubicBezTo>
                <a:cubicBezTo>
                  <a:pt x="4503" y="56578"/>
                  <a:pt x="4480" y="56873"/>
                  <a:pt x="4253" y="56919"/>
                </a:cubicBezTo>
                <a:close/>
                <a:moveTo>
                  <a:pt x="5549" y="61080"/>
                </a:moveTo>
                <a:cubicBezTo>
                  <a:pt x="5322" y="61057"/>
                  <a:pt x="5253" y="61239"/>
                  <a:pt x="5276" y="61512"/>
                </a:cubicBezTo>
                <a:cubicBezTo>
                  <a:pt x="4867" y="61262"/>
                  <a:pt x="5344" y="60648"/>
                  <a:pt x="5117" y="60216"/>
                </a:cubicBezTo>
                <a:cubicBezTo>
                  <a:pt x="5231" y="60102"/>
                  <a:pt x="5458" y="60102"/>
                  <a:pt x="5481" y="59898"/>
                </a:cubicBezTo>
                <a:cubicBezTo>
                  <a:pt x="5435" y="59556"/>
                  <a:pt x="5276" y="59988"/>
                  <a:pt x="5117" y="59875"/>
                </a:cubicBezTo>
                <a:cubicBezTo>
                  <a:pt x="5185" y="59784"/>
                  <a:pt x="5208" y="59625"/>
                  <a:pt x="5208" y="59443"/>
                </a:cubicBezTo>
                <a:cubicBezTo>
                  <a:pt x="5390" y="59352"/>
                  <a:pt x="5504" y="59784"/>
                  <a:pt x="5572" y="59443"/>
                </a:cubicBezTo>
                <a:cubicBezTo>
                  <a:pt x="5708" y="59488"/>
                  <a:pt x="5890" y="60011"/>
                  <a:pt x="5663" y="60102"/>
                </a:cubicBezTo>
                <a:cubicBezTo>
                  <a:pt x="5663" y="60330"/>
                  <a:pt x="5913" y="60261"/>
                  <a:pt x="5845" y="60557"/>
                </a:cubicBezTo>
                <a:cubicBezTo>
                  <a:pt x="5640" y="60602"/>
                  <a:pt x="5663" y="60398"/>
                  <a:pt x="5663" y="60216"/>
                </a:cubicBezTo>
                <a:cubicBezTo>
                  <a:pt x="5504" y="60193"/>
                  <a:pt x="5504" y="60330"/>
                  <a:pt x="5390" y="60330"/>
                </a:cubicBezTo>
                <a:cubicBezTo>
                  <a:pt x="5526" y="60739"/>
                  <a:pt x="5913" y="60853"/>
                  <a:pt x="5913" y="61421"/>
                </a:cubicBezTo>
                <a:cubicBezTo>
                  <a:pt x="5504" y="61148"/>
                  <a:pt x="5754" y="61580"/>
                  <a:pt x="5822" y="61853"/>
                </a:cubicBezTo>
                <a:cubicBezTo>
                  <a:pt x="5663" y="61876"/>
                  <a:pt x="5617" y="61717"/>
                  <a:pt x="5458" y="61739"/>
                </a:cubicBezTo>
                <a:cubicBezTo>
                  <a:pt x="5390" y="61398"/>
                  <a:pt x="5617" y="61421"/>
                  <a:pt x="5549" y="61080"/>
                </a:cubicBezTo>
                <a:close/>
                <a:moveTo>
                  <a:pt x="5322" y="58238"/>
                </a:moveTo>
                <a:cubicBezTo>
                  <a:pt x="5504" y="57965"/>
                  <a:pt x="5299" y="57919"/>
                  <a:pt x="5435" y="57601"/>
                </a:cubicBezTo>
                <a:cubicBezTo>
                  <a:pt x="5617" y="57624"/>
                  <a:pt x="5504" y="58010"/>
                  <a:pt x="5686" y="58033"/>
                </a:cubicBezTo>
                <a:cubicBezTo>
                  <a:pt x="5640" y="58169"/>
                  <a:pt x="5504" y="58238"/>
                  <a:pt x="5322" y="58238"/>
                </a:cubicBezTo>
                <a:close/>
                <a:moveTo>
                  <a:pt x="4480" y="59420"/>
                </a:moveTo>
                <a:cubicBezTo>
                  <a:pt x="4276" y="59170"/>
                  <a:pt x="4458" y="58442"/>
                  <a:pt x="4412" y="58010"/>
                </a:cubicBezTo>
                <a:cubicBezTo>
                  <a:pt x="4594" y="58510"/>
                  <a:pt x="4617" y="59011"/>
                  <a:pt x="4480" y="59420"/>
                </a:cubicBezTo>
                <a:close/>
                <a:moveTo>
                  <a:pt x="5890" y="51143"/>
                </a:moveTo>
                <a:cubicBezTo>
                  <a:pt x="5867" y="50460"/>
                  <a:pt x="5299" y="51074"/>
                  <a:pt x="5344" y="50370"/>
                </a:cubicBezTo>
                <a:cubicBezTo>
                  <a:pt x="5595" y="50438"/>
                  <a:pt x="5663" y="50733"/>
                  <a:pt x="5981" y="50711"/>
                </a:cubicBezTo>
                <a:cubicBezTo>
                  <a:pt x="5981" y="51165"/>
                  <a:pt x="6209" y="51688"/>
                  <a:pt x="5776" y="51802"/>
                </a:cubicBezTo>
                <a:cubicBezTo>
                  <a:pt x="5867" y="51484"/>
                  <a:pt x="5526" y="50870"/>
                  <a:pt x="5890" y="51143"/>
                </a:cubicBezTo>
                <a:close/>
                <a:moveTo>
                  <a:pt x="4640" y="61398"/>
                </a:moveTo>
                <a:cubicBezTo>
                  <a:pt x="4435" y="61307"/>
                  <a:pt x="4344" y="60261"/>
                  <a:pt x="4662" y="59988"/>
                </a:cubicBezTo>
                <a:cubicBezTo>
                  <a:pt x="5003" y="59898"/>
                  <a:pt x="4662" y="60170"/>
                  <a:pt x="4640" y="60307"/>
                </a:cubicBezTo>
                <a:cubicBezTo>
                  <a:pt x="4617" y="60625"/>
                  <a:pt x="4753" y="61125"/>
                  <a:pt x="4640" y="61398"/>
                </a:cubicBezTo>
                <a:close/>
                <a:moveTo>
                  <a:pt x="5708" y="57169"/>
                </a:moveTo>
                <a:cubicBezTo>
                  <a:pt x="5640" y="56873"/>
                  <a:pt x="5867" y="56623"/>
                  <a:pt x="5731" y="56077"/>
                </a:cubicBezTo>
                <a:cubicBezTo>
                  <a:pt x="5936" y="56100"/>
                  <a:pt x="5776" y="56578"/>
                  <a:pt x="6072" y="56509"/>
                </a:cubicBezTo>
                <a:cubicBezTo>
                  <a:pt x="5981" y="56759"/>
                  <a:pt x="6049" y="57214"/>
                  <a:pt x="5708" y="57169"/>
                </a:cubicBezTo>
                <a:close/>
                <a:moveTo>
                  <a:pt x="6140" y="28971"/>
                </a:moveTo>
                <a:cubicBezTo>
                  <a:pt x="5981" y="28994"/>
                  <a:pt x="5890" y="28767"/>
                  <a:pt x="5867" y="28971"/>
                </a:cubicBezTo>
                <a:cubicBezTo>
                  <a:pt x="5595" y="28789"/>
                  <a:pt x="5936" y="28471"/>
                  <a:pt x="6140" y="28539"/>
                </a:cubicBezTo>
                <a:close/>
                <a:moveTo>
                  <a:pt x="5958" y="52348"/>
                </a:moveTo>
                <a:cubicBezTo>
                  <a:pt x="5867" y="53053"/>
                  <a:pt x="5958" y="53348"/>
                  <a:pt x="5845" y="54099"/>
                </a:cubicBezTo>
                <a:cubicBezTo>
                  <a:pt x="5435" y="54008"/>
                  <a:pt x="5322" y="53576"/>
                  <a:pt x="5299" y="53007"/>
                </a:cubicBezTo>
                <a:cubicBezTo>
                  <a:pt x="5663" y="52825"/>
                  <a:pt x="5344" y="53462"/>
                  <a:pt x="5572" y="53439"/>
                </a:cubicBezTo>
                <a:cubicBezTo>
                  <a:pt x="5890" y="53098"/>
                  <a:pt x="5481" y="52530"/>
                  <a:pt x="5958" y="52348"/>
                </a:cubicBezTo>
                <a:close/>
                <a:moveTo>
                  <a:pt x="5367" y="55304"/>
                </a:moveTo>
                <a:cubicBezTo>
                  <a:pt x="5276" y="55827"/>
                  <a:pt x="5617" y="55850"/>
                  <a:pt x="5526" y="56396"/>
                </a:cubicBezTo>
                <a:cubicBezTo>
                  <a:pt x="5140" y="56373"/>
                  <a:pt x="5322" y="55691"/>
                  <a:pt x="5094" y="55509"/>
                </a:cubicBezTo>
                <a:cubicBezTo>
                  <a:pt x="5163" y="55327"/>
                  <a:pt x="5458" y="54872"/>
                  <a:pt x="5640" y="55190"/>
                </a:cubicBezTo>
                <a:cubicBezTo>
                  <a:pt x="5936" y="55190"/>
                  <a:pt x="5367" y="54758"/>
                  <a:pt x="5640" y="54758"/>
                </a:cubicBezTo>
                <a:cubicBezTo>
                  <a:pt x="6004" y="54781"/>
                  <a:pt x="5913" y="55259"/>
                  <a:pt x="5822" y="55531"/>
                </a:cubicBezTo>
                <a:cubicBezTo>
                  <a:pt x="5526" y="55600"/>
                  <a:pt x="5549" y="55350"/>
                  <a:pt x="5367" y="55304"/>
                </a:cubicBezTo>
                <a:close/>
                <a:moveTo>
                  <a:pt x="5072" y="50802"/>
                </a:moveTo>
                <a:cubicBezTo>
                  <a:pt x="5253" y="50870"/>
                  <a:pt x="5708" y="51757"/>
                  <a:pt x="5231" y="52120"/>
                </a:cubicBezTo>
                <a:cubicBezTo>
                  <a:pt x="5299" y="52325"/>
                  <a:pt x="5390" y="52530"/>
                  <a:pt x="5413" y="52780"/>
                </a:cubicBezTo>
                <a:cubicBezTo>
                  <a:pt x="5322" y="52803"/>
                  <a:pt x="5322" y="52734"/>
                  <a:pt x="5322" y="52666"/>
                </a:cubicBezTo>
                <a:cubicBezTo>
                  <a:pt x="5231" y="52644"/>
                  <a:pt x="5231" y="52712"/>
                  <a:pt x="5231" y="52780"/>
                </a:cubicBezTo>
                <a:cubicBezTo>
                  <a:pt x="4821" y="52439"/>
                  <a:pt x="5640" y="51347"/>
                  <a:pt x="4958" y="51347"/>
                </a:cubicBezTo>
                <a:cubicBezTo>
                  <a:pt x="4890" y="51029"/>
                  <a:pt x="5094" y="51074"/>
                  <a:pt x="5072" y="50802"/>
                </a:cubicBezTo>
                <a:close/>
                <a:moveTo>
                  <a:pt x="5208" y="54417"/>
                </a:moveTo>
                <a:cubicBezTo>
                  <a:pt x="5003" y="54781"/>
                  <a:pt x="4799" y="53917"/>
                  <a:pt x="5026" y="53758"/>
                </a:cubicBezTo>
                <a:cubicBezTo>
                  <a:pt x="5231" y="53871"/>
                  <a:pt x="4867" y="54281"/>
                  <a:pt x="5208" y="54417"/>
                </a:cubicBezTo>
                <a:close/>
                <a:moveTo>
                  <a:pt x="5572" y="54099"/>
                </a:moveTo>
                <a:cubicBezTo>
                  <a:pt x="5458" y="54372"/>
                  <a:pt x="5595" y="54940"/>
                  <a:pt x="5276" y="54963"/>
                </a:cubicBezTo>
                <a:cubicBezTo>
                  <a:pt x="5231" y="54485"/>
                  <a:pt x="5435" y="54349"/>
                  <a:pt x="5390" y="53871"/>
                </a:cubicBezTo>
                <a:cubicBezTo>
                  <a:pt x="5481" y="53894"/>
                  <a:pt x="5458" y="54099"/>
                  <a:pt x="5572" y="54099"/>
                </a:cubicBezTo>
                <a:close/>
                <a:moveTo>
                  <a:pt x="683" y="2297"/>
                </a:moveTo>
                <a:cubicBezTo>
                  <a:pt x="660" y="2184"/>
                  <a:pt x="546" y="2206"/>
                  <a:pt x="569" y="2388"/>
                </a:cubicBezTo>
                <a:cubicBezTo>
                  <a:pt x="887" y="2434"/>
                  <a:pt x="1024" y="2275"/>
                  <a:pt x="1047" y="1956"/>
                </a:cubicBezTo>
                <a:cubicBezTo>
                  <a:pt x="751" y="1865"/>
                  <a:pt x="910" y="2320"/>
                  <a:pt x="683" y="2297"/>
                </a:cubicBezTo>
                <a:close/>
                <a:moveTo>
                  <a:pt x="1024" y="3821"/>
                </a:moveTo>
                <a:cubicBezTo>
                  <a:pt x="1092" y="3912"/>
                  <a:pt x="1638" y="4139"/>
                  <a:pt x="1570" y="3730"/>
                </a:cubicBezTo>
                <a:cubicBezTo>
                  <a:pt x="1570" y="3571"/>
                  <a:pt x="887" y="3480"/>
                  <a:pt x="1024" y="3821"/>
                </a:cubicBezTo>
                <a:close/>
                <a:moveTo>
                  <a:pt x="1274" y="4162"/>
                </a:moveTo>
                <a:cubicBezTo>
                  <a:pt x="1274" y="4435"/>
                  <a:pt x="1410" y="4503"/>
                  <a:pt x="1547" y="4594"/>
                </a:cubicBezTo>
                <a:cubicBezTo>
                  <a:pt x="1592" y="4458"/>
                  <a:pt x="1683" y="4389"/>
                  <a:pt x="1661" y="4162"/>
                </a:cubicBezTo>
                <a:close/>
                <a:moveTo>
                  <a:pt x="2002" y="4935"/>
                </a:moveTo>
                <a:cubicBezTo>
                  <a:pt x="2252" y="4981"/>
                  <a:pt x="2252" y="4708"/>
                  <a:pt x="2297" y="4503"/>
                </a:cubicBezTo>
                <a:cubicBezTo>
                  <a:pt x="1979" y="4389"/>
                  <a:pt x="1979" y="4662"/>
                  <a:pt x="2002" y="4935"/>
                </a:cubicBezTo>
                <a:close/>
                <a:moveTo>
                  <a:pt x="1456" y="4708"/>
                </a:moveTo>
                <a:cubicBezTo>
                  <a:pt x="1297" y="5140"/>
                  <a:pt x="1479" y="5254"/>
                  <a:pt x="1547" y="5481"/>
                </a:cubicBezTo>
                <a:cubicBezTo>
                  <a:pt x="1570" y="5640"/>
                  <a:pt x="1433" y="6186"/>
                  <a:pt x="1706" y="6027"/>
                </a:cubicBezTo>
                <a:cubicBezTo>
                  <a:pt x="1911" y="6004"/>
                  <a:pt x="1752" y="5549"/>
                  <a:pt x="1911" y="5481"/>
                </a:cubicBezTo>
                <a:cubicBezTo>
                  <a:pt x="1456" y="5322"/>
                  <a:pt x="1706" y="4981"/>
                  <a:pt x="1456" y="4708"/>
                </a:cubicBezTo>
                <a:close/>
                <a:moveTo>
                  <a:pt x="1979" y="7027"/>
                </a:moveTo>
                <a:cubicBezTo>
                  <a:pt x="1729" y="7346"/>
                  <a:pt x="1729" y="7459"/>
                  <a:pt x="1229" y="7323"/>
                </a:cubicBezTo>
                <a:cubicBezTo>
                  <a:pt x="1138" y="7891"/>
                  <a:pt x="1774" y="7505"/>
                  <a:pt x="1774" y="7664"/>
                </a:cubicBezTo>
                <a:cubicBezTo>
                  <a:pt x="1547" y="7823"/>
                  <a:pt x="1501" y="8687"/>
                  <a:pt x="1956" y="8665"/>
                </a:cubicBezTo>
                <a:cubicBezTo>
                  <a:pt x="2070" y="8323"/>
                  <a:pt x="1820" y="8392"/>
                  <a:pt x="1774" y="8210"/>
                </a:cubicBezTo>
                <a:cubicBezTo>
                  <a:pt x="1888" y="7778"/>
                  <a:pt x="2320" y="7391"/>
                  <a:pt x="1979" y="7027"/>
                </a:cubicBezTo>
                <a:close/>
                <a:moveTo>
                  <a:pt x="2047" y="8983"/>
                </a:moveTo>
                <a:cubicBezTo>
                  <a:pt x="1752" y="8960"/>
                  <a:pt x="1615" y="9802"/>
                  <a:pt x="1933" y="9847"/>
                </a:cubicBezTo>
                <a:cubicBezTo>
                  <a:pt x="2070" y="9551"/>
                  <a:pt x="1911" y="9415"/>
                  <a:pt x="2047" y="8983"/>
                </a:cubicBezTo>
                <a:close/>
                <a:moveTo>
                  <a:pt x="1138" y="1206"/>
                </a:moveTo>
                <a:cubicBezTo>
                  <a:pt x="1524" y="1501"/>
                  <a:pt x="2070" y="1615"/>
                  <a:pt x="2320" y="2115"/>
                </a:cubicBezTo>
                <a:cubicBezTo>
                  <a:pt x="2366" y="2184"/>
                  <a:pt x="2343" y="2479"/>
                  <a:pt x="2411" y="2661"/>
                </a:cubicBezTo>
                <a:cubicBezTo>
                  <a:pt x="2479" y="2820"/>
                  <a:pt x="2752" y="3252"/>
                  <a:pt x="2570" y="3639"/>
                </a:cubicBezTo>
                <a:cubicBezTo>
                  <a:pt x="2616" y="3866"/>
                  <a:pt x="2752" y="4003"/>
                  <a:pt x="2843" y="4185"/>
                </a:cubicBezTo>
                <a:cubicBezTo>
                  <a:pt x="2729" y="5754"/>
                  <a:pt x="3002" y="6754"/>
                  <a:pt x="2798" y="7800"/>
                </a:cubicBezTo>
                <a:cubicBezTo>
                  <a:pt x="2707" y="7709"/>
                  <a:pt x="2661" y="7596"/>
                  <a:pt x="2616" y="7459"/>
                </a:cubicBezTo>
                <a:cubicBezTo>
                  <a:pt x="2320" y="7528"/>
                  <a:pt x="2479" y="7755"/>
                  <a:pt x="2502" y="8005"/>
                </a:cubicBezTo>
                <a:cubicBezTo>
                  <a:pt x="2229" y="8096"/>
                  <a:pt x="2024" y="8642"/>
                  <a:pt x="2138" y="8869"/>
                </a:cubicBezTo>
                <a:cubicBezTo>
                  <a:pt x="2411" y="8574"/>
                  <a:pt x="2684" y="8255"/>
                  <a:pt x="2684" y="7914"/>
                </a:cubicBezTo>
                <a:cubicBezTo>
                  <a:pt x="2911" y="8346"/>
                  <a:pt x="2616" y="8710"/>
                  <a:pt x="2775" y="9210"/>
                </a:cubicBezTo>
                <a:cubicBezTo>
                  <a:pt x="2456" y="9028"/>
                  <a:pt x="2456" y="9529"/>
                  <a:pt x="2411" y="8983"/>
                </a:cubicBezTo>
                <a:cubicBezTo>
                  <a:pt x="2275" y="9142"/>
                  <a:pt x="2206" y="9529"/>
                  <a:pt x="2297" y="9642"/>
                </a:cubicBezTo>
                <a:cubicBezTo>
                  <a:pt x="2593" y="9642"/>
                  <a:pt x="2547" y="9210"/>
                  <a:pt x="2957" y="9324"/>
                </a:cubicBezTo>
                <a:lnTo>
                  <a:pt x="2934" y="9870"/>
                </a:lnTo>
                <a:cubicBezTo>
                  <a:pt x="2820" y="9165"/>
                  <a:pt x="2343" y="10006"/>
                  <a:pt x="2570" y="10302"/>
                </a:cubicBezTo>
                <a:cubicBezTo>
                  <a:pt x="2707" y="10325"/>
                  <a:pt x="2616" y="10074"/>
                  <a:pt x="2661" y="9983"/>
                </a:cubicBezTo>
                <a:cubicBezTo>
                  <a:pt x="2843" y="9733"/>
                  <a:pt x="2684" y="10597"/>
                  <a:pt x="2843" y="10870"/>
                </a:cubicBezTo>
                <a:cubicBezTo>
                  <a:pt x="2729" y="10939"/>
                  <a:pt x="2729" y="11120"/>
                  <a:pt x="2547" y="11075"/>
                </a:cubicBezTo>
                <a:cubicBezTo>
                  <a:pt x="2775" y="11416"/>
                  <a:pt x="2388" y="11894"/>
                  <a:pt x="2252" y="12257"/>
                </a:cubicBezTo>
                <a:cubicBezTo>
                  <a:pt x="2138" y="11712"/>
                  <a:pt x="2093" y="11029"/>
                  <a:pt x="1547" y="10939"/>
                </a:cubicBezTo>
                <a:cubicBezTo>
                  <a:pt x="1570" y="10825"/>
                  <a:pt x="1729" y="10870"/>
                  <a:pt x="1729" y="10734"/>
                </a:cubicBezTo>
                <a:cubicBezTo>
                  <a:pt x="1683" y="10393"/>
                  <a:pt x="1547" y="10825"/>
                  <a:pt x="1365" y="10711"/>
                </a:cubicBezTo>
                <a:cubicBezTo>
                  <a:pt x="1456" y="10302"/>
                  <a:pt x="1274" y="10188"/>
                  <a:pt x="1297" y="9847"/>
                </a:cubicBezTo>
                <a:cubicBezTo>
                  <a:pt x="1570" y="9733"/>
                  <a:pt x="1456" y="10097"/>
                  <a:pt x="1479" y="10279"/>
                </a:cubicBezTo>
                <a:cubicBezTo>
                  <a:pt x="1888" y="10393"/>
                  <a:pt x="1683" y="9506"/>
                  <a:pt x="1479" y="9415"/>
                </a:cubicBezTo>
                <a:cubicBezTo>
                  <a:pt x="1433" y="9074"/>
                  <a:pt x="1774" y="9165"/>
                  <a:pt x="1683" y="8755"/>
                </a:cubicBezTo>
                <a:cubicBezTo>
                  <a:pt x="1592" y="8642"/>
                  <a:pt x="1501" y="8528"/>
                  <a:pt x="1410" y="8414"/>
                </a:cubicBezTo>
                <a:cubicBezTo>
                  <a:pt x="1206" y="8414"/>
                  <a:pt x="1388" y="8778"/>
                  <a:pt x="1410" y="8755"/>
                </a:cubicBezTo>
                <a:cubicBezTo>
                  <a:pt x="1365" y="8892"/>
                  <a:pt x="1229" y="8915"/>
                  <a:pt x="1206" y="9074"/>
                </a:cubicBezTo>
                <a:cubicBezTo>
                  <a:pt x="1206" y="9256"/>
                  <a:pt x="1365" y="9574"/>
                  <a:pt x="1206" y="9961"/>
                </a:cubicBezTo>
                <a:cubicBezTo>
                  <a:pt x="1092" y="8983"/>
                  <a:pt x="1047" y="7982"/>
                  <a:pt x="978" y="7005"/>
                </a:cubicBezTo>
                <a:cubicBezTo>
                  <a:pt x="1342" y="7141"/>
                  <a:pt x="1615" y="7118"/>
                  <a:pt x="1888" y="7005"/>
                </a:cubicBezTo>
                <a:cubicBezTo>
                  <a:pt x="1956" y="6686"/>
                  <a:pt x="1729" y="6686"/>
                  <a:pt x="1797" y="6368"/>
                </a:cubicBezTo>
                <a:cubicBezTo>
                  <a:pt x="1729" y="6049"/>
                  <a:pt x="1638" y="6641"/>
                  <a:pt x="1342" y="6459"/>
                </a:cubicBezTo>
                <a:lnTo>
                  <a:pt x="1342" y="5913"/>
                </a:lnTo>
                <a:cubicBezTo>
                  <a:pt x="933" y="5936"/>
                  <a:pt x="1001" y="6254"/>
                  <a:pt x="1069" y="6663"/>
                </a:cubicBezTo>
                <a:cubicBezTo>
                  <a:pt x="705" y="6391"/>
                  <a:pt x="865" y="5549"/>
                  <a:pt x="728" y="5026"/>
                </a:cubicBezTo>
                <a:cubicBezTo>
                  <a:pt x="796" y="5072"/>
                  <a:pt x="865" y="5140"/>
                  <a:pt x="1001" y="5140"/>
                </a:cubicBezTo>
                <a:cubicBezTo>
                  <a:pt x="1024" y="4867"/>
                  <a:pt x="865" y="4799"/>
                  <a:pt x="819" y="4594"/>
                </a:cubicBezTo>
                <a:cubicBezTo>
                  <a:pt x="728" y="4640"/>
                  <a:pt x="660" y="4685"/>
                  <a:pt x="637" y="4799"/>
                </a:cubicBezTo>
                <a:cubicBezTo>
                  <a:pt x="364" y="4344"/>
                  <a:pt x="387" y="3503"/>
                  <a:pt x="296" y="2820"/>
                </a:cubicBezTo>
                <a:cubicBezTo>
                  <a:pt x="433" y="2957"/>
                  <a:pt x="524" y="2957"/>
                  <a:pt x="569" y="2729"/>
                </a:cubicBezTo>
                <a:cubicBezTo>
                  <a:pt x="637" y="2479"/>
                  <a:pt x="251" y="2275"/>
                  <a:pt x="205" y="2502"/>
                </a:cubicBezTo>
                <a:cubicBezTo>
                  <a:pt x="1" y="2479"/>
                  <a:pt x="182" y="2024"/>
                  <a:pt x="137" y="1843"/>
                </a:cubicBezTo>
                <a:cubicBezTo>
                  <a:pt x="410" y="1547"/>
                  <a:pt x="887" y="1524"/>
                  <a:pt x="1138" y="1206"/>
                </a:cubicBezTo>
                <a:close/>
                <a:moveTo>
                  <a:pt x="8414" y="17760"/>
                </a:moveTo>
                <a:cubicBezTo>
                  <a:pt x="8414" y="17556"/>
                  <a:pt x="8301" y="17533"/>
                  <a:pt x="8323" y="17328"/>
                </a:cubicBezTo>
                <a:cubicBezTo>
                  <a:pt x="8687" y="17147"/>
                  <a:pt x="8346" y="17783"/>
                  <a:pt x="8596" y="17760"/>
                </a:cubicBezTo>
                <a:cubicBezTo>
                  <a:pt x="8505" y="18284"/>
                  <a:pt x="8369" y="18738"/>
                  <a:pt x="8392" y="19398"/>
                </a:cubicBezTo>
                <a:cubicBezTo>
                  <a:pt x="8119" y="19580"/>
                  <a:pt x="8392" y="18056"/>
                  <a:pt x="8414" y="17760"/>
                </a:cubicBezTo>
                <a:close/>
                <a:moveTo>
                  <a:pt x="7573" y="18625"/>
                </a:moveTo>
                <a:cubicBezTo>
                  <a:pt x="8301" y="18716"/>
                  <a:pt x="7618" y="19557"/>
                  <a:pt x="7914" y="20034"/>
                </a:cubicBezTo>
                <a:cubicBezTo>
                  <a:pt x="7505" y="19898"/>
                  <a:pt x="7800" y="19966"/>
                  <a:pt x="7641" y="20262"/>
                </a:cubicBezTo>
                <a:cubicBezTo>
                  <a:pt x="7186" y="19875"/>
                  <a:pt x="7891" y="19193"/>
                  <a:pt x="7573" y="18625"/>
                </a:cubicBezTo>
                <a:close/>
                <a:moveTo>
                  <a:pt x="7482" y="18397"/>
                </a:moveTo>
                <a:cubicBezTo>
                  <a:pt x="7482" y="17942"/>
                  <a:pt x="7869" y="17601"/>
                  <a:pt x="7414" y="17397"/>
                </a:cubicBezTo>
                <a:cubicBezTo>
                  <a:pt x="7323" y="16987"/>
                  <a:pt x="7641" y="17101"/>
                  <a:pt x="7596" y="16760"/>
                </a:cubicBezTo>
                <a:cubicBezTo>
                  <a:pt x="7687" y="16328"/>
                  <a:pt x="7277" y="16191"/>
                  <a:pt x="7527" y="15873"/>
                </a:cubicBezTo>
                <a:cubicBezTo>
                  <a:pt x="7687" y="15987"/>
                  <a:pt x="7755" y="16328"/>
                  <a:pt x="7778" y="16760"/>
                </a:cubicBezTo>
                <a:cubicBezTo>
                  <a:pt x="7823" y="17306"/>
                  <a:pt x="7914" y="18306"/>
                  <a:pt x="7482" y="18397"/>
                </a:cubicBezTo>
                <a:close/>
                <a:moveTo>
                  <a:pt x="47300" y="78590"/>
                </a:moveTo>
                <a:cubicBezTo>
                  <a:pt x="47550" y="78703"/>
                  <a:pt x="47368" y="79113"/>
                  <a:pt x="47163" y="79204"/>
                </a:cubicBezTo>
                <a:cubicBezTo>
                  <a:pt x="47004" y="79090"/>
                  <a:pt x="47140" y="78840"/>
                  <a:pt x="47300" y="78590"/>
                </a:cubicBezTo>
                <a:close/>
                <a:moveTo>
                  <a:pt x="6663" y="17601"/>
                </a:moveTo>
                <a:lnTo>
                  <a:pt x="6686" y="17169"/>
                </a:lnTo>
                <a:cubicBezTo>
                  <a:pt x="6754" y="17237"/>
                  <a:pt x="6823" y="17283"/>
                  <a:pt x="6959" y="17283"/>
                </a:cubicBezTo>
                <a:lnTo>
                  <a:pt x="6959" y="17078"/>
                </a:lnTo>
                <a:cubicBezTo>
                  <a:pt x="6936" y="16942"/>
                  <a:pt x="6777" y="16965"/>
                  <a:pt x="6777" y="17056"/>
                </a:cubicBezTo>
                <a:cubicBezTo>
                  <a:pt x="6504" y="16919"/>
                  <a:pt x="6845" y="16646"/>
                  <a:pt x="6868" y="16533"/>
                </a:cubicBezTo>
                <a:cubicBezTo>
                  <a:pt x="6709" y="16510"/>
                  <a:pt x="6686" y="16646"/>
                  <a:pt x="6504" y="16623"/>
                </a:cubicBezTo>
                <a:cubicBezTo>
                  <a:pt x="6823" y="16373"/>
                  <a:pt x="6754" y="16055"/>
                  <a:pt x="6709" y="15532"/>
                </a:cubicBezTo>
                <a:cubicBezTo>
                  <a:pt x="6913" y="15577"/>
                  <a:pt x="6754" y="16055"/>
                  <a:pt x="7050" y="15987"/>
                </a:cubicBezTo>
                <a:cubicBezTo>
                  <a:pt x="7073" y="16055"/>
                  <a:pt x="6868" y="16305"/>
                  <a:pt x="6868" y="16305"/>
                </a:cubicBezTo>
                <a:cubicBezTo>
                  <a:pt x="6891" y="16373"/>
                  <a:pt x="7050" y="16419"/>
                  <a:pt x="7050" y="16419"/>
                </a:cubicBezTo>
                <a:cubicBezTo>
                  <a:pt x="7050" y="16646"/>
                  <a:pt x="6959" y="16896"/>
                  <a:pt x="7050" y="17397"/>
                </a:cubicBezTo>
                <a:cubicBezTo>
                  <a:pt x="6868" y="17397"/>
                  <a:pt x="6913" y="17692"/>
                  <a:pt x="6663" y="17601"/>
                </a:cubicBezTo>
                <a:close/>
                <a:moveTo>
                  <a:pt x="8551" y="20057"/>
                </a:moveTo>
                <a:cubicBezTo>
                  <a:pt x="8755" y="19989"/>
                  <a:pt x="8687" y="20262"/>
                  <a:pt x="8824" y="20285"/>
                </a:cubicBezTo>
                <a:cubicBezTo>
                  <a:pt x="8733" y="20580"/>
                  <a:pt x="8733" y="20739"/>
                  <a:pt x="8824" y="21035"/>
                </a:cubicBezTo>
                <a:cubicBezTo>
                  <a:pt x="8392" y="20876"/>
                  <a:pt x="8664" y="20557"/>
                  <a:pt x="8551" y="20057"/>
                </a:cubicBezTo>
                <a:close/>
                <a:moveTo>
                  <a:pt x="7732" y="20808"/>
                </a:moveTo>
                <a:cubicBezTo>
                  <a:pt x="7596" y="20398"/>
                  <a:pt x="7982" y="20603"/>
                  <a:pt x="7914" y="20262"/>
                </a:cubicBezTo>
                <a:cubicBezTo>
                  <a:pt x="8187" y="20421"/>
                  <a:pt x="7778" y="20808"/>
                  <a:pt x="7982" y="20921"/>
                </a:cubicBezTo>
                <a:cubicBezTo>
                  <a:pt x="7891" y="21285"/>
                  <a:pt x="7960" y="20603"/>
                  <a:pt x="7732" y="20808"/>
                </a:cubicBezTo>
                <a:close/>
                <a:moveTo>
                  <a:pt x="7937" y="706"/>
                </a:moveTo>
                <a:cubicBezTo>
                  <a:pt x="8323" y="842"/>
                  <a:pt x="7914" y="1229"/>
                  <a:pt x="8005" y="1683"/>
                </a:cubicBezTo>
                <a:cubicBezTo>
                  <a:pt x="7846" y="1934"/>
                  <a:pt x="7960" y="956"/>
                  <a:pt x="7937" y="706"/>
                </a:cubicBezTo>
                <a:close/>
                <a:moveTo>
                  <a:pt x="5435" y="62285"/>
                </a:moveTo>
                <a:cubicBezTo>
                  <a:pt x="5526" y="61921"/>
                  <a:pt x="5072" y="62149"/>
                  <a:pt x="5185" y="61739"/>
                </a:cubicBezTo>
                <a:cubicBezTo>
                  <a:pt x="5458" y="61785"/>
                  <a:pt x="5413" y="62194"/>
                  <a:pt x="5822" y="62081"/>
                </a:cubicBezTo>
                <a:cubicBezTo>
                  <a:pt x="5799" y="62262"/>
                  <a:pt x="5663" y="62331"/>
                  <a:pt x="5435" y="62285"/>
                </a:cubicBezTo>
                <a:close/>
                <a:moveTo>
                  <a:pt x="8892" y="16123"/>
                </a:moveTo>
                <a:cubicBezTo>
                  <a:pt x="8346" y="16191"/>
                  <a:pt x="8846" y="17237"/>
                  <a:pt x="9142" y="17328"/>
                </a:cubicBezTo>
                <a:cubicBezTo>
                  <a:pt x="9256" y="16714"/>
                  <a:pt x="8733" y="16805"/>
                  <a:pt x="8892" y="16123"/>
                </a:cubicBezTo>
                <a:close/>
                <a:moveTo>
                  <a:pt x="9529" y="16464"/>
                </a:moveTo>
                <a:cubicBezTo>
                  <a:pt x="9620" y="16828"/>
                  <a:pt x="9278" y="17533"/>
                  <a:pt x="9506" y="17351"/>
                </a:cubicBezTo>
                <a:cubicBezTo>
                  <a:pt x="9597" y="17215"/>
                  <a:pt x="9711" y="16214"/>
                  <a:pt x="9529" y="16464"/>
                </a:cubicBezTo>
                <a:close/>
                <a:moveTo>
                  <a:pt x="9847" y="13190"/>
                </a:moveTo>
                <a:cubicBezTo>
                  <a:pt x="9870" y="13122"/>
                  <a:pt x="9938" y="13076"/>
                  <a:pt x="10029" y="13099"/>
                </a:cubicBezTo>
                <a:cubicBezTo>
                  <a:pt x="9983" y="12826"/>
                  <a:pt x="9961" y="12530"/>
                  <a:pt x="9688" y="12530"/>
                </a:cubicBezTo>
                <a:cubicBezTo>
                  <a:pt x="9642" y="12849"/>
                  <a:pt x="9688" y="13099"/>
                  <a:pt x="9847" y="13190"/>
                </a:cubicBezTo>
                <a:close/>
                <a:moveTo>
                  <a:pt x="9233" y="17874"/>
                </a:moveTo>
                <a:cubicBezTo>
                  <a:pt x="8960" y="17942"/>
                  <a:pt x="8960" y="18284"/>
                  <a:pt x="8846" y="18534"/>
                </a:cubicBezTo>
                <a:cubicBezTo>
                  <a:pt x="9119" y="18625"/>
                  <a:pt x="9097" y="18374"/>
                  <a:pt x="9324" y="18443"/>
                </a:cubicBezTo>
                <a:cubicBezTo>
                  <a:pt x="9347" y="18170"/>
                  <a:pt x="9142" y="18193"/>
                  <a:pt x="9233" y="17874"/>
                </a:cubicBezTo>
                <a:close/>
                <a:moveTo>
                  <a:pt x="9028" y="18647"/>
                </a:moveTo>
                <a:cubicBezTo>
                  <a:pt x="8983" y="18988"/>
                  <a:pt x="9278" y="18943"/>
                  <a:pt x="9301" y="19193"/>
                </a:cubicBezTo>
                <a:cubicBezTo>
                  <a:pt x="9210" y="19193"/>
                  <a:pt x="9187" y="19398"/>
                  <a:pt x="9301" y="19420"/>
                </a:cubicBezTo>
                <a:cubicBezTo>
                  <a:pt x="9210" y="19011"/>
                  <a:pt x="9642" y="19261"/>
                  <a:pt x="9574" y="18875"/>
                </a:cubicBezTo>
                <a:cubicBezTo>
                  <a:pt x="9233" y="18988"/>
                  <a:pt x="9324" y="18602"/>
                  <a:pt x="9028" y="18647"/>
                </a:cubicBezTo>
                <a:close/>
                <a:moveTo>
                  <a:pt x="8846" y="19398"/>
                </a:moveTo>
                <a:cubicBezTo>
                  <a:pt x="8937" y="19375"/>
                  <a:pt x="8983" y="19284"/>
                  <a:pt x="9028" y="19193"/>
                </a:cubicBezTo>
                <a:cubicBezTo>
                  <a:pt x="8596" y="19193"/>
                  <a:pt x="8846" y="19489"/>
                  <a:pt x="8824" y="19853"/>
                </a:cubicBezTo>
                <a:cubicBezTo>
                  <a:pt x="9006" y="19739"/>
                  <a:pt x="9301" y="19807"/>
                  <a:pt x="9392" y="19648"/>
                </a:cubicBezTo>
                <a:cubicBezTo>
                  <a:pt x="9187" y="19398"/>
                  <a:pt x="8983" y="19762"/>
                  <a:pt x="8846" y="19398"/>
                </a:cubicBezTo>
                <a:close/>
                <a:moveTo>
                  <a:pt x="8619" y="15464"/>
                </a:moveTo>
                <a:cubicBezTo>
                  <a:pt x="8778" y="15305"/>
                  <a:pt x="8869" y="15009"/>
                  <a:pt x="8824" y="14600"/>
                </a:cubicBezTo>
                <a:cubicBezTo>
                  <a:pt x="9119" y="14645"/>
                  <a:pt x="9097" y="15350"/>
                  <a:pt x="8892" y="15373"/>
                </a:cubicBezTo>
                <a:cubicBezTo>
                  <a:pt x="9119" y="15418"/>
                  <a:pt x="9028" y="15805"/>
                  <a:pt x="9165" y="15919"/>
                </a:cubicBezTo>
                <a:cubicBezTo>
                  <a:pt x="9460" y="15577"/>
                  <a:pt x="9119" y="14850"/>
                  <a:pt x="9097" y="14713"/>
                </a:cubicBezTo>
                <a:cubicBezTo>
                  <a:pt x="9097" y="14736"/>
                  <a:pt x="9278" y="14691"/>
                  <a:pt x="9278" y="14713"/>
                </a:cubicBezTo>
                <a:cubicBezTo>
                  <a:pt x="9210" y="14486"/>
                  <a:pt x="9051" y="14372"/>
                  <a:pt x="8915" y="14281"/>
                </a:cubicBezTo>
                <a:cubicBezTo>
                  <a:pt x="8915" y="14077"/>
                  <a:pt x="8983" y="13986"/>
                  <a:pt x="9097" y="13940"/>
                </a:cubicBezTo>
                <a:cubicBezTo>
                  <a:pt x="9074" y="13667"/>
                  <a:pt x="8960" y="13349"/>
                  <a:pt x="9028" y="13190"/>
                </a:cubicBezTo>
                <a:cubicBezTo>
                  <a:pt x="8892" y="12758"/>
                  <a:pt x="9438" y="13167"/>
                  <a:pt x="9301" y="12758"/>
                </a:cubicBezTo>
                <a:cubicBezTo>
                  <a:pt x="9278" y="12599"/>
                  <a:pt x="9142" y="12735"/>
                  <a:pt x="9119" y="12849"/>
                </a:cubicBezTo>
                <a:cubicBezTo>
                  <a:pt x="8915" y="12758"/>
                  <a:pt x="9097" y="12235"/>
                  <a:pt x="9051" y="11985"/>
                </a:cubicBezTo>
                <a:cubicBezTo>
                  <a:pt x="9165" y="12121"/>
                  <a:pt x="9187" y="12394"/>
                  <a:pt x="9301" y="12530"/>
                </a:cubicBezTo>
                <a:cubicBezTo>
                  <a:pt x="9392" y="12508"/>
                  <a:pt x="9415" y="12417"/>
                  <a:pt x="9506" y="12417"/>
                </a:cubicBezTo>
                <a:cubicBezTo>
                  <a:pt x="9460" y="12189"/>
                  <a:pt x="9301" y="12076"/>
                  <a:pt x="9233" y="11871"/>
                </a:cubicBezTo>
                <a:cubicBezTo>
                  <a:pt x="9529" y="11985"/>
                  <a:pt x="9483" y="11029"/>
                  <a:pt x="9529" y="10779"/>
                </a:cubicBezTo>
                <a:cubicBezTo>
                  <a:pt x="9620" y="10984"/>
                  <a:pt x="9733" y="11166"/>
                  <a:pt x="9779" y="11439"/>
                </a:cubicBezTo>
                <a:cubicBezTo>
                  <a:pt x="9915" y="11416"/>
                  <a:pt x="9870" y="11166"/>
                  <a:pt x="9892" y="11007"/>
                </a:cubicBezTo>
                <a:cubicBezTo>
                  <a:pt x="10143" y="11371"/>
                  <a:pt x="10234" y="12621"/>
                  <a:pt x="10211" y="13303"/>
                </a:cubicBezTo>
                <a:cubicBezTo>
                  <a:pt x="10211" y="13508"/>
                  <a:pt x="10165" y="13531"/>
                  <a:pt x="10029" y="13531"/>
                </a:cubicBezTo>
                <a:cubicBezTo>
                  <a:pt x="10074" y="13645"/>
                  <a:pt x="10188" y="13622"/>
                  <a:pt x="10211" y="13758"/>
                </a:cubicBezTo>
                <a:cubicBezTo>
                  <a:pt x="10256" y="13986"/>
                  <a:pt x="10029" y="13917"/>
                  <a:pt x="10029" y="13963"/>
                </a:cubicBezTo>
                <a:cubicBezTo>
                  <a:pt x="10029" y="14099"/>
                  <a:pt x="10188" y="14145"/>
                  <a:pt x="10211" y="14304"/>
                </a:cubicBezTo>
                <a:cubicBezTo>
                  <a:pt x="10234" y="14531"/>
                  <a:pt x="10006" y="14850"/>
                  <a:pt x="10006" y="15168"/>
                </a:cubicBezTo>
                <a:cubicBezTo>
                  <a:pt x="9983" y="15646"/>
                  <a:pt x="10120" y="16100"/>
                  <a:pt x="10074" y="16601"/>
                </a:cubicBezTo>
                <a:cubicBezTo>
                  <a:pt x="10029" y="17033"/>
                  <a:pt x="9824" y="17419"/>
                  <a:pt x="9779" y="17897"/>
                </a:cubicBezTo>
                <a:cubicBezTo>
                  <a:pt x="9756" y="18079"/>
                  <a:pt x="9870" y="18193"/>
                  <a:pt x="9870" y="18215"/>
                </a:cubicBezTo>
                <a:cubicBezTo>
                  <a:pt x="9870" y="18966"/>
                  <a:pt x="9529" y="19671"/>
                  <a:pt x="9824" y="20307"/>
                </a:cubicBezTo>
                <a:cubicBezTo>
                  <a:pt x="9756" y="20376"/>
                  <a:pt x="9688" y="20489"/>
                  <a:pt x="9642" y="20626"/>
                </a:cubicBezTo>
                <a:cubicBezTo>
                  <a:pt x="9438" y="20535"/>
                  <a:pt x="9665" y="19944"/>
                  <a:pt x="9278" y="20080"/>
                </a:cubicBezTo>
                <a:cubicBezTo>
                  <a:pt x="9415" y="20398"/>
                  <a:pt x="9529" y="20717"/>
                  <a:pt x="9733" y="20967"/>
                </a:cubicBezTo>
                <a:cubicBezTo>
                  <a:pt x="9415" y="21467"/>
                  <a:pt x="9665" y="22422"/>
                  <a:pt x="9529" y="23127"/>
                </a:cubicBezTo>
                <a:cubicBezTo>
                  <a:pt x="9460" y="23400"/>
                  <a:pt x="9324" y="23377"/>
                  <a:pt x="9233" y="23559"/>
                </a:cubicBezTo>
                <a:cubicBezTo>
                  <a:pt x="9097" y="23832"/>
                  <a:pt x="9187" y="24241"/>
                  <a:pt x="8960" y="24332"/>
                </a:cubicBezTo>
                <a:cubicBezTo>
                  <a:pt x="8528" y="24241"/>
                  <a:pt x="8869" y="23696"/>
                  <a:pt x="8869" y="23445"/>
                </a:cubicBezTo>
                <a:cubicBezTo>
                  <a:pt x="8892" y="23104"/>
                  <a:pt x="8846" y="22718"/>
                  <a:pt x="8892" y="22468"/>
                </a:cubicBezTo>
                <a:cubicBezTo>
                  <a:pt x="8915" y="22354"/>
                  <a:pt x="8801" y="22240"/>
                  <a:pt x="8801" y="22240"/>
                </a:cubicBezTo>
                <a:cubicBezTo>
                  <a:pt x="8824" y="22172"/>
                  <a:pt x="8983" y="21945"/>
                  <a:pt x="8983" y="21922"/>
                </a:cubicBezTo>
                <a:cubicBezTo>
                  <a:pt x="9006" y="21785"/>
                  <a:pt x="8892" y="21535"/>
                  <a:pt x="8892" y="21376"/>
                </a:cubicBezTo>
                <a:cubicBezTo>
                  <a:pt x="8915" y="20990"/>
                  <a:pt x="9006" y="20876"/>
                  <a:pt x="8824" y="20489"/>
                </a:cubicBezTo>
                <a:cubicBezTo>
                  <a:pt x="9097" y="20467"/>
                  <a:pt x="9165" y="20944"/>
                  <a:pt x="9278" y="20512"/>
                </a:cubicBezTo>
                <a:cubicBezTo>
                  <a:pt x="9256" y="20353"/>
                  <a:pt x="9165" y="20557"/>
                  <a:pt x="9006" y="20512"/>
                </a:cubicBezTo>
                <a:cubicBezTo>
                  <a:pt x="8915" y="20262"/>
                  <a:pt x="8915" y="19898"/>
                  <a:pt x="8642" y="19830"/>
                </a:cubicBezTo>
                <a:cubicBezTo>
                  <a:pt x="8824" y="18988"/>
                  <a:pt x="8710" y="18420"/>
                  <a:pt x="8960" y="17760"/>
                </a:cubicBezTo>
                <a:cubicBezTo>
                  <a:pt x="8892" y="17351"/>
                  <a:pt x="8710" y="17033"/>
                  <a:pt x="8414" y="16874"/>
                </a:cubicBezTo>
                <a:cubicBezTo>
                  <a:pt x="8505" y="16623"/>
                  <a:pt x="8551" y="16305"/>
                  <a:pt x="8528" y="15896"/>
                </a:cubicBezTo>
                <a:lnTo>
                  <a:pt x="8892" y="15919"/>
                </a:lnTo>
                <a:cubicBezTo>
                  <a:pt x="8915" y="15623"/>
                  <a:pt x="8869" y="15441"/>
                  <a:pt x="8619" y="15464"/>
                </a:cubicBezTo>
                <a:close/>
                <a:moveTo>
                  <a:pt x="6868" y="11166"/>
                </a:moveTo>
                <a:cubicBezTo>
                  <a:pt x="6686" y="11371"/>
                  <a:pt x="6823" y="10279"/>
                  <a:pt x="6777" y="9961"/>
                </a:cubicBezTo>
                <a:cubicBezTo>
                  <a:pt x="7186" y="10165"/>
                  <a:pt x="6777" y="10711"/>
                  <a:pt x="6868" y="11166"/>
                </a:cubicBezTo>
                <a:close/>
                <a:moveTo>
                  <a:pt x="7573" y="24196"/>
                </a:moveTo>
                <a:cubicBezTo>
                  <a:pt x="7641" y="23968"/>
                  <a:pt x="7414" y="23946"/>
                  <a:pt x="7391" y="23855"/>
                </a:cubicBezTo>
                <a:cubicBezTo>
                  <a:pt x="7391" y="23582"/>
                  <a:pt x="7641" y="23718"/>
                  <a:pt x="7687" y="23423"/>
                </a:cubicBezTo>
                <a:cubicBezTo>
                  <a:pt x="7982" y="23696"/>
                  <a:pt x="8164" y="23400"/>
                  <a:pt x="8232" y="23878"/>
                </a:cubicBezTo>
                <a:cubicBezTo>
                  <a:pt x="7937" y="23946"/>
                  <a:pt x="7960" y="23673"/>
                  <a:pt x="7687" y="23764"/>
                </a:cubicBezTo>
                <a:cubicBezTo>
                  <a:pt x="7618" y="24037"/>
                  <a:pt x="7982" y="24378"/>
                  <a:pt x="8119" y="24082"/>
                </a:cubicBezTo>
                <a:cubicBezTo>
                  <a:pt x="8232" y="24105"/>
                  <a:pt x="8187" y="24196"/>
                  <a:pt x="8119" y="24196"/>
                </a:cubicBezTo>
                <a:lnTo>
                  <a:pt x="8119" y="24423"/>
                </a:lnTo>
                <a:cubicBezTo>
                  <a:pt x="7846" y="24491"/>
                  <a:pt x="7960" y="24105"/>
                  <a:pt x="7664" y="24196"/>
                </a:cubicBezTo>
                <a:cubicBezTo>
                  <a:pt x="7755" y="24673"/>
                  <a:pt x="7914" y="24764"/>
                  <a:pt x="7755" y="25174"/>
                </a:cubicBezTo>
                <a:cubicBezTo>
                  <a:pt x="7482" y="25174"/>
                  <a:pt x="7414" y="24924"/>
                  <a:pt x="7300" y="24719"/>
                </a:cubicBezTo>
                <a:cubicBezTo>
                  <a:pt x="7300" y="24378"/>
                  <a:pt x="7527" y="24446"/>
                  <a:pt x="7573" y="24196"/>
                </a:cubicBezTo>
                <a:close/>
                <a:moveTo>
                  <a:pt x="6004" y="31814"/>
                </a:moveTo>
                <a:cubicBezTo>
                  <a:pt x="5776" y="32155"/>
                  <a:pt x="6049" y="31018"/>
                  <a:pt x="5822" y="31041"/>
                </a:cubicBezTo>
                <a:cubicBezTo>
                  <a:pt x="5981" y="30722"/>
                  <a:pt x="5731" y="30563"/>
                  <a:pt x="5936" y="30267"/>
                </a:cubicBezTo>
                <a:cubicBezTo>
                  <a:pt x="5981" y="30677"/>
                  <a:pt x="6277" y="31245"/>
                  <a:pt x="6186" y="31473"/>
                </a:cubicBezTo>
                <a:cubicBezTo>
                  <a:pt x="6004" y="31109"/>
                  <a:pt x="5981" y="31382"/>
                  <a:pt x="6004" y="31814"/>
                </a:cubicBezTo>
                <a:close/>
                <a:moveTo>
                  <a:pt x="6913" y="32041"/>
                </a:moveTo>
                <a:cubicBezTo>
                  <a:pt x="6777" y="31836"/>
                  <a:pt x="6413" y="31905"/>
                  <a:pt x="6459" y="31495"/>
                </a:cubicBezTo>
                <a:cubicBezTo>
                  <a:pt x="6595" y="31814"/>
                  <a:pt x="6936" y="31223"/>
                  <a:pt x="6913" y="31723"/>
                </a:cubicBezTo>
                <a:cubicBezTo>
                  <a:pt x="7095" y="31655"/>
                  <a:pt x="6959" y="31154"/>
                  <a:pt x="7277" y="31291"/>
                </a:cubicBezTo>
                <a:cubicBezTo>
                  <a:pt x="7004" y="31700"/>
                  <a:pt x="7277" y="32223"/>
                  <a:pt x="7073" y="32814"/>
                </a:cubicBezTo>
                <a:cubicBezTo>
                  <a:pt x="6845" y="32519"/>
                  <a:pt x="7004" y="32996"/>
                  <a:pt x="6709" y="32905"/>
                </a:cubicBezTo>
                <a:cubicBezTo>
                  <a:pt x="6618" y="32405"/>
                  <a:pt x="6982" y="32496"/>
                  <a:pt x="6913" y="32041"/>
                </a:cubicBezTo>
                <a:close/>
                <a:moveTo>
                  <a:pt x="6800" y="21012"/>
                </a:moveTo>
                <a:cubicBezTo>
                  <a:pt x="6709" y="21058"/>
                  <a:pt x="6641" y="21126"/>
                  <a:pt x="6618" y="20990"/>
                </a:cubicBezTo>
                <a:cubicBezTo>
                  <a:pt x="6550" y="20535"/>
                  <a:pt x="6686" y="19489"/>
                  <a:pt x="6663" y="18693"/>
                </a:cubicBezTo>
                <a:cubicBezTo>
                  <a:pt x="6595" y="18306"/>
                  <a:pt x="6823" y="18306"/>
                  <a:pt x="6754" y="18716"/>
                </a:cubicBezTo>
                <a:cubicBezTo>
                  <a:pt x="6823" y="19489"/>
                  <a:pt x="6936" y="20285"/>
                  <a:pt x="6800" y="21012"/>
                </a:cubicBezTo>
                <a:close/>
                <a:moveTo>
                  <a:pt x="8096" y="32723"/>
                </a:moveTo>
                <a:cubicBezTo>
                  <a:pt x="8005" y="32723"/>
                  <a:pt x="8028" y="32587"/>
                  <a:pt x="8005" y="32496"/>
                </a:cubicBezTo>
                <a:cubicBezTo>
                  <a:pt x="7846" y="32496"/>
                  <a:pt x="7755" y="32587"/>
                  <a:pt x="7732" y="32723"/>
                </a:cubicBezTo>
                <a:cubicBezTo>
                  <a:pt x="7596" y="32723"/>
                  <a:pt x="7618" y="32087"/>
                  <a:pt x="7459" y="32496"/>
                </a:cubicBezTo>
                <a:cubicBezTo>
                  <a:pt x="7118" y="32428"/>
                  <a:pt x="7527" y="32109"/>
                  <a:pt x="7550" y="32064"/>
                </a:cubicBezTo>
                <a:cubicBezTo>
                  <a:pt x="7596" y="31927"/>
                  <a:pt x="7505" y="31746"/>
                  <a:pt x="7550" y="31632"/>
                </a:cubicBezTo>
                <a:cubicBezTo>
                  <a:pt x="7573" y="31564"/>
                  <a:pt x="7732" y="31564"/>
                  <a:pt x="7732" y="31518"/>
                </a:cubicBezTo>
                <a:cubicBezTo>
                  <a:pt x="7800" y="31359"/>
                  <a:pt x="7687" y="31132"/>
                  <a:pt x="7937" y="31200"/>
                </a:cubicBezTo>
                <a:cubicBezTo>
                  <a:pt x="7960" y="30995"/>
                  <a:pt x="7846" y="30654"/>
                  <a:pt x="8119" y="30768"/>
                </a:cubicBezTo>
                <a:cubicBezTo>
                  <a:pt x="7982" y="31041"/>
                  <a:pt x="8028" y="31427"/>
                  <a:pt x="7914" y="31746"/>
                </a:cubicBezTo>
                <a:cubicBezTo>
                  <a:pt x="7869" y="31927"/>
                  <a:pt x="7346" y="32109"/>
                  <a:pt x="7732" y="32382"/>
                </a:cubicBezTo>
                <a:cubicBezTo>
                  <a:pt x="7914" y="32200"/>
                  <a:pt x="7800" y="31677"/>
                  <a:pt x="8187" y="31746"/>
                </a:cubicBezTo>
                <a:cubicBezTo>
                  <a:pt x="8255" y="32291"/>
                  <a:pt x="7869" y="32269"/>
                  <a:pt x="8096" y="32723"/>
                </a:cubicBezTo>
                <a:close/>
                <a:moveTo>
                  <a:pt x="8551" y="32519"/>
                </a:moveTo>
                <a:cubicBezTo>
                  <a:pt x="8187" y="32382"/>
                  <a:pt x="8596" y="31996"/>
                  <a:pt x="8483" y="31541"/>
                </a:cubicBezTo>
                <a:cubicBezTo>
                  <a:pt x="8073" y="31746"/>
                  <a:pt x="8551" y="30790"/>
                  <a:pt x="8301" y="30427"/>
                </a:cubicBezTo>
                <a:cubicBezTo>
                  <a:pt x="8710" y="30358"/>
                  <a:pt x="8528" y="31018"/>
                  <a:pt x="8574" y="31313"/>
                </a:cubicBezTo>
                <a:cubicBezTo>
                  <a:pt x="8619" y="31768"/>
                  <a:pt x="8755" y="32246"/>
                  <a:pt x="8551" y="32519"/>
                </a:cubicBezTo>
                <a:close/>
                <a:moveTo>
                  <a:pt x="8346" y="33610"/>
                </a:moveTo>
                <a:cubicBezTo>
                  <a:pt x="8392" y="33406"/>
                  <a:pt x="8619" y="33406"/>
                  <a:pt x="8551" y="33064"/>
                </a:cubicBezTo>
                <a:cubicBezTo>
                  <a:pt x="8483" y="32951"/>
                  <a:pt x="8323" y="32951"/>
                  <a:pt x="8369" y="32723"/>
                </a:cubicBezTo>
                <a:cubicBezTo>
                  <a:pt x="8505" y="32746"/>
                  <a:pt x="8619" y="32746"/>
                  <a:pt x="8642" y="32632"/>
                </a:cubicBezTo>
                <a:cubicBezTo>
                  <a:pt x="8733" y="32905"/>
                  <a:pt x="8824" y="33587"/>
                  <a:pt x="8346" y="33610"/>
                </a:cubicBezTo>
                <a:close/>
                <a:moveTo>
                  <a:pt x="7164" y="33678"/>
                </a:moveTo>
                <a:lnTo>
                  <a:pt x="7164" y="33360"/>
                </a:lnTo>
                <a:cubicBezTo>
                  <a:pt x="7391" y="33428"/>
                  <a:pt x="7641" y="33474"/>
                  <a:pt x="7618" y="33815"/>
                </a:cubicBezTo>
                <a:cubicBezTo>
                  <a:pt x="7346" y="33883"/>
                  <a:pt x="7391" y="33656"/>
                  <a:pt x="7164" y="33678"/>
                </a:cubicBezTo>
                <a:close/>
                <a:moveTo>
                  <a:pt x="6845" y="23946"/>
                </a:moveTo>
                <a:cubicBezTo>
                  <a:pt x="6663" y="24014"/>
                  <a:pt x="6572" y="23445"/>
                  <a:pt x="6754" y="23400"/>
                </a:cubicBezTo>
                <a:cubicBezTo>
                  <a:pt x="6663" y="23150"/>
                  <a:pt x="6436" y="22991"/>
                  <a:pt x="6504" y="22536"/>
                </a:cubicBezTo>
                <a:cubicBezTo>
                  <a:pt x="6641" y="23082"/>
                  <a:pt x="6891" y="22718"/>
                  <a:pt x="6959" y="22308"/>
                </a:cubicBezTo>
                <a:cubicBezTo>
                  <a:pt x="7437" y="22809"/>
                  <a:pt x="6800" y="23241"/>
                  <a:pt x="7027" y="23855"/>
                </a:cubicBezTo>
                <a:cubicBezTo>
                  <a:pt x="6936" y="23832"/>
                  <a:pt x="6868" y="23878"/>
                  <a:pt x="6845" y="23946"/>
                </a:cubicBezTo>
                <a:close/>
                <a:moveTo>
                  <a:pt x="6595" y="22422"/>
                </a:moveTo>
                <a:cubicBezTo>
                  <a:pt x="6459" y="22263"/>
                  <a:pt x="6686" y="22218"/>
                  <a:pt x="6686" y="21990"/>
                </a:cubicBezTo>
                <a:cubicBezTo>
                  <a:pt x="6709" y="21785"/>
                  <a:pt x="6595" y="21649"/>
                  <a:pt x="6618" y="21535"/>
                </a:cubicBezTo>
                <a:cubicBezTo>
                  <a:pt x="6663" y="21240"/>
                  <a:pt x="6891" y="21081"/>
                  <a:pt x="6891" y="20785"/>
                </a:cubicBezTo>
                <a:cubicBezTo>
                  <a:pt x="7391" y="21081"/>
                  <a:pt x="6663" y="21558"/>
                  <a:pt x="6959" y="21990"/>
                </a:cubicBezTo>
                <a:cubicBezTo>
                  <a:pt x="6800" y="22081"/>
                  <a:pt x="6686" y="22218"/>
                  <a:pt x="6595" y="22422"/>
                </a:cubicBezTo>
                <a:close/>
                <a:moveTo>
                  <a:pt x="8437" y="28471"/>
                </a:moveTo>
                <a:cubicBezTo>
                  <a:pt x="8642" y="28812"/>
                  <a:pt x="8437" y="29608"/>
                  <a:pt x="8505" y="30108"/>
                </a:cubicBezTo>
                <a:cubicBezTo>
                  <a:pt x="8346" y="29972"/>
                  <a:pt x="8187" y="29813"/>
                  <a:pt x="7869" y="29881"/>
                </a:cubicBezTo>
                <a:cubicBezTo>
                  <a:pt x="7778" y="29517"/>
                  <a:pt x="8141" y="29722"/>
                  <a:pt x="8323" y="29676"/>
                </a:cubicBezTo>
                <a:cubicBezTo>
                  <a:pt x="8414" y="29381"/>
                  <a:pt x="8141" y="29540"/>
                  <a:pt x="8050" y="29449"/>
                </a:cubicBezTo>
                <a:cubicBezTo>
                  <a:pt x="7982" y="29381"/>
                  <a:pt x="7960" y="29199"/>
                  <a:pt x="8050" y="29221"/>
                </a:cubicBezTo>
                <a:cubicBezTo>
                  <a:pt x="7914" y="29176"/>
                  <a:pt x="7800" y="29199"/>
                  <a:pt x="7687" y="29335"/>
                </a:cubicBezTo>
                <a:cubicBezTo>
                  <a:pt x="7618" y="29403"/>
                  <a:pt x="7755" y="29472"/>
                  <a:pt x="7778" y="29449"/>
                </a:cubicBezTo>
                <a:cubicBezTo>
                  <a:pt x="7732" y="29540"/>
                  <a:pt x="7346" y="29881"/>
                  <a:pt x="7482" y="30086"/>
                </a:cubicBezTo>
                <a:cubicBezTo>
                  <a:pt x="7277" y="29972"/>
                  <a:pt x="7255" y="29517"/>
                  <a:pt x="7505" y="29426"/>
                </a:cubicBezTo>
                <a:cubicBezTo>
                  <a:pt x="7527" y="28858"/>
                  <a:pt x="7232" y="28880"/>
                  <a:pt x="7414" y="28335"/>
                </a:cubicBezTo>
                <a:cubicBezTo>
                  <a:pt x="7664" y="28357"/>
                  <a:pt x="7596" y="28698"/>
                  <a:pt x="7596" y="28994"/>
                </a:cubicBezTo>
                <a:lnTo>
                  <a:pt x="7869" y="28994"/>
                </a:lnTo>
                <a:cubicBezTo>
                  <a:pt x="7869" y="28585"/>
                  <a:pt x="7573" y="28562"/>
                  <a:pt x="7800" y="28130"/>
                </a:cubicBezTo>
                <a:cubicBezTo>
                  <a:pt x="7778" y="27993"/>
                  <a:pt x="7618" y="28039"/>
                  <a:pt x="7527" y="28016"/>
                </a:cubicBezTo>
                <a:cubicBezTo>
                  <a:pt x="7459" y="27721"/>
                  <a:pt x="7709" y="27789"/>
                  <a:pt x="7709" y="27584"/>
                </a:cubicBezTo>
                <a:cubicBezTo>
                  <a:pt x="7732" y="27266"/>
                  <a:pt x="7414" y="27357"/>
                  <a:pt x="7527" y="26925"/>
                </a:cubicBezTo>
                <a:cubicBezTo>
                  <a:pt x="7846" y="26925"/>
                  <a:pt x="7891" y="27243"/>
                  <a:pt x="7891" y="27584"/>
                </a:cubicBezTo>
                <a:cubicBezTo>
                  <a:pt x="8073" y="27971"/>
                  <a:pt x="8232" y="27925"/>
                  <a:pt x="8528" y="28039"/>
                </a:cubicBezTo>
                <a:cubicBezTo>
                  <a:pt x="8664" y="28448"/>
                  <a:pt x="8119" y="28039"/>
                  <a:pt x="8255" y="28471"/>
                </a:cubicBezTo>
                <a:cubicBezTo>
                  <a:pt x="8255" y="28607"/>
                  <a:pt x="8437" y="28585"/>
                  <a:pt x="8437" y="28471"/>
                </a:cubicBezTo>
                <a:close/>
                <a:moveTo>
                  <a:pt x="7209" y="30086"/>
                </a:moveTo>
                <a:cubicBezTo>
                  <a:pt x="7255" y="30358"/>
                  <a:pt x="7437" y="30768"/>
                  <a:pt x="7027" y="30745"/>
                </a:cubicBezTo>
                <a:cubicBezTo>
                  <a:pt x="7073" y="30518"/>
                  <a:pt x="7277" y="30540"/>
                  <a:pt x="7209" y="30199"/>
                </a:cubicBezTo>
                <a:cubicBezTo>
                  <a:pt x="6891" y="30108"/>
                  <a:pt x="7095" y="30631"/>
                  <a:pt x="6754" y="30518"/>
                </a:cubicBezTo>
                <a:cubicBezTo>
                  <a:pt x="6800" y="30222"/>
                  <a:pt x="7118" y="29472"/>
                  <a:pt x="6754" y="29631"/>
                </a:cubicBezTo>
                <a:cubicBezTo>
                  <a:pt x="6527" y="29472"/>
                  <a:pt x="6800" y="29039"/>
                  <a:pt x="7050" y="29085"/>
                </a:cubicBezTo>
                <a:cubicBezTo>
                  <a:pt x="7073" y="29221"/>
                  <a:pt x="7004" y="29403"/>
                  <a:pt x="7050" y="29540"/>
                </a:cubicBezTo>
                <a:cubicBezTo>
                  <a:pt x="7073" y="29608"/>
                  <a:pt x="7209" y="29631"/>
                  <a:pt x="7209" y="29653"/>
                </a:cubicBezTo>
                <a:cubicBezTo>
                  <a:pt x="7255" y="29767"/>
                  <a:pt x="7186" y="29949"/>
                  <a:pt x="7209" y="30086"/>
                </a:cubicBezTo>
                <a:close/>
                <a:moveTo>
                  <a:pt x="7618" y="21012"/>
                </a:moveTo>
                <a:cubicBezTo>
                  <a:pt x="8005" y="20876"/>
                  <a:pt x="8232" y="22013"/>
                  <a:pt x="7709" y="21899"/>
                </a:cubicBezTo>
                <a:cubicBezTo>
                  <a:pt x="7709" y="21672"/>
                  <a:pt x="7960" y="21763"/>
                  <a:pt x="7891" y="21467"/>
                </a:cubicBezTo>
                <a:cubicBezTo>
                  <a:pt x="7869" y="21194"/>
                  <a:pt x="7641" y="21581"/>
                  <a:pt x="7618" y="21672"/>
                </a:cubicBezTo>
                <a:cubicBezTo>
                  <a:pt x="7573" y="22149"/>
                  <a:pt x="8119" y="21945"/>
                  <a:pt x="8073" y="22445"/>
                </a:cubicBezTo>
                <a:cubicBezTo>
                  <a:pt x="7755" y="22377"/>
                  <a:pt x="7414" y="21967"/>
                  <a:pt x="7437" y="21558"/>
                </a:cubicBezTo>
                <a:cubicBezTo>
                  <a:pt x="7437" y="21285"/>
                  <a:pt x="7618" y="21308"/>
                  <a:pt x="7618" y="21012"/>
                </a:cubicBezTo>
                <a:close/>
                <a:moveTo>
                  <a:pt x="4753" y="71677"/>
                </a:moveTo>
                <a:cubicBezTo>
                  <a:pt x="4503" y="71518"/>
                  <a:pt x="4594" y="71199"/>
                  <a:pt x="4753" y="71017"/>
                </a:cubicBezTo>
                <a:cubicBezTo>
                  <a:pt x="4753" y="70904"/>
                  <a:pt x="4662" y="70926"/>
                  <a:pt x="4571" y="70904"/>
                </a:cubicBezTo>
                <a:cubicBezTo>
                  <a:pt x="4776" y="70654"/>
                  <a:pt x="4503" y="70381"/>
                  <a:pt x="4503" y="70130"/>
                </a:cubicBezTo>
                <a:cubicBezTo>
                  <a:pt x="4503" y="70017"/>
                  <a:pt x="4412" y="69653"/>
                  <a:pt x="4685" y="69698"/>
                </a:cubicBezTo>
                <a:cubicBezTo>
                  <a:pt x="4571" y="70176"/>
                  <a:pt x="4935" y="70426"/>
                  <a:pt x="4958" y="70699"/>
                </a:cubicBezTo>
                <a:cubicBezTo>
                  <a:pt x="4958" y="71040"/>
                  <a:pt x="4708" y="71222"/>
                  <a:pt x="4753" y="71677"/>
                </a:cubicBezTo>
                <a:close/>
                <a:moveTo>
                  <a:pt x="46003" y="80272"/>
                </a:moveTo>
                <a:cubicBezTo>
                  <a:pt x="45753" y="80705"/>
                  <a:pt x="46436" y="80318"/>
                  <a:pt x="46117" y="80773"/>
                </a:cubicBezTo>
                <a:cubicBezTo>
                  <a:pt x="46254" y="80750"/>
                  <a:pt x="46345" y="80591"/>
                  <a:pt x="46481" y="80705"/>
                </a:cubicBezTo>
                <a:cubicBezTo>
                  <a:pt x="46436" y="80932"/>
                  <a:pt x="46231" y="81000"/>
                  <a:pt x="46094" y="81159"/>
                </a:cubicBezTo>
                <a:cubicBezTo>
                  <a:pt x="45958" y="81319"/>
                  <a:pt x="45822" y="81819"/>
                  <a:pt x="45617" y="81569"/>
                </a:cubicBezTo>
                <a:cubicBezTo>
                  <a:pt x="45753" y="81319"/>
                  <a:pt x="45867" y="81182"/>
                  <a:pt x="46003" y="81114"/>
                </a:cubicBezTo>
                <a:cubicBezTo>
                  <a:pt x="46163" y="80909"/>
                  <a:pt x="45753" y="80932"/>
                  <a:pt x="45776" y="80977"/>
                </a:cubicBezTo>
                <a:cubicBezTo>
                  <a:pt x="45662" y="80796"/>
                  <a:pt x="46049" y="80523"/>
                  <a:pt x="45662" y="80477"/>
                </a:cubicBezTo>
                <a:cubicBezTo>
                  <a:pt x="46140" y="80136"/>
                  <a:pt x="45844" y="79818"/>
                  <a:pt x="46208" y="79590"/>
                </a:cubicBezTo>
                <a:cubicBezTo>
                  <a:pt x="46231" y="79681"/>
                  <a:pt x="46276" y="79772"/>
                  <a:pt x="46367" y="79818"/>
                </a:cubicBezTo>
                <a:cubicBezTo>
                  <a:pt x="46254" y="79954"/>
                  <a:pt x="46163" y="80386"/>
                  <a:pt x="46003" y="80272"/>
                </a:cubicBezTo>
                <a:close/>
                <a:moveTo>
                  <a:pt x="7527" y="107288"/>
                </a:moveTo>
                <a:cubicBezTo>
                  <a:pt x="6709" y="107879"/>
                  <a:pt x="5845" y="107811"/>
                  <a:pt x="4594" y="107924"/>
                </a:cubicBezTo>
                <a:cubicBezTo>
                  <a:pt x="4981" y="107583"/>
                  <a:pt x="5481" y="107765"/>
                  <a:pt x="6049" y="107651"/>
                </a:cubicBezTo>
                <a:cubicBezTo>
                  <a:pt x="6618" y="107560"/>
                  <a:pt x="7073" y="107310"/>
                  <a:pt x="7527" y="107288"/>
                </a:cubicBezTo>
                <a:close/>
                <a:moveTo>
                  <a:pt x="5140" y="69607"/>
                </a:moveTo>
                <a:cubicBezTo>
                  <a:pt x="4912" y="69517"/>
                  <a:pt x="4958" y="69107"/>
                  <a:pt x="4708" y="69062"/>
                </a:cubicBezTo>
                <a:cubicBezTo>
                  <a:pt x="4753" y="68289"/>
                  <a:pt x="4640" y="67356"/>
                  <a:pt x="4821" y="66765"/>
                </a:cubicBezTo>
                <a:cubicBezTo>
                  <a:pt x="5049" y="67424"/>
                  <a:pt x="4776" y="68198"/>
                  <a:pt x="4890" y="68834"/>
                </a:cubicBezTo>
                <a:cubicBezTo>
                  <a:pt x="4958" y="69175"/>
                  <a:pt x="5140" y="69266"/>
                  <a:pt x="5140" y="69607"/>
                </a:cubicBezTo>
                <a:close/>
                <a:moveTo>
                  <a:pt x="41433" y="87981"/>
                </a:moveTo>
                <a:lnTo>
                  <a:pt x="41660" y="87708"/>
                </a:lnTo>
                <a:lnTo>
                  <a:pt x="41933" y="87959"/>
                </a:lnTo>
                <a:lnTo>
                  <a:pt x="41706" y="88231"/>
                </a:lnTo>
                <a:cubicBezTo>
                  <a:pt x="41683" y="87959"/>
                  <a:pt x="41615" y="88163"/>
                  <a:pt x="41433" y="87981"/>
                </a:cubicBezTo>
                <a:close/>
                <a:moveTo>
                  <a:pt x="5867" y="63945"/>
                </a:moveTo>
                <a:lnTo>
                  <a:pt x="5890" y="63399"/>
                </a:lnTo>
                <a:cubicBezTo>
                  <a:pt x="6163" y="63240"/>
                  <a:pt x="6163" y="64104"/>
                  <a:pt x="5867" y="63945"/>
                </a:cubicBezTo>
                <a:close/>
                <a:moveTo>
                  <a:pt x="5253" y="63058"/>
                </a:moveTo>
                <a:cubicBezTo>
                  <a:pt x="5185" y="62626"/>
                  <a:pt x="5686" y="62081"/>
                  <a:pt x="5708" y="62740"/>
                </a:cubicBezTo>
                <a:cubicBezTo>
                  <a:pt x="5413" y="62353"/>
                  <a:pt x="5572" y="63127"/>
                  <a:pt x="5253" y="63058"/>
                </a:cubicBezTo>
                <a:close/>
                <a:moveTo>
                  <a:pt x="41774" y="85844"/>
                </a:moveTo>
                <a:cubicBezTo>
                  <a:pt x="41501" y="86208"/>
                  <a:pt x="41205" y="85957"/>
                  <a:pt x="40910" y="86480"/>
                </a:cubicBezTo>
                <a:cubicBezTo>
                  <a:pt x="40887" y="86026"/>
                  <a:pt x="41092" y="85798"/>
                  <a:pt x="41501" y="85753"/>
                </a:cubicBezTo>
                <a:cubicBezTo>
                  <a:pt x="41455" y="85434"/>
                  <a:pt x="41637" y="84911"/>
                  <a:pt x="42069" y="84889"/>
                </a:cubicBezTo>
                <a:cubicBezTo>
                  <a:pt x="42411" y="84798"/>
                  <a:pt x="41819" y="85071"/>
                  <a:pt x="41706" y="85321"/>
                </a:cubicBezTo>
                <a:cubicBezTo>
                  <a:pt x="41592" y="85525"/>
                  <a:pt x="41751" y="85662"/>
                  <a:pt x="41774" y="85844"/>
                </a:cubicBezTo>
                <a:close/>
                <a:moveTo>
                  <a:pt x="5754" y="66447"/>
                </a:moveTo>
                <a:cubicBezTo>
                  <a:pt x="5708" y="66651"/>
                  <a:pt x="5481" y="66651"/>
                  <a:pt x="5549" y="66992"/>
                </a:cubicBezTo>
                <a:cubicBezTo>
                  <a:pt x="5822" y="67129"/>
                  <a:pt x="5958" y="66538"/>
                  <a:pt x="5754" y="66447"/>
                </a:cubicBezTo>
                <a:close/>
                <a:moveTo>
                  <a:pt x="5481" y="66219"/>
                </a:moveTo>
                <a:cubicBezTo>
                  <a:pt x="5549" y="66310"/>
                  <a:pt x="5731" y="66401"/>
                  <a:pt x="5754" y="66242"/>
                </a:cubicBezTo>
                <a:cubicBezTo>
                  <a:pt x="5799" y="66015"/>
                  <a:pt x="5572" y="65969"/>
                  <a:pt x="5572" y="66128"/>
                </a:cubicBezTo>
                <a:cubicBezTo>
                  <a:pt x="5299" y="65901"/>
                  <a:pt x="5686" y="65605"/>
                  <a:pt x="5572" y="65241"/>
                </a:cubicBezTo>
                <a:lnTo>
                  <a:pt x="5776" y="65241"/>
                </a:lnTo>
                <a:cubicBezTo>
                  <a:pt x="5822" y="66083"/>
                  <a:pt x="6118" y="66879"/>
                  <a:pt x="6095" y="67561"/>
                </a:cubicBezTo>
                <a:cubicBezTo>
                  <a:pt x="6095" y="67925"/>
                  <a:pt x="5822" y="67970"/>
                  <a:pt x="6004" y="68425"/>
                </a:cubicBezTo>
                <a:cubicBezTo>
                  <a:pt x="5867" y="68561"/>
                  <a:pt x="5845" y="68470"/>
                  <a:pt x="5708" y="68425"/>
                </a:cubicBezTo>
                <a:cubicBezTo>
                  <a:pt x="5458" y="68516"/>
                  <a:pt x="5504" y="68971"/>
                  <a:pt x="5435" y="69289"/>
                </a:cubicBezTo>
                <a:cubicBezTo>
                  <a:pt x="5072" y="69380"/>
                  <a:pt x="5549" y="68380"/>
                  <a:pt x="5253" y="68630"/>
                </a:cubicBezTo>
                <a:cubicBezTo>
                  <a:pt x="4981" y="68402"/>
                  <a:pt x="5526" y="68311"/>
                  <a:pt x="5640" y="68198"/>
                </a:cubicBezTo>
                <a:cubicBezTo>
                  <a:pt x="5481" y="67925"/>
                  <a:pt x="5799" y="67925"/>
                  <a:pt x="5822" y="67879"/>
                </a:cubicBezTo>
                <a:cubicBezTo>
                  <a:pt x="5867" y="67766"/>
                  <a:pt x="5776" y="67538"/>
                  <a:pt x="5822" y="67447"/>
                </a:cubicBezTo>
                <a:cubicBezTo>
                  <a:pt x="5845" y="67379"/>
                  <a:pt x="6095" y="67424"/>
                  <a:pt x="6004" y="67220"/>
                </a:cubicBezTo>
                <a:cubicBezTo>
                  <a:pt x="5981" y="67106"/>
                  <a:pt x="5913" y="67174"/>
                  <a:pt x="5822" y="67220"/>
                </a:cubicBezTo>
                <a:cubicBezTo>
                  <a:pt x="5595" y="67356"/>
                  <a:pt x="5822" y="67447"/>
                  <a:pt x="5640" y="67766"/>
                </a:cubicBezTo>
                <a:cubicBezTo>
                  <a:pt x="5617" y="67788"/>
                  <a:pt x="5481" y="67606"/>
                  <a:pt x="5458" y="67652"/>
                </a:cubicBezTo>
                <a:cubicBezTo>
                  <a:pt x="5367" y="67834"/>
                  <a:pt x="5595" y="68289"/>
                  <a:pt x="5253" y="68198"/>
                </a:cubicBezTo>
                <a:cubicBezTo>
                  <a:pt x="5299" y="67311"/>
                  <a:pt x="5413" y="66856"/>
                  <a:pt x="5481" y="66219"/>
                </a:cubicBezTo>
                <a:close/>
                <a:moveTo>
                  <a:pt x="5776" y="65241"/>
                </a:moveTo>
                <a:cubicBezTo>
                  <a:pt x="5367" y="65105"/>
                  <a:pt x="5663" y="64650"/>
                  <a:pt x="5504" y="64377"/>
                </a:cubicBezTo>
                <a:cubicBezTo>
                  <a:pt x="5413" y="64195"/>
                  <a:pt x="5435" y="64264"/>
                  <a:pt x="5504" y="63922"/>
                </a:cubicBezTo>
                <a:cubicBezTo>
                  <a:pt x="6186" y="63741"/>
                  <a:pt x="5754" y="65150"/>
                  <a:pt x="5776" y="65241"/>
                </a:cubicBezTo>
                <a:close/>
                <a:moveTo>
                  <a:pt x="6913" y="68766"/>
                </a:moveTo>
                <a:cubicBezTo>
                  <a:pt x="7209" y="68880"/>
                  <a:pt x="7050" y="68425"/>
                  <a:pt x="7095" y="68220"/>
                </a:cubicBezTo>
                <a:cubicBezTo>
                  <a:pt x="7255" y="68311"/>
                  <a:pt x="7368" y="68743"/>
                  <a:pt x="7095" y="68766"/>
                </a:cubicBezTo>
                <a:cubicBezTo>
                  <a:pt x="7095" y="68971"/>
                  <a:pt x="7391" y="68857"/>
                  <a:pt x="7459" y="68993"/>
                </a:cubicBezTo>
                <a:cubicBezTo>
                  <a:pt x="7277" y="69266"/>
                  <a:pt x="7459" y="69630"/>
                  <a:pt x="7346" y="69880"/>
                </a:cubicBezTo>
                <a:cubicBezTo>
                  <a:pt x="7323" y="69926"/>
                  <a:pt x="7095" y="69835"/>
                  <a:pt x="7073" y="69858"/>
                </a:cubicBezTo>
                <a:cubicBezTo>
                  <a:pt x="7004" y="69949"/>
                  <a:pt x="7118" y="70631"/>
                  <a:pt x="6891" y="70312"/>
                </a:cubicBezTo>
                <a:cubicBezTo>
                  <a:pt x="6800" y="69858"/>
                  <a:pt x="7027" y="69812"/>
                  <a:pt x="7164" y="69653"/>
                </a:cubicBezTo>
                <a:cubicBezTo>
                  <a:pt x="7164" y="69380"/>
                  <a:pt x="7118" y="69130"/>
                  <a:pt x="6982" y="68993"/>
                </a:cubicBezTo>
                <a:cubicBezTo>
                  <a:pt x="6595" y="69130"/>
                  <a:pt x="6982" y="69357"/>
                  <a:pt x="6982" y="69653"/>
                </a:cubicBezTo>
                <a:cubicBezTo>
                  <a:pt x="6527" y="69994"/>
                  <a:pt x="6936" y="71631"/>
                  <a:pt x="6663" y="72382"/>
                </a:cubicBezTo>
                <a:cubicBezTo>
                  <a:pt x="6572" y="70790"/>
                  <a:pt x="6641" y="68743"/>
                  <a:pt x="6754" y="67243"/>
                </a:cubicBezTo>
                <a:cubicBezTo>
                  <a:pt x="7004" y="67493"/>
                  <a:pt x="6641" y="68516"/>
                  <a:pt x="6913" y="68766"/>
                </a:cubicBezTo>
                <a:close/>
                <a:moveTo>
                  <a:pt x="41251" y="87367"/>
                </a:moveTo>
                <a:cubicBezTo>
                  <a:pt x="40864" y="87208"/>
                  <a:pt x="41569" y="86390"/>
                  <a:pt x="41774" y="86731"/>
                </a:cubicBezTo>
                <a:cubicBezTo>
                  <a:pt x="41501" y="86935"/>
                  <a:pt x="41387" y="87049"/>
                  <a:pt x="41251" y="87367"/>
                </a:cubicBezTo>
                <a:close/>
                <a:moveTo>
                  <a:pt x="42638" y="85343"/>
                </a:moveTo>
                <a:cubicBezTo>
                  <a:pt x="42411" y="85571"/>
                  <a:pt x="42411" y="85162"/>
                  <a:pt x="42638" y="85048"/>
                </a:cubicBezTo>
                <a:cubicBezTo>
                  <a:pt x="42411" y="84980"/>
                  <a:pt x="42160" y="85685"/>
                  <a:pt x="41933" y="85662"/>
                </a:cubicBezTo>
                <a:cubicBezTo>
                  <a:pt x="41933" y="85321"/>
                  <a:pt x="42206" y="85366"/>
                  <a:pt x="42365" y="84957"/>
                </a:cubicBezTo>
                <a:cubicBezTo>
                  <a:pt x="42547" y="85071"/>
                  <a:pt x="42729" y="84752"/>
                  <a:pt x="42934" y="84957"/>
                </a:cubicBezTo>
                <a:cubicBezTo>
                  <a:pt x="42865" y="85184"/>
                  <a:pt x="42479" y="85116"/>
                  <a:pt x="42638" y="85343"/>
                </a:cubicBezTo>
                <a:close/>
                <a:moveTo>
                  <a:pt x="44207" y="84752"/>
                </a:moveTo>
                <a:cubicBezTo>
                  <a:pt x="44093" y="84980"/>
                  <a:pt x="43980" y="84980"/>
                  <a:pt x="43866" y="85093"/>
                </a:cubicBezTo>
                <a:cubicBezTo>
                  <a:pt x="43820" y="84866"/>
                  <a:pt x="44184" y="84548"/>
                  <a:pt x="43775" y="84434"/>
                </a:cubicBezTo>
                <a:cubicBezTo>
                  <a:pt x="43957" y="84229"/>
                  <a:pt x="44230" y="84639"/>
                  <a:pt x="44207" y="84752"/>
                </a:cubicBezTo>
                <a:close/>
                <a:moveTo>
                  <a:pt x="45094" y="83206"/>
                </a:moveTo>
                <a:lnTo>
                  <a:pt x="44957" y="83388"/>
                </a:lnTo>
                <a:cubicBezTo>
                  <a:pt x="44821" y="83752"/>
                  <a:pt x="44639" y="83615"/>
                  <a:pt x="44480" y="83774"/>
                </a:cubicBezTo>
                <a:cubicBezTo>
                  <a:pt x="43820" y="84570"/>
                  <a:pt x="44571" y="83615"/>
                  <a:pt x="44525" y="83365"/>
                </a:cubicBezTo>
                <a:cubicBezTo>
                  <a:pt x="44730" y="83342"/>
                  <a:pt x="44889" y="83024"/>
                  <a:pt x="45094" y="83206"/>
                </a:cubicBezTo>
                <a:close/>
                <a:moveTo>
                  <a:pt x="43570" y="85321"/>
                </a:moveTo>
                <a:cubicBezTo>
                  <a:pt x="43889" y="85434"/>
                  <a:pt x="43593" y="85844"/>
                  <a:pt x="43366" y="85889"/>
                </a:cubicBezTo>
                <a:cubicBezTo>
                  <a:pt x="43229" y="85753"/>
                  <a:pt x="43388" y="85548"/>
                  <a:pt x="43570" y="85321"/>
                </a:cubicBezTo>
                <a:close/>
                <a:moveTo>
                  <a:pt x="44935" y="81114"/>
                </a:moveTo>
                <a:cubicBezTo>
                  <a:pt x="44912" y="81409"/>
                  <a:pt x="44980" y="81409"/>
                  <a:pt x="44707" y="81660"/>
                </a:cubicBezTo>
                <a:cubicBezTo>
                  <a:pt x="44594" y="81842"/>
                  <a:pt x="44912" y="81887"/>
                  <a:pt x="44866" y="82046"/>
                </a:cubicBezTo>
                <a:lnTo>
                  <a:pt x="44230" y="83024"/>
                </a:lnTo>
                <a:cubicBezTo>
                  <a:pt x="43957" y="83274"/>
                  <a:pt x="44230" y="82774"/>
                  <a:pt x="44343" y="82683"/>
                </a:cubicBezTo>
                <a:cubicBezTo>
                  <a:pt x="44139" y="82569"/>
                  <a:pt x="43980" y="82910"/>
                  <a:pt x="43775" y="82706"/>
                </a:cubicBezTo>
                <a:cubicBezTo>
                  <a:pt x="43661" y="82888"/>
                  <a:pt x="43980" y="82933"/>
                  <a:pt x="43934" y="83092"/>
                </a:cubicBezTo>
                <a:cubicBezTo>
                  <a:pt x="43616" y="83706"/>
                  <a:pt x="43229" y="83547"/>
                  <a:pt x="42888" y="83615"/>
                </a:cubicBezTo>
                <a:cubicBezTo>
                  <a:pt x="42797" y="83979"/>
                  <a:pt x="42570" y="84275"/>
                  <a:pt x="42274" y="84320"/>
                </a:cubicBezTo>
                <a:cubicBezTo>
                  <a:pt x="42411" y="83774"/>
                  <a:pt x="43184" y="83365"/>
                  <a:pt x="43570" y="82979"/>
                </a:cubicBezTo>
                <a:cubicBezTo>
                  <a:pt x="43457" y="83001"/>
                  <a:pt x="43343" y="83138"/>
                  <a:pt x="43229" y="83024"/>
                </a:cubicBezTo>
                <a:cubicBezTo>
                  <a:pt x="43479" y="82683"/>
                  <a:pt x="43752" y="82274"/>
                  <a:pt x="44048" y="82456"/>
                </a:cubicBezTo>
                <a:cubicBezTo>
                  <a:pt x="44571" y="82046"/>
                  <a:pt x="44412" y="81409"/>
                  <a:pt x="44707" y="80955"/>
                </a:cubicBezTo>
                <a:cubicBezTo>
                  <a:pt x="44685" y="80977"/>
                  <a:pt x="45003" y="81046"/>
                  <a:pt x="44980" y="80864"/>
                </a:cubicBezTo>
                <a:cubicBezTo>
                  <a:pt x="44775" y="80705"/>
                  <a:pt x="44616" y="81091"/>
                  <a:pt x="44389" y="80773"/>
                </a:cubicBezTo>
                <a:cubicBezTo>
                  <a:pt x="44753" y="80545"/>
                  <a:pt x="44594" y="80295"/>
                  <a:pt x="44753" y="80045"/>
                </a:cubicBezTo>
                <a:cubicBezTo>
                  <a:pt x="44844" y="79863"/>
                  <a:pt x="45094" y="79840"/>
                  <a:pt x="45185" y="79499"/>
                </a:cubicBezTo>
                <a:cubicBezTo>
                  <a:pt x="45253" y="79545"/>
                  <a:pt x="45162" y="79659"/>
                  <a:pt x="45139" y="79749"/>
                </a:cubicBezTo>
                <a:cubicBezTo>
                  <a:pt x="45139" y="80204"/>
                  <a:pt x="45731" y="80454"/>
                  <a:pt x="45435" y="81023"/>
                </a:cubicBezTo>
                <a:cubicBezTo>
                  <a:pt x="45480" y="80705"/>
                  <a:pt x="45117" y="80568"/>
                  <a:pt x="45139" y="80272"/>
                </a:cubicBezTo>
                <a:cubicBezTo>
                  <a:pt x="45026" y="80250"/>
                  <a:pt x="44957" y="80409"/>
                  <a:pt x="44866" y="80523"/>
                </a:cubicBezTo>
                <a:cubicBezTo>
                  <a:pt x="45003" y="80705"/>
                  <a:pt x="45026" y="80796"/>
                  <a:pt x="45299" y="81068"/>
                </a:cubicBezTo>
                <a:cubicBezTo>
                  <a:pt x="45185" y="81296"/>
                  <a:pt x="45071" y="81182"/>
                  <a:pt x="44935" y="81114"/>
                </a:cubicBezTo>
                <a:close/>
                <a:moveTo>
                  <a:pt x="42183" y="87231"/>
                </a:moveTo>
                <a:lnTo>
                  <a:pt x="42547" y="86776"/>
                </a:lnTo>
                <a:cubicBezTo>
                  <a:pt x="42774" y="86958"/>
                  <a:pt x="42411" y="87549"/>
                  <a:pt x="42183" y="87231"/>
                </a:cubicBezTo>
                <a:close/>
                <a:moveTo>
                  <a:pt x="42501" y="85525"/>
                </a:moveTo>
                <a:cubicBezTo>
                  <a:pt x="42570" y="85594"/>
                  <a:pt x="42411" y="85730"/>
                  <a:pt x="42501" y="85821"/>
                </a:cubicBezTo>
                <a:cubicBezTo>
                  <a:pt x="42433" y="86071"/>
                  <a:pt x="42274" y="85844"/>
                  <a:pt x="42206" y="85889"/>
                </a:cubicBezTo>
                <a:cubicBezTo>
                  <a:pt x="42047" y="85980"/>
                  <a:pt x="41910" y="86526"/>
                  <a:pt x="41706" y="86230"/>
                </a:cubicBezTo>
                <a:cubicBezTo>
                  <a:pt x="41978" y="85821"/>
                  <a:pt x="42229" y="85639"/>
                  <a:pt x="42501" y="85525"/>
                </a:cubicBezTo>
                <a:close/>
                <a:moveTo>
                  <a:pt x="42047" y="87117"/>
                </a:moveTo>
                <a:cubicBezTo>
                  <a:pt x="42183" y="87231"/>
                  <a:pt x="41933" y="87436"/>
                  <a:pt x="42183" y="87527"/>
                </a:cubicBezTo>
                <a:lnTo>
                  <a:pt x="41933" y="87799"/>
                </a:lnTo>
                <a:cubicBezTo>
                  <a:pt x="41797" y="87777"/>
                  <a:pt x="42069" y="87322"/>
                  <a:pt x="41819" y="87549"/>
                </a:cubicBezTo>
                <a:cubicBezTo>
                  <a:pt x="41728" y="87436"/>
                  <a:pt x="41956" y="87276"/>
                  <a:pt x="42047" y="871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5" name="Google Shape;438;p36">
            <a:extLst>
              <a:ext uri="{FF2B5EF4-FFF2-40B4-BE49-F238E27FC236}">
                <a16:creationId xmlns:a16="http://schemas.microsoft.com/office/drawing/2014/main" id="{0BBE929A-68BC-4CA6-B3A0-FCAD4D67A038}"/>
              </a:ext>
            </a:extLst>
          </p:cNvPr>
          <p:cNvSpPr/>
          <p:nvPr/>
        </p:nvSpPr>
        <p:spPr>
          <a:xfrm>
            <a:off x="7826861" y="-1032918"/>
            <a:ext cx="2049253" cy="2190946"/>
          </a:xfrm>
          <a:custGeom>
            <a:avLst/>
            <a:gdLst/>
            <a:ahLst/>
            <a:cxnLst/>
            <a:rect l="l" t="t" r="r" b="b"/>
            <a:pathLst>
              <a:path w="82046" h="87719" extrusionOk="0">
                <a:moveTo>
                  <a:pt x="41532" y="961"/>
                </a:moveTo>
                <a:cubicBezTo>
                  <a:pt x="41529" y="961"/>
                  <a:pt x="41512" y="967"/>
                  <a:pt x="41478" y="978"/>
                </a:cubicBezTo>
                <a:lnTo>
                  <a:pt x="41500" y="978"/>
                </a:lnTo>
                <a:cubicBezTo>
                  <a:pt x="41523" y="967"/>
                  <a:pt x="41535" y="961"/>
                  <a:pt x="41532" y="961"/>
                </a:cubicBezTo>
                <a:close/>
                <a:moveTo>
                  <a:pt x="46844" y="1615"/>
                </a:moveTo>
                <a:cubicBezTo>
                  <a:pt x="47152" y="1707"/>
                  <a:pt x="47270" y="1744"/>
                  <a:pt x="47265" y="1744"/>
                </a:cubicBezTo>
                <a:cubicBezTo>
                  <a:pt x="47259" y="1744"/>
                  <a:pt x="47071" y="1690"/>
                  <a:pt x="46822" y="1615"/>
                </a:cubicBezTo>
                <a:close/>
                <a:moveTo>
                  <a:pt x="79726" y="26745"/>
                </a:moveTo>
                <a:lnTo>
                  <a:pt x="79726" y="26745"/>
                </a:lnTo>
                <a:cubicBezTo>
                  <a:pt x="79734" y="26759"/>
                  <a:pt x="79742" y="26774"/>
                  <a:pt x="79749" y="26788"/>
                </a:cubicBezTo>
                <a:cubicBezTo>
                  <a:pt x="79742" y="26772"/>
                  <a:pt x="79735" y="26757"/>
                  <a:pt x="79726" y="26745"/>
                </a:cubicBezTo>
                <a:close/>
                <a:moveTo>
                  <a:pt x="79885" y="27357"/>
                </a:moveTo>
                <a:lnTo>
                  <a:pt x="79885" y="27357"/>
                </a:lnTo>
                <a:cubicBezTo>
                  <a:pt x="79886" y="27377"/>
                  <a:pt x="79887" y="27396"/>
                  <a:pt x="79888" y="27416"/>
                </a:cubicBezTo>
                <a:lnTo>
                  <a:pt x="79888" y="27416"/>
                </a:lnTo>
                <a:cubicBezTo>
                  <a:pt x="79888" y="27398"/>
                  <a:pt x="79888" y="27378"/>
                  <a:pt x="79885" y="27357"/>
                </a:cubicBezTo>
                <a:close/>
                <a:moveTo>
                  <a:pt x="78636" y="27340"/>
                </a:moveTo>
                <a:cubicBezTo>
                  <a:pt x="78667" y="27380"/>
                  <a:pt x="78697" y="27409"/>
                  <a:pt x="78726" y="27425"/>
                </a:cubicBezTo>
                <a:cubicBezTo>
                  <a:pt x="78701" y="27450"/>
                  <a:pt x="78696" y="27508"/>
                  <a:pt x="78686" y="27508"/>
                </a:cubicBezTo>
                <a:cubicBezTo>
                  <a:pt x="78678" y="27508"/>
                  <a:pt x="78666" y="27469"/>
                  <a:pt x="78636" y="27340"/>
                </a:cubicBezTo>
                <a:close/>
                <a:moveTo>
                  <a:pt x="81654" y="39444"/>
                </a:moveTo>
                <a:lnTo>
                  <a:pt x="81654" y="39444"/>
                </a:lnTo>
                <a:cubicBezTo>
                  <a:pt x="81664" y="39551"/>
                  <a:pt x="81673" y="39653"/>
                  <a:pt x="81682" y="39750"/>
                </a:cubicBezTo>
                <a:lnTo>
                  <a:pt x="81659" y="39454"/>
                </a:lnTo>
                <a:cubicBezTo>
                  <a:pt x="81657" y="39451"/>
                  <a:pt x="81656" y="39448"/>
                  <a:pt x="81654" y="39444"/>
                </a:cubicBezTo>
                <a:close/>
                <a:moveTo>
                  <a:pt x="81729" y="49211"/>
                </a:moveTo>
                <a:lnTo>
                  <a:pt x="81729" y="49211"/>
                </a:lnTo>
                <a:cubicBezTo>
                  <a:pt x="81729" y="49218"/>
                  <a:pt x="81728" y="49225"/>
                  <a:pt x="81727" y="49232"/>
                </a:cubicBezTo>
                <a:cubicBezTo>
                  <a:pt x="81728" y="49225"/>
                  <a:pt x="81729" y="49218"/>
                  <a:pt x="81729" y="49211"/>
                </a:cubicBezTo>
                <a:close/>
                <a:moveTo>
                  <a:pt x="81182" y="52143"/>
                </a:moveTo>
                <a:lnTo>
                  <a:pt x="81182" y="52143"/>
                </a:lnTo>
                <a:cubicBezTo>
                  <a:pt x="81204" y="52370"/>
                  <a:pt x="81113" y="52734"/>
                  <a:pt x="81000" y="53144"/>
                </a:cubicBezTo>
                <a:cubicBezTo>
                  <a:pt x="81022" y="52848"/>
                  <a:pt x="81091" y="52507"/>
                  <a:pt x="81182" y="52143"/>
                </a:cubicBezTo>
                <a:close/>
                <a:moveTo>
                  <a:pt x="6185" y="60261"/>
                </a:moveTo>
                <a:cubicBezTo>
                  <a:pt x="6185" y="60290"/>
                  <a:pt x="6186" y="60319"/>
                  <a:pt x="6189" y="60349"/>
                </a:cubicBezTo>
                <a:lnTo>
                  <a:pt x="6189" y="60349"/>
                </a:lnTo>
                <a:cubicBezTo>
                  <a:pt x="6190" y="60329"/>
                  <a:pt x="6189" y="60300"/>
                  <a:pt x="6185" y="60261"/>
                </a:cubicBezTo>
                <a:close/>
                <a:moveTo>
                  <a:pt x="5685" y="62626"/>
                </a:moveTo>
                <a:lnTo>
                  <a:pt x="5731" y="62694"/>
                </a:lnTo>
                <a:cubicBezTo>
                  <a:pt x="5726" y="62686"/>
                  <a:pt x="5721" y="62678"/>
                  <a:pt x="5716" y="62669"/>
                </a:cubicBezTo>
                <a:lnTo>
                  <a:pt x="5716" y="62669"/>
                </a:lnTo>
                <a:cubicBezTo>
                  <a:pt x="5706" y="62655"/>
                  <a:pt x="5695" y="62640"/>
                  <a:pt x="5685" y="62626"/>
                </a:cubicBezTo>
                <a:close/>
                <a:moveTo>
                  <a:pt x="15633" y="74078"/>
                </a:moveTo>
                <a:cubicBezTo>
                  <a:pt x="15653" y="74078"/>
                  <a:pt x="15727" y="74116"/>
                  <a:pt x="15804" y="74155"/>
                </a:cubicBezTo>
                <a:lnTo>
                  <a:pt x="15964" y="74383"/>
                </a:lnTo>
                <a:cubicBezTo>
                  <a:pt x="15677" y="74148"/>
                  <a:pt x="15607" y="74078"/>
                  <a:pt x="15633" y="74078"/>
                </a:cubicBezTo>
                <a:close/>
                <a:moveTo>
                  <a:pt x="71676" y="75179"/>
                </a:moveTo>
                <a:lnTo>
                  <a:pt x="71676" y="75179"/>
                </a:lnTo>
                <a:cubicBezTo>
                  <a:pt x="71494" y="75451"/>
                  <a:pt x="71131" y="76020"/>
                  <a:pt x="70903" y="76111"/>
                </a:cubicBezTo>
                <a:cubicBezTo>
                  <a:pt x="70994" y="75702"/>
                  <a:pt x="71267" y="75542"/>
                  <a:pt x="71676" y="75179"/>
                </a:cubicBezTo>
                <a:close/>
                <a:moveTo>
                  <a:pt x="17942" y="78248"/>
                </a:moveTo>
                <a:lnTo>
                  <a:pt x="17942" y="78248"/>
                </a:lnTo>
                <a:cubicBezTo>
                  <a:pt x="17946" y="78249"/>
                  <a:pt x="17951" y="78250"/>
                  <a:pt x="17955" y="78251"/>
                </a:cubicBezTo>
                <a:lnTo>
                  <a:pt x="17955" y="78251"/>
                </a:lnTo>
                <a:cubicBezTo>
                  <a:pt x="17951" y="78250"/>
                  <a:pt x="17946" y="78249"/>
                  <a:pt x="17942" y="78248"/>
                </a:cubicBezTo>
                <a:close/>
                <a:moveTo>
                  <a:pt x="66501" y="79874"/>
                </a:moveTo>
                <a:lnTo>
                  <a:pt x="66501" y="79874"/>
                </a:lnTo>
                <a:cubicBezTo>
                  <a:pt x="66443" y="79917"/>
                  <a:pt x="66387" y="79959"/>
                  <a:pt x="66332" y="79999"/>
                </a:cubicBezTo>
                <a:cubicBezTo>
                  <a:pt x="66402" y="79953"/>
                  <a:pt x="66458" y="79911"/>
                  <a:pt x="66501" y="79874"/>
                </a:cubicBezTo>
                <a:close/>
                <a:moveTo>
                  <a:pt x="38532" y="87216"/>
                </a:moveTo>
                <a:cubicBezTo>
                  <a:pt x="38574" y="87222"/>
                  <a:pt x="38616" y="87227"/>
                  <a:pt x="38658" y="87231"/>
                </a:cubicBezTo>
                <a:cubicBezTo>
                  <a:pt x="38619" y="87226"/>
                  <a:pt x="38577" y="87221"/>
                  <a:pt x="38532" y="87216"/>
                </a:cubicBezTo>
                <a:close/>
                <a:moveTo>
                  <a:pt x="43070" y="0"/>
                </a:moveTo>
                <a:cubicBezTo>
                  <a:pt x="42637" y="23"/>
                  <a:pt x="41933" y="23"/>
                  <a:pt x="42274" y="137"/>
                </a:cubicBezTo>
                <a:lnTo>
                  <a:pt x="42979" y="182"/>
                </a:lnTo>
                <a:cubicBezTo>
                  <a:pt x="43638" y="410"/>
                  <a:pt x="41614" y="273"/>
                  <a:pt x="42524" y="432"/>
                </a:cubicBezTo>
                <a:cubicBezTo>
                  <a:pt x="42023" y="455"/>
                  <a:pt x="41523" y="501"/>
                  <a:pt x="40955" y="523"/>
                </a:cubicBezTo>
                <a:cubicBezTo>
                  <a:pt x="40729" y="533"/>
                  <a:pt x="40491" y="538"/>
                  <a:pt x="40243" y="538"/>
                </a:cubicBezTo>
                <a:cubicBezTo>
                  <a:pt x="39893" y="538"/>
                  <a:pt x="39522" y="527"/>
                  <a:pt x="39136" y="501"/>
                </a:cubicBezTo>
                <a:lnTo>
                  <a:pt x="38884" y="291"/>
                </a:lnTo>
                <a:lnTo>
                  <a:pt x="38884" y="291"/>
                </a:lnTo>
                <a:cubicBezTo>
                  <a:pt x="38951" y="325"/>
                  <a:pt x="39148" y="341"/>
                  <a:pt x="39363" y="341"/>
                </a:cubicBezTo>
                <a:cubicBezTo>
                  <a:pt x="39520" y="355"/>
                  <a:pt x="39693" y="368"/>
                  <a:pt x="39846" y="368"/>
                </a:cubicBezTo>
                <a:cubicBezTo>
                  <a:pt x="39958" y="368"/>
                  <a:pt x="40059" y="361"/>
                  <a:pt x="40136" y="341"/>
                </a:cubicBezTo>
                <a:lnTo>
                  <a:pt x="40136" y="341"/>
                </a:lnTo>
                <a:cubicBezTo>
                  <a:pt x="40078" y="350"/>
                  <a:pt x="40013" y="354"/>
                  <a:pt x="39941" y="354"/>
                </a:cubicBezTo>
                <a:cubicBezTo>
                  <a:pt x="39656" y="354"/>
                  <a:pt x="39269" y="296"/>
                  <a:pt x="38865" y="276"/>
                </a:cubicBezTo>
                <a:lnTo>
                  <a:pt x="38865" y="276"/>
                </a:lnTo>
                <a:lnTo>
                  <a:pt x="38863" y="273"/>
                </a:lnTo>
                <a:lnTo>
                  <a:pt x="38863" y="273"/>
                </a:lnTo>
                <a:cubicBezTo>
                  <a:pt x="38863" y="274"/>
                  <a:pt x="38863" y="275"/>
                  <a:pt x="38864" y="275"/>
                </a:cubicBezTo>
                <a:lnTo>
                  <a:pt x="38864" y="275"/>
                </a:lnTo>
                <a:cubicBezTo>
                  <a:pt x="38848" y="275"/>
                  <a:pt x="38833" y="274"/>
                  <a:pt x="38817" y="273"/>
                </a:cubicBezTo>
                <a:cubicBezTo>
                  <a:pt x="38604" y="256"/>
                  <a:pt x="38395" y="241"/>
                  <a:pt x="38199" y="241"/>
                </a:cubicBezTo>
                <a:cubicBezTo>
                  <a:pt x="37894" y="241"/>
                  <a:pt x="37624" y="276"/>
                  <a:pt x="37430" y="387"/>
                </a:cubicBezTo>
                <a:cubicBezTo>
                  <a:pt x="37748" y="410"/>
                  <a:pt x="38067" y="455"/>
                  <a:pt x="38385" y="501"/>
                </a:cubicBezTo>
                <a:cubicBezTo>
                  <a:pt x="37430" y="637"/>
                  <a:pt x="36270" y="978"/>
                  <a:pt x="35088" y="1024"/>
                </a:cubicBezTo>
                <a:cubicBezTo>
                  <a:pt x="35277" y="1084"/>
                  <a:pt x="35371" y="1099"/>
                  <a:pt x="35443" y="1099"/>
                </a:cubicBezTo>
                <a:cubicBezTo>
                  <a:pt x="35516" y="1099"/>
                  <a:pt x="35567" y="1084"/>
                  <a:pt x="35672" y="1084"/>
                </a:cubicBezTo>
                <a:cubicBezTo>
                  <a:pt x="35778" y="1084"/>
                  <a:pt x="35937" y="1099"/>
                  <a:pt x="36225" y="1160"/>
                </a:cubicBezTo>
                <a:cubicBezTo>
                  <a:pt x="35838" y="1024"/>
                  <a:pt x="36589" y="955"/>
                  <a:pt x="37294" y="910"/>
                </a:cubicBezTo>
                <a:cubicBezTo>
                  <a:pt x="37940" y="868"/>
                  <a:pt x="38548" y="865"/>
                  <a:pt x="38171" y="742"/>
                </a:cubicBezTo>
                <a:lnTo>
                  <a:pt x="38171" y="742"/>
                </a:lnTo>
                <a:cubicBezTo>
                  <a:pt x="38568" y="850"/>
                  <a:pt x="38901" y="887"/>
                  <a:pt x="39272" y="887"/>
                </a:cubicBezTo>
                <a:cubicBezTo>
                  <a:pt x="39681" y="933"/>
                  <a:pt x="40113" y="955"/>
                  <a:pt x="40682" y="1115"/>
                </a:cubicBezTo>
                <a:cubicBezTo>
                  <a:pt x="40648" y="1065"/>
                  <a:pt x="40443" y="990"/>
                  <a:pt x="40734" y="990"/>
                </a:cubicBezTo>
                <a:cubicBezTo>
                  <a:pt x="40838" y="990"/>
                  <a:pt x="41008" y="1000"/>
                  <a:pt x="41273" y="1024"/>
                </a:cubicBezTo>
                <a:cubicBezTo>
                  <a:pt x="41319" y="1001"/>
                  <a:pt x="41410" y="978"/>
                  <a:pt x="41478" y="978"/>
                </a:cubicBezTo>
                <a:cubicBezTo>
                  <a:pt x="41250" y="910"/>
                  <a:pt x="41046" y="865"/>
                  <a:pt x="40977" y="819"/>
                </a:cubicBezTo>
                <a:cubicBezTo>
                  <a:pt x="41165" y="768"/>
                  <a:pt x="41506" y="742"/>
                  <a:pt x="41886" y="742"/>
                </a:cubicBezTo>
                <a:cubicBezTo>
                  <a:pt x="42012" y="742"/>
                  <a:pt x="42143" y="745"/>
                  <a:pt x="42274" y="751"/>
                </a:cubicBezTo>
                <a:cubicBezTo>
                  <a:pt x="42660" y="767"/>
                  <a:pt x="43034" y="783"/>
                  <a:pt x="43317" y="783"/>
                </a:cubicBezTo>
                <a:cubicBezTo>
                  <a:pt x="43434" y="783"/>
                  <a:pt x="43535" y="780"/>
                  <a:pt x="43615" y="774"/>
                </a:cubicBezTo>
                <a:lnTo>
                  <a:pt x="43615" y="774"/>
                </a:lnTo>
                <a:cubicBezTo>
                  <a:pt x="44207" y="887"/>
                  <a:pt x="43365" y="842"/>
                  <a:pt x="43683" y="955"/>
                </a:cubicBezTo>
                <a:lnTo>
                  <a:pt x="44479" y="933"/>
                </a:lnTo>
                <a:cubicBezTo>
                  <a:pt x="44539" y="1093"/>
                  <a:pt x="45671" y="1358"/>
                  <a:pt x="45002" y="1358"/>
                </a:cubicBezTo>
                <a:cubicBezTo>
                  <a:pt x="44910" y="1358"/>
                  <a:pt x="44783" y="1353"/>
                  <a:pt x="44616" y="1342"/>
                </a:cubicBezTo>
                <a:lnTo>
                  <a:pt x="44616" y="1342"/>
                </a:lnTo>
                <a:cubicBezTo>
                  <a:pt x="45025" y="1388"/>
                  <a:pt x="45434" y="1456"/>
                  <a:pt x="45844" y="1547"/>
                </a:cubicBezTo>
                <a:cubicBezTo>
                  <a:pt x="46549" y="1751"/>
                  <a:pt x="47527" y="2002"/>
                  <a:pt x="48163" y="2070"/>
                </a:cubicBezTo>
                <a:cubicBezTo>
                  <a:pt x="48732" y="2252"/>
                  <a:pt x="49664" y="2229"/>
                  <a:pt x="49118" y="2252"/>
                </a:cubicBezTo>
                <a:cubicBezTo>
                  <a:pt x="49778" y="2388"/>
                  <a:pt x="50415" y="2502"/>
                  <a:pt x="51051" y="2661"/>
                </a:cubicBezTo>
                <a:lnTo>
                  <a:pt x="51074" y="2706"/>
                </a:lnTo>
                <a:cubicBezTo>
                  <a:pt x="52916" y="3275"/>
                  <a:pt x="54985" y="3684"/>
                  <a:pt x="56964" y="4821"/>
                </a:cubicBezTo>
                <a:cubicBezTo>
                  <a:pt x="57578" y="5026"/>
                  <a:pt x="58237" y="5231"/>
                  <a:pt x="59215" y="5731"/>
                </a:cubicBezTo>
                <a:lnTo>
                  <a:pt x="59351" y="5936"/>
                </a:lnTo>
                <a:cubicBezTo>
                  <a:pt x="60170" y="6231"/>
                  <a:pt x="61603" y="7141"/>
                  <a:pt x="61989" y="7163"/>
                </a:cubicBezTo>
                <a:cubicBezTo>
                  <a:pt x="62308" y="7550"/>
                  <a:pt x="63217" y="8005"/>
                  <a:pt x="64172" y="8528"/>
                </a:cubicBezTo>
                <a:cubicBezTo>
                  <a:pt x="65127" y="9028"/>
                  <a:pt x="66151" y="9574"/>
                  <a:pt x="66742" y="10006"/>
                </a:cubicBezTo>
                <a:lnTo>
                  <a:pt x="66878" y="9870"/>
                </a:lnTo>
                <a:cubicBezTo>
                  <a:pt x="67720" y="10438"/>
                  <a:pt x="68538" y="10938"/>
                  <a:pt x="69562" y="11689"/>
                </a:cubicBezTo>
                <a:lnTo>
                  <a:pt x="69607" y="11507"/>
                </a:lnTo>
                <a:cubicBezTo>
                  <a:pt x="70539" y="12075"/>
                  <a:pt x="71631" y="13417"/>
                  <a:pt x="72700" y="14690"/>
                </a:cubicBezTo>
                <a:cubicBezTo>
                  <a:pt x="72586" y="14645"/>
                  <a:pt x="72313" y="14327"/>
                  <a:pt x="72131" y="14076"/>
                </a:cubicBezTo>
                <a:lnTo>
                  <a:pt x="72131" y="14076"/>
                </a:lnTo>
                <a:cubicBezTo>
                  <a:pt x="72677" y="14941"/>
                  <a:pt x="73359" y="15714"/>
                  <a:pt x="73996" y="16555"/>
                </a:cubicBezTo>
                <a:cubicBezTo>
                  <a:pt x="74633" y="17374"/>
                  <a:pt x="75224" y="18238"/>
                  <a:pt x="75497" y="19125"/>
                </a:cubicBezTo>
                <a:cubicBezTo>
                  <a:pt x="75747" y="19511"/>
                  <a:pt x="75861" y="19830"/>
                  <a:pt x="75951" y="20148"/>
                </a:cubicBezTo>
                <a:cubicBezTo>
                  <a:pt x="75929" y="20102"/>
                  <a:pt x="75929" y="20080"/>
                  <a:pt x="75906" y="20057"/>
                </a:cubicBezTo>
                <a:lnTo>
                  <a:pt x="75906" y="20057"/>
                </a:lnTo>
                <a:cubicBezTo>
                  <a:pt x="75929" y="20102"/>
                  <a:pt x="75951" y="20148"/>
                  <a:pt x="75974" y="20216"/>
                </a:cubicBezTo>
                <a:cubicBezTo>
                  <a:pt x="76020" y="20421"/>
                  <a:pt x="76088" y="20626"/>
                  <a:pt x="76133" y="20853"/>
                </a:cubicBezTo>
                <a:cubicBezTo>
                  <a:pt x="76111" y="20648"/>
                  <a:pt x="76065" y="20466"/>
                  <a:pt x="76020" y="20307"/>
                </a:cubicBezTo>
                <a:lnTo>
                  <a:pt x="76020" y="20307"/>
                </a:lnTo>
                <a:cubicBezTo>
                  <a:pt x="76156" y="20648"/>
                  <a:pt x="76384" y="21126"/>
                  <a:pt x="76611" y="21626"/>
                </a:cubicBezTo>
                <a:lnTo>
                  <a:pt x="76520" y="21899"/>
                </a:lnTo>
                <a:cubicBezTo>
                  <a:pt x="76520" y="21922"/>
                  <a:pt x="76543" y="21967"/>
                  <a:pt x="76565" y="22013"/>
                </a:cubicBezTo>
                <a:cubicBezTo>
                  <a:pt x="76619" y="22249"/>
                  <a:pt x="76673" y="22343"/>
                  <a:pt x="76717" y="22343"/>
                </a:cubicBezTo>
                <a:cubicBezTo>
                  <a:pt x="76766" y="22343"/>
                  <a:pt x="76804" y="22226"/>
                  <a:pt x="76816" y="22058"/>
                </a:cubicBezTo>
                <a:cubicBezTo>
                  <a:pt x="76929" y="22308"/>
                  <a:pt x="77043" y="22536"/>
                  <a:pt x="77157" y="22695"/>
                </a:cubicBezTo>
                <a:cubicBezTo>
                  <a:pt x="77020" y="23172"/>
                  <a:pt x="77680" y="23991"/>
                  <a:pt x="77543" y="24650"/>
                </a:cubicBezTo>
                <a:cubicBezTo>
                  <a:pt x="77774" y="24923"/>
                  <a:pt x="78274" y="26873"/>
                  <a:pt x="78636" y="27339"/>
                </a:cubicBezTo>
                <a:lnTo>
                  <a:pt x="78636" y="27339"/>
                </a:lnTo>
                <a:cubicBezTo>
                  <a:pt x="78749" y="27929"/>
                  <a:pt x="78817" y="28541"/>
                  <a:pt x="79021" y="29039"/>
                </a:cubicBezTo>
                <a:lnTo>
                  <a:pt x="78862" y="29335"/>
                </a:lnTo>
                <a:lnTo>
                  <a:pt x="79431" y="30563"/>
                </a:lnTo>
                <a:cubicBezTo>
                  <a:pt x="79445" y="31066"/>
                  <a:pt x="79433" y="31389"/>
                  <a:pt x="79353" y="31389"/>
                </a:cubicBezTo>
                <a:cubicBezTo>
                  <a:pt x="79303" y="31389"/>
                  <a:pt x="79226" y="31261"/>
                  <a:pt x="79112" y="30972"/>
                </a:cubicBezTo>
                <a:lnTo>
                  <a:pt x="79112" y="30972"/>
                </a:lnTo>
                <a:cubicBezTo>
                  <a:pt x="79704" y="32814"/>
                  <a:pt x="79476" y="32473"/>
                  <a:pt x="80022" y="34042"/>
                </a:cubicBezTo>
                <a:lnTo>
                  <a:pt x="79863" y="33974"/>
                </a:lnTo>
                <a:lnTo>
                  <a:pt x="79863" y="33974"/>
                </a:lnTo>
                <a:cubicBezTo>
                  <a:pt x="79931" y="34565"/>
                  <a:pt x="80272" y="35452"/>
                  <a:pt x="80181" y="35816"/>
                </a:cubicBezTo>
                <a:cubicBezTo>
                  <a:pt x="80158" y="36157"/>
                  <a:pt x="80204" y="36725"/>
                  <a:pt x="80249" y="37430"/>
                </a:cubicBezTo>
                <a:cubicBezTo>
                  <a:pt x="80295" y="38158"/>
                  <a:pt x="80363" y="39022"/>
                  <a:pt x="80454" y="39932"/>
                </a:cubicBezTo>
                <a:cubicBezTo>
                  <a:pt x="80499" y="40864"/>
                  <a:pt x="80545" y="41865"/>
                  <a:pt x="80568" y="42842"/>
                </a:cubicBezTo>
                <a:cubicBezTo>
                  <a:pt x="80568" y="43797"/>
                  <a:pt x="80522" y="44753"/>
                  <a:pt x="80454" y="45571"/>
                </a:cubicBezTo>
                <a:cubicBezTo>
                  <a:pt x="80512" y="45490"/>
                  <a:pt x="80552" y="45455"/>
                  <a:pt x="80578" y="45455"/>
                </a:cubicBezTo>
                <a:cubicBezTo>
                  <a:pt x="80657" y="45455"/>
                  <a:pt x="80619" y="45761"/>
                  <a:pt x="80568" y="46117"/>
                </a:cubicBezTo>
                <a:cubicBezTo>
                  <a:pt x="80477" y="46617"/>
                  <a:pt x="80386" y="47186"/>
                  <a:pt x="80545" y="47254"/>
                </a:cubicBezTo>
                <a:cubicBezTo>
                  <a:pt x="80471" y="47387"/>
                  <a:pt x="80416" y="47627"/>
                  <a:pt x="80368" y="47627"/>
                </a:cubicBezTo>
                <a:cubicBezTo>
                  <a:pt x="80342" y="47627"/>
                  <a:pt x="80319" y="47558"/>
                  <a:pt x="80295" y="47368"/>
                </a:cubicBezTo>
                <a:lnTo>
                  <a:pt x="80295" y="47368"/>
                </a:lnTo>
                <a:cubicBezTo>
                  <a:pt x="80340" y="49073"/>
                  <a:pt x="79954" y="49892"/>
                  <a:pt x="80136" y="51074"/>
                </a:cubicBezTo>
                <a:cubicBezTo>
                  <a:pt x="80119" y="51101"/>
                  <a:pt x="80105" y="51112"/>
                  <a:pt x="80092" y="51112"/>
                </a:cubicBezTo>
                <a:cubicBezTo>
                  <a:pt x="80031" y="51112"/>
                  <a:pt x="80014" y="50840"/>
                  <a:pt x="79962" y="50840"/>
                </a:cubicBezTo>
                <a:cubicBezTo>
                  <a:pt x="79953" y="50840"/>
                  <a:pt x="79943" y="50849"/>
                  <a:pt x="79931" y="50870"/>
                </a:cubicBezTo>
                <a:cubicBezTo>
                  <a:pt x="79954" y="51006"/>
                  <a:pt x="79976" y="51415"/>
                  <a:pt x="79908" y="51575"/>
                </a:cubicBezTo>
                <a:cubicBezTo>
                  <a:pt x="79894" y="51599"/>
                  <a:pt x="79883" y="51610"/>
                  <a:pt x="79874" y="51610"/>
                </a:cubicBezTo>
                <a:cubicBezTo>
                  <a:pt x="79823" y="51610"/>
                  <a:pt x="79836" y="51282"/>
                  <a:pt x="79817" y="51052"/>
                </a:cubicBezTo>
                <a:lnTo>
                  <a:pt x="79817" y="51052"/>
                </a:lnTo>
                <a:cubicBezTo>
                  <a:pt x="79749" y="51916"/>
                  <a:pt x="79749" y="52393"/>
                  <a:pt x="79840" y="52666"/>
                </a:cubicBezTo>
                <a:cubicBezTo>
                  <a:pt x="79908" y="52962"/>
                  <a:pt x="80045" y="53053"/>
                  <a:pt x="80204" y="53144"/>
                </a:cubicBezTo>
                <a:cubicBezTo>
                  <a:pt x="79908" y="54008"/>
                  <a:pt x="79885" y="54440"/>
                  <a:pt x="79954" y="55099"/>
                </a:cubicBezTo>
                <a:cubicBezTo>
                  <a:pt x="79869" y="55245"/>
                  <a:pt x="79771" y="55448"/>
                  <a:pt x="79726" y="55448"/>
                </a:cubicBezTo>
                <a:cubicBezTo>
                  <a:pt x="79686" y="55448"/>
                  <a:pt x="79687" y="55292"/>
                  <a:pt x="79772" y="54804"/>
                </a:cubicBezTo>
                <a:lnTo>
                  <a:pt x="79772" y="54804"/>
                </a:lnTo>
                <a:cubicBezTo>
                  <a:pt x="79635" y="55395"/>
                  <a:pt x="78885" y="58374"/>
                  <a:pt x="79044" y="58487"/>
                </a:cubicBezTo>
                <a:cubicBezTo>
                  <a:pt x="78930" y="58647"/>
                  <a:pt x="78794" y="59306"/>
                  <a:pt x="78771" y="59465"/>
                </a:cubicBezTo>
                <a:cubicBezTo>
                  <a:pt x="78407" y="60761"/>
                  <a:pt x="78316" y="60875"/>
                  <a:pt x="77884" y="62126"/>
                </a:cubicBezTo>
                <a:lnTo>
                  <a:pt x="78044" y="61807"/>
                </a:lnTo>
                <a:lnTo>
                  <a:pt x="78044" y="61807"/>
                </a:lnTo>
                <a:cubicBezTo>
                  <a:pt x="78112" y="62103"/>
                  <a:pt x="78021" y="62353"/>
                  <a:pt x="77884" y="62694"/>
                </a:cubicBezTo>
                <a:cubicBezTo>
                  <a:pt x="77771" y="63013"/>
                  <a:pt x="77589" y="63377"/>
                  <a:pt x="77361" y="63877"/>
                </a:cubicBezTo>
                <a:lnTo>
                  <a:pt x="77361" y="63831"/>
                </a:lnTo>
                <a:cubicBezTo>
                  <a:pt x="76770" y="64923"/>
                  <a:pt x="76679" y="65173"/>
                  <a:pt x="76588" y="65423"/>
                </a:cubicBezTo>
                <a:cubicBezTo>
                  <a:pt x="76543" y="65560"/>
                  <a:pt x="76497" y="65673"/>
                  <a:pt x="76406" y="65901"/>
                </a:cubicBezTo>
                <a:cubicBezTo>
                  <a:pt x="76293" y="66128"/>
                  <a:pt x="76088" y="66446"/>
                  <a:pt x="75747" y="66947"/>
                </a:cubicBezTo>
                <a:lnTo>
                  <a:pt x="75974" y="66924"/>
                </a:lnTo>
                <a:lnTo>
                  <a:pt x="75974" y="66924"/>
                </a:lnTo>
                <a:cubicBezTo>
                  <a:pt x="76088" y="67106"/>
                  <a:pt x="75770" y="67561"/>
                  <a:pt x="75383" y="68129"/>
                </a:cubicBezTo>
                <a:cubicBezTo>
                  <a:pt x="75269" y="68266"/>
                  <a:pt x="75178" y="68425"/>
                  <a:pt x="75065" y="68561"/>
                </a:cubicBezTo>
                <a:cubicBezTo>
                  <a:pt x="74951" y="68720"/>
                  <a:pt x="74814" y="68857"/>
                  <a:pt x="74701" y="69016"/>
                </a:cubicBezTo>
                <a:cubicBezTo>
                  <a:pt x="74473" y="69334"/>
                  <a:pt x="74246" y="69653"/>
                  <a:pt x="74087" y="69971"/>
                </a:cubicBezTo>
                <a:lnTo>
                  <a:pt x="74451" y="69585"/>
                </a:lnTo>
                <a:lnTo>
                  <a:pt x="74451" y="69585"/>
                </a:lnTo>
                <a:cubicBezTo>
                  <a:pt x="74314" y="69948"/>
                  <a:pt x="73905" y="70335"/>
                  <a:pt x="73473" y="70699"/>
                </a:cubicBezTo>
                <a:cubicBezTo>
                  <a:pt x="73063" y="71063"/>
                  <a:pt x="72563" y="71358"/>
                  <a:pt x="72336" y="71654"/>
                </a:cubicBezTo>
                <a:cubicBezTo>
                  <a:pt x="72318" y="71669"/>
                  <a:pt x="72307" y="71675"/>
                  <a:pt x="72301" y="71675"/>
                </a:cubicBezTo>
                <a:cubicBezTo>
                  <a:pt x="72263" y="71675"/>
                  <a:pt x="72464" y="71380"/>
                  <a:pt x="72563" y="71222"/>
                </a:cubicBezTo>
                <a:lnTo>
                  <a:pt x="72563" y="71222"/>
                </a:lnTo>
                <a:cubicBezTo>
                  <a:pt x="71176" y="72654"/>
                  <a:pt x="72586" y="71563"/>
                  <a:pt x="71722" y="72791"/>
                </a:cubicBezTo>
                <a:cubicBezTo>
                  <a:pt x="71693" y="72805"/>
                  <a:pt x="71669" y="72811"/>
                  <a:pt x="71650" y="72811"/>
                </a:cubicBezTo>
                <a:cubicBezTo>
                  <a:pt x="71563" y="72811"/>
                  <a:pt x="71566" y="72683"/>
                  <a:pt x="71490" y="72683"/>
                </a:cubicBezTo>
                <a:cubicBezTo>
                  <a:pt x="71428" y="72683"/>
                  <a:pt x="71315" y="72766"/>
                  <a:pt x="71062" y="73064"/>
                </a:cubicBezTo>
                <a:cubicBezTo>
                  <a:pt x="70858" y="73223"/>
                  <a:pt x="70448" y="73814"/>
                  <a:pt x="69948" y="74496"/>
                </a:cubicBezTo>
                <a:cubicBezTo>
                  <a:pt x="69698" y="74860"/>
                  <a:pt x="69402" y="75179"/>
                  <a:pt x="69107" y="75474"/>
                </a:cubicBezTo>
                <a:cubicBezTo>
                  <a:pt x="68811" y="75793"/>
                  <a:pt x="68493" y="76065"/>
                  <a:pt x="68197" y="76247"/>
                </a:cubicBezTo>
                <a:cubicBezTo>
                  <a:pt x="68329" y="76186"/>
                  <a:pt x="68462" y="76125"/>
                  <a:pt x="68527" y="76125"/>
                </a:cubicBezTo>
                <a:cubicBezTo>
                  <a:pt x="68607" y="76125"/>
                  <a:pt x="68585" y="76219"/>
                  <a:pt x="68334" y="76520"/>
                </a:cubicBezTo>
                <a:cubicBezTo>
                  <a:pt x="67947" y="76907"/>
                  <a:pt x="67310" y="77271"/>
                  <a:pt x="66742" y="77680"/>
                </a:cubicBezTo>
                <a:cubicBezTo>
                  <a:pt x="66173" y="78089"/>
                  <a:pt x="65582" y="78453"/>
                  <a:pt x="65264" y="78862"/>
                </a:cubicBezTo>
                <a:cubicBezTo>
                  <a:pt x="65150" y="78931"/>
                  <a:pt x="65082" y="78931"/>
                  <a:pt x="65082" y="78931"/>
                </a:cubicBezTo>
                <a:cubicBezTo>
                  <a:pt x="64491" y="79499"/>
                  <a:pt x="62921" y="80477"/>
                  <a:pt x="62580" y="80886"/>
                </a:cubicBezTo>
                <a:cubicBezTo>
                  <a:pt x="62560" y="80882"/>
                  <a:pt x="62539" y="80880"/>
                  <a:pt x="62516" y="80880"/>
                </a:cubicBezTo>
                <a:cubicBezTo>
                  <a:pt x="62410" y="80880"/>
                  <a:pt x="62275" y="80921"/>
                  <a:pt x="62126" y="80977"/>
                </a:cubicBezTo>
                <a:cubicBezTo>
                  <a:pt x="61944" y="81023"/>
                  <a:pt x="61739" y="81114"/>
                  <a:pt x="61512" y="81227"/>
                </a:cubicBezTo>
                <a:cubicBezTo>
                  <a:pt x="61034" y="81455"/>
                  <a:pt x="60511" y="81773"/>
                  <a:pt x="60011" y="82091"/>
                </a:cubicBezTo>
                <a:cubicBezTo>
                  <a:pt x="59181" y="82534"/>
                  <a:pt x="58380" y="82962"/>
                  <a:pt x="58059" y="82962"/>
                </a:cubicBezTo>
                <a:cubicBezTo>
                  <a:pt x="57985" y="82962"/>
                  <a:pt x="57936" y="82939"/>
                  <a:pt x="57919" y="82887"/>
                </a:cubicBezTo>
                <a:cubicBezTo>
                  <a:pt x="57146" y="83228"/>
                  <a:pt x="56350" y="83501"/>
                  <a:pt x="55576" y="83797"/>
                </a:cubicBezTo>
                <a:lnTo>
                  <a:pt x="55622" y="83729"/>
                </a:lnTo>
                <a:lnTo>
                  <a:pt x="55622" y="83729"/>
                </a:lnTo>
                <a:cubicBezTo>
                  <a:pt x="54076" y="84161"/>
                  <a:pt x="53553" y="84456"/>
                  <a:pt x="53052" y="84752"/>
                </a:cubicBezTo>
                <a:cubicBezTo>
                  <a:pt x="52990" y="84759"/>
                  <a:pt x="52945" y="84763"/>
                  <a:pt x="52913" y="84763"/>
                </a:cubicBezTo>
                <a:cubicBezTo>
                  <a:pt x="52747" y="84763"/>
                  <a:pt x="52942" y="84676"/>
                  <a:pt x="52961" y="84638"/>
                </a:cubicBezTo>
                <a:lnTo>
                  <a:pt x="52961" y="84638"/>
                </a:lnTo>
                <a:cubicBezTo>
                  <a:pt x="51779" y="84843"/>
                  <a:pt x="51165" y="84979"/>
                  <a:pt x="50574" y="85116"/>
                </a:cubicBezTo>
                <a:cubicBezTo>
                  <a:pt x="49982" y="85252"/>
                  <a:pt x="49459" y="85412"/>
                  <a:pt x="48504" y="85707"/>
                </a:cubicBezTo>
                <a:cubicBezTo>
                  <a:pt x="48413" y="85662"/>
                  <a:pt x="48345" y="85616"/>
                  <a:pt x="48277" y="85548"/>
                </a:cubicBezTo>
                <a:cubicBezTo>
                  <a:pt x="48004" y="85639"/>
                  <a:pt x="47163" y="85639"/>
                  <a:pt x="46094" y="85684"/>
                </a:cubicBezTo>
                <a:cubicBezTo>
                  <a:pt x="45821" y="85696"/>
                  <a:pt x="45537" y="85696"/>
                  <a:pt x="45247" y="85696"/>
                </a:cubicBezTo>
                <a:cubicBezTo>
                  <a:pt x="44957" y="85696"/>
                  <a:pt x="44661" y="85696"/>
                  <a:pt x="44366" y="85707"/>
                </a:cubicBezTo>
                <a:cubicBezTo>
                  <a:pt x="44070" y="85707"/>
                  <a:pt x="43752" y="85730"/>
                  <a:pt x="43456" y="85753"/>
                </a:cubicBezTo>
                <a:cubicBezTo>
                  <a:pt x="43160" y="85753"/>
                  <a:pt x="42865" y="85753"/>
                  <a:pt x="42569" y="85775"/>
                </a:cubicBezTo>
                <a:cubicBezTo>
                  <a:pt x="42592" y="85753"/>
                  <a:pt x="42637" y="85730"/>
                  <a:pt x="42819" y="85707"/>
                </a:cubicBezTo>
                <a:lnTo>
                  <a:pt x="42819" y="85707"/>
                </a:lnTo>
                <a:cubicBezTo>
                  <a:pt x="42607" y="85715"/>
                  <a:pt x="42387" y="85720"/>
                  <a:pt x="42162" y="85720"/>
                </a:cubicBezTo>
                <a:cubicBezTo>
                  <a:pt x="41710" y="85720"/>
                  <a:pt x="41235" y="85700"/>
                  <a:pt x="40750" y="85639"/>
                </a:cubicBezTo>
                <a:cubicBezTo>
                  <a:pt x="40045" y="85548"/>
                  <a:pt x="39340" y="85434"/>
                  <a:pt x="38658" y="85321"/>
                </a:cubicBezTo>
                <a:cubicBezTo>
                  <a:pt x="37999" y="85207"/>
                  <a:pt x="37407" y="85070"/>
                  <a:pt x="36907" y="85025"/>
                </a:cubicBezTo>
                <a:cubicBezTo>
                  <a:pt x="36714" y="85009"/>
                  <a:pt x="36544" y="84993"/>
                  <a:pt x="36388" y="84993"/>
                </a:cubicBezTo>
                <a:cubicBezTo>
                  <a:pt x="36324" y="84993"/>
                  <a:pt x="36262" y="84996"/>
                  <a:pt x="36202" y="85002"/>
                </a:cubicBezTo>
                <a:cubicBezTo>
                  <a:pt x="36020" y="85002"/>
                  <a:pt x="35838" y="85025"/>
                  <a:pt x="35702" y="85070"/>
                </a:cubicBezTo>
                <a:lnTo>
                  <a:pt x="33996" y="84843"/>
                </a:lnTo>
                <a:lnTo>
                  <a:pt x="33996" y="84843"/>
                </a:lnTo>
                <a:cubicBezTo>
                  <a:pt x="36157" y="85412"/>
                  <a:pt x="33610" y="85070"/>
                  <a:pt x="34474" y="85389"/>
                </a:cubicBezTo>
                <a:cubicBezTo>
                  <a:pt x="33742" y="85276"/>
                  <a:pt x="32763" y="84792"/>
                  <a:pt x="33030" y="84792"/>
                </a:cubicBezTo>
                <a:cubicBezTo>
                  <a:pt x="33086" y="84792"/>
                  <a:pt x="33199" y="84814"/>
                  <a:pt x="33382" y="84866"/>
                </a:cubicBezTo>
                <a:lnTo>
                  <a:pt x="33519" y="84934"/>
                </a:lnTo>
                <a:cubicBezTo>
                  <a:pt x="33769" y="84820"/>
                  <a:pt x="33109" y="84593"/>
                  <a:pt x="32404" y="84365"/>
                </a:cubicBezTo>
                <a:cubicBezTo>
                  <a:pt x="32063" y="84252"/>
                  <a:pt x="31700" y="84138"/>
                  <a:pt x="31427" y="84047"/>
                </a:cubicBezTo>
                <a:cubicBezTo>
                  <a:pt x="31177" y="83933"/>
                  <a:pt x="31017" y="83820"/>
                  <a:pt x="31040" y="83774"/>
                </a:cubicBezTo>
                <a:cubicBezTo>
                  <a:pt x="26924" y="82319"/>
                  <a:pt x="23218" y="80113"/>
                  <a:pt x="19988" y="77634"/>
                </a:cubicBezTo>
                <a:lnTo>
                  <a:pt x="19988" y="77634"/>
                </a:lnTo>
                <a:lnTo>
                  <a:pt x="20216" y="78135"/>
                </a:lnTo>
                <a:lnTo>
                  <a:pt x="20216" y="78135"/>
                </a:lnTo>
                <a:lnTo>
                  <a:pt x="19079" y="77248"/>
                </a:lnTo>
                <a:cubicBezTo>
                  <a:pt x="18951" y="77108"/>
                  <a:pt x="18882" y="76986"/>
                  <a:pt x="18956" y="76986"/>
                </a:cubicBezTo>
                <a:cubicBezTo>
                  <a:pt x="19026" y="76986"/>
                  <a:pt x="19225" y="77097"/>
                  <a:pt x="19625" y="77407"/>
                </a:cubicBezTo>
                <a:cubicBezTo>
                  <a:pt x="19443" y="77180"/>
                  <a:pt x="19102" y="76952"/>
                  <a:pt x="18761" y="76770"/>
                </a:cubicBezTo>
                <a:cubicBezTo>
                  <a:pt x="18466" y="76602"/>
                  <a:pt x="18210" y="76472"/>
                  <a:pt x="18137" y="76472"/>
                </a:cubicBezTo>
                <a:cubicBezTo>
                  <a:pt x="18132" y="76472"/>
                  <a:pt x="18127" y="76473"/>
                  <a:pt x="18124" y="76475"/>
                </a:cubicBezTo>
                <a:cubicBezTo>
                  <a:pt x="17681" y="76046"/>
                  <a:pt x="17590" y="75906"/>
                  <a:pt x="17662" y="75906"/>
                </a:cubicBezTo>
                <a:cubicBezTo>
                  <a:pt x="17796" y="75906"/>
                  <a:pt x="18504" y="76399"/>
                  <a:pt x="18532" y="76399"/>
                </a:cubicBezTo>
                <a:cubicBezTo>
                  <a:pt x="18537" y="76399"/>
                  <a:pt x="18518" y="76381"/>
                  <a:pt x="18465" y="76338"/>
                </a:cubicBezTo>
                <a:lnTo>
                  <a:pt x="17828" y="75815"/>
                </a:lnTo>
                <a:lnTo>
                  <a:pt x="17942" y="75952"/>
                </a:lnTo>
                <a:cubicBezTo>
                  <a:pt x="17669" y="75770"/>
                  <a:pt x="17487" y="75702"/>
                  <a:pt x="17260" y="75565"/>
                </a:cubicBezTo>
                <a:cubicBezTo>
                  <a:pt x="17032" y="75451"/>
                  <a:pt x="16782" y="75270"/>
                  <a:pt x="16350" y="74815"/>
                </a:cubicBezTo>
                <a:cubicBezTo>
                  <a:pt x="15827" y="74246"/>
                  <a:pt x="16168" y="74428"/>
                  <a:pt x="15964" y="74201"/>
                </a:cubicBezTo>
                <a:cubicBezTo>
                  <a:pt x="15964" y="74201"/>
                  <a:pt x="15895" y="74110"/>
                  <a:pt x="15622" y="73882"/>
                </a:cubicBezTo>
                <a:cubicBezTo>
                  <a:pt x="15190" y="73473"/>
                  <a:pt x="14781" y="73018"/>
                  <a:pt x="14394" y="72586"/>
                </a:cubicBezTo>
                <a:lnTo>
                  <a:pt x="14394" y="72586"/>
                </a:lnTo>
                <a:lnTo>
                  <a:pt x="14713" y="73246"/>
                </a:lnTo>
                <a:cubicBezTo>
                  <a:pt x="14292" y="72903"/>
                  <a:pt x="13914" y="72453"/>
                  <a:pt x="13842" y="72453"/>
                </a:cubicBezTo>
                <a:cubicBezTo>
                  <a:pt x="13812" y="72453"/>
                  <a:pt x="13836" y="72533"/>
                  <a:pt x="13934" y="72734"/>
                </a:cubicBezTo>
                <a:lnTo>
                  <a:pt x="13934" y="72734"/>
                </a:lnTo>
                <a:cubicBezTo>
                  <a:pt x="13781" y="72441"/>
                  <a:pt x="13435" y="72028"/>
                  <a:pt x="13030" y="71495"/>
                </a:cubicBezTo>
                <a:cubicBezTo>
                  <a:pt x="12621" y="70926"/>
                  <a:pt x="12075" y="70312"/>
                  <a:pt x="11575" y="69675"/>
                </a:cubicBezTo>
                <a:cubicBezTo>
                  <a:pt x="11074" y="69016"/>
                  <a:pt x="10597" y="68379"/>
                  <a:pt x="10210" y="67879"/>
                </a:cubicBezTo>
                <a:cubicBezTo>
                  <a:pt x="9869" y="67333"/>
                  <a:pt x="9596" y="66947"/>
                  <a:pt x="9528" y="66765"/>
                </a:cubicBezTo>
                <a:cubicBezTo>
                  <a:pt x="8755" y="65946"/>
                  <a:pt x="8209" y="64968"/>
                  <a:pt x="7527" y="63763"/>
                </a:cubicBezTo>
                <a:lnTo>
                  <a:pt x="7527" y="63763"/>
                </a:lnTo>
                <a:cubicBezTo>
                  <a:pt x="7591" y="63912"/>
                  <a:pt x="7595" y="64061"/>
                  <a:pt x="7539" y="64061"/>
                </a:cubicBezTo>
                <a:cubicBezTo>
                  <a:pt x="7536" y="64061"/>
                  <a:pt x="7531" y="64060"/>
                  <a:pt x="7527" y="64059"/>
                </a:cubicBezTo>
                <a:cubicBezTo>
                  <a:pt x="7436" y="64059"/>
                  <a:pt x="7277" y="63854"/>
                  <a:pt x="7004" y="63331"/>
                </a:cubicBezTo>
                <a:lnTo>
                  <a:pt x="7004" y="63331"/>
                </a:lnTo>
                <a:cubicBezTo>
                  <a:pt x="7024" y="63335"/>
                  <a:pt x="7042" y="63337"/>
                  <a:pt x="7058" y="63337"/>
                </a:cubicBezTo>
                <a:cubicBezTo>
                  <a:pt x="7560" y="63337"/>
                  <a:pt x="6262" y="61390"/>
                  <a:pt x="6189" y="60349"/>
                </a:cubicBezTo>
                <a:lnTo>
                  <a:pt x="6189" y="60349"/>
                </a:lnTo>
                <a:cubicBezTo>
                  <a:pt x="6186" y="60376"/>
                  <a:pt x="6179" y="60388"/>
                  <a:pt x="6168" y="60388"/>
                </a:cubicBezTo>
                <a:cubicBezTo>
                  <a:pt x="6091" y="60388"/>
                  <a:pt x="5820" y="59799"/>
                  <a:pt x="5549" y="59238"/>
                </a:cubicBezTo>
                <a:cubicBezTo>
                  <a:pt x="5325" y="58742"/>
                  <a:pt x="5112" y="58269"/>
                  <a:pt x="5029" y="58269"/>
                </a:cubicBezTo>
                <a:cubicBezTo>
                  <a:pt x="4994" y="58269"/>
                  <a:pt x="4983" y="58353"/>
                  <a:pt x="5003" y="58556"/>
                </a:cubicBezTo>
                <a:cubicBezTo>
                  <a:pt x="4685" y="57623"/>
                  <a:pt x="5162" y="58442"/>
                  <a:pt x="5003" y="57692"/>
                </a:cubicBezTo>
                <a:cubicBezTo>
                  <a:pt x="3980" y="55577"/>
                  <a:pt x="3411" y="52780"/>
                  <a:pt x="2752" y="49983"/>
                </a:cubicBezTo>
                <a:cubicBezTo>
                  <a:pt x="2748" y="49981"/>
                  <a:pt x="2744" y="49980"/>
                  <a:pt x="2740" y="49980"/>
                </a:cubicBezTo>
                <a:cubicBezTo>
                  <a:pt x="2693" y="49980"/>
                  <a:pt x="2678" y="50137"/>
                  <a:pt x="2621" y="50137"/>
                </a:cubicBezTo>
                <a:cubicBezTo>
                  <a:pt x="2583" y="50137"/>
                  <a:pt x="2528" y="50070"/>
                  <a:pt x="2433" y="49846"/>
                </a:cubicBezTo>
                <a:lnTo>
                  <a:pt x="2479" y="48277"/>
                </a:lnTo>
                <a:cubicBezTo>
                  <a:pt x="2411" y="48004"/>
                  <a:pt x="2297" y="47891"/>
                  <a:pt x="2206" y="47731"/>
                </a:cubicBezTo>
                <a:cubicBezTo>
                  <a:pt x="2092" y="47550"/>
                  <a:pt x="2024" y="47299"/>
                  <a:pt x="2069" y="46776"/>
                </a:cubicBezTo>
                <a:lnTo>
                  <a:pt x="2069" y="46776"/>
                </a:lnTo>
                <a:cubicBezTo>
                  <a:pt x="2056" y="46859"/>
                  <a:pt x="2025" y="46983"/>
                  <a:pt x="1988" y="46983"/>
                </a:cubicBezTo>
                <a:cubicBezTo>
                  <a:pt x="1964" y="46983"/>
                  <a:pt x="1937" y="46929"/>
                  <a:pt x="1910" y="46776"/>
                </a:cubicBezTo>
                <a:cubicBezTo>
                  <a:pt x="1637" y="43934"/>
                  <a:pt x="1387" y="41046"/>
                  <a:pt x="1478" y="38135"/>
                </a:cubicBezTo>
                <a:cubicBezTo>
                  <a:pt x="1546" y="35247"/>
                  <a:pt x="1956" y="32314"/>
                  <a:pt x="2956" y="29631"/>
                </a:cubicBezTo>
                <a:lnTo>
                  <a:pt x="2956" y="29631"/>
                </a:lnTo>
                <a:cubicBezTo>
                  <a:pt x="2837" y="29877"/>
                  <a:pt x="2776" y="29977"/>
                  <a:pt x="2754" y="29977"/>
                </a:cubicBezTo>
                <a:cubicBezTo>
                  <a:pt x="2714" y="29977"/>
                  <a:pt x="2807" y="29636"/>
                  <a:pt x="2911" y="29267"/>
                </a:cubicBezTo>
                <a:lnTo>
                  <a:pt x="2911" y="29267"/>
                </a:lnTo>
                <a:cubicBezTo>
                  <a:pt x="2868" y="29381"/>
                  <a:pt x="2836" y="29419"/>
                  <a:pt x="2810" y="29419"/>
                </a:cubicBezTo>
                <a:cubicBezTo>
                  <a:pt x="2756" y="29419"/>
                  <a:pt x="2722" y="29263"/>
                  <a:pt x="2656" y="29263"/>
                </a:cubicBezTo>
                <a:cubicBezTo>
                  <a:pt x="2650" y="29263"/>
                  <a:pt x="2644" y="29264"/>
                  <a:pt x="2638" y="29267"/>
                </a:cubicBezTo>
                <a:cubicBezTo>
                  <a:pt x="2934" y="28516"/>
                  <a:pt x="3206" y="27743"/>
                  <a:pt x="3570" y="27038"/>
                </a:cubicBezTo>
                <a:cubicBezTo>
                  <a:pt x="3525" y="26788"/>
                  <a:pt x="3729" y="26174"/>
                  <a:pt x="3934" y="25583"/>
                </a:cubicBezTo>
                <a:cubicBezTo>
                  <a:pt x="4161" y="25014"/>
                  <a:pt x="4412" y="24469"/>
                  <a:pt x="4343" y="24309"/>
                </a:cubicBezTo>
                <a:lnTo>
                  <a:pt x="4343" y="24309"/>
                </a:lnTo>
                <a:lnTo>
                  <a:pt x="4071" y="25014"/>
                </a:lnTo>
                <a:cubicBezTo>
                  <a:pt x="4098" y="24806"/>
                  <a:pt x="4071" y="24724"/>
                  <a:pt x="4007" y="24724"/>
                </a:cubicBezTo>
                <a:cubicBezTo>
                  <a:pt x="3910" y="24724"/>
                  <a:pt x="3730" y="24909"/>
                  <a:pt x="3525" y="25128"/>
                </a:cubicBezTo>
                <a:cubicBezTo>
                  <a:pt x="3223" y="25470"/>
                  <a:pt x="2921" y="25901"/>
                  <a:pt x="2761" y="25901"/>
                </a:cubicBezTo>
                <a:cubicBezTo>
                  <a:pt x="2740" y="25901"/>
                  <a:pt x="2722" y="25894"/>
                  <a:pt x="2706" y="25878"/>
                </a:cubicBezTo>
                <a:cubicBezTo>
                  <a:pt x="2683" y="26174"/>
                  <a:pt x="2570" y="26492"/>
                  <a:pt x="2433" y="26833"/>
                </a:cubicBezTo>
                <a:cubicBezTo>
                  <a:pt x="2297" y="27175"/>
                  <a:pt x="2092" y="27561"/>
                  <a:pt x="1933" y="27948"/>
                </a:cubicBezTo>
                <a:cubicBezTo>
                  <a:pt x="1774" y="28357"/>
                  <a:pt x="1615" y="28789"/>
                  <a:pt x="1478" y="29244"/>
                </a:cubicBezTo>
                <a:cubicBezTo>
                  <a:pt x="1433" y="29471"/>
                  <a:pt x="1364" y="29699"/>
                  <a:pt x="1319" y="29926"/>
                </a:cubicBezTo>
                <a:cubicBezTo>
                  <a:pt x="1296" y="30176"/>
                  <a:pt x="1296" y="30404"/>
                  <a:pt x="1296" y="30654"/>
                </a:cubicBezTo>
                <a:cubicBezTo>
                  <a:pt x="1262" y="30742"/>
                  <a:pt x="1240" y="30775"/>
                  <a:pt x="1226" y="30775"/>
                </a:cubicBezTo>
                <a:cubicBezTo>
                  <a:pt x="1183" y="30775"/>
                  <a:pt x="1213" y="30459"/>
                  <a:pt x="1169" y="30459"/>
                </a:cubicBezTo>
                <a:cubicBezTo>
                  <a:pt x="1161" y="30459"/>
                  <a:pt x="1151" y="30470"/>
                  <a:pt x="1137" y="30495"/>
                </a:cubicBezTo>
                <a:cubicBezTo>
                  <a:pt x="1183" y="30995"/>
                  <a:pt x="1092" y="31563"/>
                  <a:pt x="819" y="32632"/>
                </a:cubicBezTo>
                <a:lnTo>
                  <a:pt x="796" y="32496"/>
                </a:lnTo>
                <a:cubicBezTo>
                  <a:pt x="705" y="33269"/>
                  <a:pt x="614" y="33906"/>
                  <a:pt x="523" y="34520"/>
                </a:cubicBezTo>
                <a:cubicBezTo>
                  <a:pt x="409" y="35111"/>
                  <a:pt x="387" y="35657"/>
                  <a:pt x="318" y="36225"/>
                </a:cubicBezTo>
                <a:cubicBezTo>
                  <a:pt x="159" y="37362"/>
                  <a:pt x="68" y="38545"/>
                  <a:pt x="0" y="40273"/>
                </a:cubicBezTo>
                <a:lnTo>
                  <a:pt x="182" y="40023"/>
                </a:lnTo>
                <a:lnTo>
                  <a:pt x="182" y="40023"/>
                </a:lnTo>
                <a:cubicBezTo>
                  <a:pt x="182" y="40750"/>
                  <a:pt x="114" y="40910"/>
                  <a:pt x="91" y="41273"/>
                </a:cubicBezTo>
                <a:cubicBezTo>
                  <a:pt x="128" y="41376"/>
                  <a:pt x="155" y="41420"/>
                  <a:pt x="175" y="41420"/>
                </a:cubicBezTo>
                <a:cubicBezTo>
                  <a:pt x="293" y="41420"/>
                  <a:pt x="140" y="39822"/>
                  <a:pt x="276" y="39822"/>
                </a:cubicBezTo>
                <a:cubicBezTo>
                  <a:pt x="297" y="39822"/>
                  <a:pt x="326" y="39862"/>
                  <a:pt x="364" y="39954"/>
                </a:cubicBezTo>
                <a:cubicBezTo>
                  <a:pt x="273" y="40205"/>
                  <a:pt x="250" y="40659"/>
                  <a:pt x="250" y="41182"/>
                </a:cubicBezTo>
                <a:cubicBezTo>
                  <a:pt x="250" y="41728"/>
                  <a:pt x="227" y="42388"/>
                  <a:pt x="296" y="43002"/>
                </a:cubicBezTo>
                <a:cubicBezTo>
                  <a:pt x="341" y="43638"/>
                  <a:pt x="387" y="44252"/>
                  <a:pt x="409" y="44753"/>
                </a:cubicBezTo>
                <a:cubicBezTo>
                  <a:pt x="409" y="45276"/>
                  <a:pt x="432" y="45662"/>
                  <a:pt x="341" y="45844"/>
                </a:cubicBezTo>
                <a:cubicBezTo>
                  <a:pt x="391" y="46192"/>
                  <a:pt x="425" y="46287"/>
                  <a:pt x="454" y="46287"/>
                </a:cubicBezTo>
                <a:cubicBezTo>
                  <a:pt x="488" y="46287"/>
                  <a:pt x="513" y="46151"/>
                  <a:pt x="547" y="46151"/>
                </a:cubicBezTo>
                <a:cubicBezTo>
                  <a:pt x="576" y="46151"/>
                  <a:pt x="610" y="46246"/>
                  <a:pt x="660" y="46594"/>
                </a:cubicBezTo>
                <a:lnTo>
                  <a:pt x="591" y="46913"/>
                </a:lnTo>
                <a:lnTo>
                  <a:pt x="773" y="47186"/>
                </a:lnTo>
                <a:cubicBezTo>
                  <a:pt x="841" y="47913"/>
                  <a:pt x="819" y="48300"/>
                  <a:pt x="705" y="48345"/>
                </a:cubicBezTo>
                <a:cubicBezTo>
                  <a:pt x="682" y="48164"/>
                  <a:pt x="591" y="47845"/>
                  <a:pt x="546" y="47663"/>
                </a:cubicBezTo>
                <a:lnTo>
                  <a:pt x="546" y="47663"/>
                </a:lnTo>
                <a:cubicBezTo>
                  <a:pt x="591" y="48641"/>
                  <a:pt x="1069" y="50347"/>
                  <a:pt x="1137" y="50665"/>
                </a:cubicBezTo>
                <a:lnTo>
                  <a:pt x="1046" y="50119"/>
                </a:lnTo>
                <a:lnTo>
                  <a:pt x="978" y="49573"/>
                </a:lnTo>
                <a:lnTo>
                  <a:pt x="978" y="49573"/>
                </a:lnTo>
                <a:cubicBezTo>
                  <a:pt x="1342" y="51097"/>
                  <a:pt x="1751" y="52780"/>
                  <a:pt x="2251" y="54394"/>
                </a:cubicBezTo>
                <a:cubicBezTo>
                  <a:pt x="2752" y="56032"/>
                  <a:pt x="3320" y="57646"/>
                  <a:pt x="4002" y="58965"/>
                </a:cubicBezTo>
                <a:lnTo>
                  <a:pt x="4002" y="58738"/>
                </a:lnTo>
                <a:cubicBezTo>
                  <a:pt x="4480" y="59761"/>
                  <a:pt x="4639" y="60193"/>
                  <a:pt x="4821" y="60648"/>
                </a:cubicBezTo>
                <a:cubicBezTo>
                  <a:pt x="4912" y="60875"/>
                  <a:pt x="4980" y="61103"/>
                  <a:pt x="5117" y="61421"/>
                </a:cubicBezTo>
                <a:cubicBezTo>
                  <a:pt x="5251" y="61734"/>
                  <a:pt x="5407" y="62136"/>
                  <a:pt x="5716" y="62669"/>
                </a:cubicBezTo>
                <a:lnTo>
                  <a:pt x="5716" y="62669"/>
                </a:lnTo>
                <a:cubicBezTo>
                  <a:pt x="6004" y="63075"/>
                  <a:pt x="6332" y="63625"/>
                  <a:pt x="6617" y="64218"/>
                </a:cubicBezTo>
                <a:cubicBezTo>
                  <a:pt x="6569" y="64151"/>
                  <a:pt x="6539" y="64123"/>
                  <a:pt x="6525" y="64123"/>
                </a:cubicBezTo>
                <a:cubicBezTo>
                  <a:pt x="6484" y="64123"/>
                  <a:pt x="6551" y="64330"/>
                  <a:pt x="6617" y="64514"/>
                </a:cubicBezTo>
                <a:cubicBezTo>
                  <a:pt x="6676" y="64688"/>
                  <a:pt x="6734" y="64844"/>
                  <a:pt x="6703" y="64844"/>
                </a:cubicBezTo>
                <a:cubicBezTo>
                  <a:pt x="6685" y="64844"/>
                  <a:pt x="6639" y="64795"/>
                  <a:pt x="6549" y="64673"/>
                </a:cubicBezTo>
                <a:lnTo>
                  <a:pt x="6549" y="64673"/>
                </a:lnTo>
                <a:cubicBezTo>
                  <a:pt x="7254" y="65719"/>
                  <a:pt x="7436" y="65969"/>
                  <a:pt x="7572" y="66105"/>
                </a:cubicBezTo>
                <a:cubicBezTo>
                  <a:pt x="7732" y="66242"/>
                  <a:pt x="7823" y="66310"/>
                  <a:pt x="8414" y="66901"/>
                </a:cubicBezTo>
                <a:lnTo>
                  <a:pt x="8505" y="67288"/>
                </a:lnTo>
                <a:cubicBezTo>
                  <a:pt x="8914" y="67674"/>
                  <a:pt x="8982" y="67697"/>
                  <a:pt x="9733" y="68698"/>
                </a:cubicBezTo>
                <a:cubicBezTo>
                  <a:pt x="9578" y="68538"/>
                  <a:pt x="9503" y="68480"/>
                  <a:pt x="9472" y="68480"/>
                </a:cubicBezTo>
                <a:cubicBezTo>
                  <a:pt x="9390" y="68480"/>
                  <a:pt x="9618" y="68882"/>
                  <a:pt x="9525" y="68882"/>
                </a:cubicBezTo>
                <a:cubicBezTo>
                  <a:pt x="9487" y="68882"/>
                  <a:pt x="9396" y="68816"/>
                  <a:pt x="9210" y="68629"/>
                </a:cubicBezTo>
                <a:lnTo>
                  <a:pt x="9210" y="68629"/>
                </a:lnTo>
                <a:cubicBezTo>
                  <a:pt x="9551" y="69198"/>
                  <a:pt x="9869" y="69675"/>
                  <a:pt x="10188" y="70062"/>
                </a:cubicBezTo>
                <a:cubicBezTo>
                  <a:pt x="10483" y="70471"/>
                  <a:pt x="10779" y="70812"/>
                  <a:pt x="11074" y="71085"/>
                </a:cubicBezTo>
                <a:cubicBezTo>
                  <a:pt x="11643" y="71654"/>
                  <a:pt x="12052" y="72109"/>
                  <a:pt x="12280" y="72723"/>
                </a:cubicBezTo>
                <a:cubicBezTo>
                  <a:pt x="12408" y="72790"/>
                  <a:pt x="12489" y="72819"/>
                  <a:pt x="12533" y="72819"/>
                </a:cubicBezTo>
                <a:cubicBezTo>
                  <a:pt x="12682" y="72819"/>
                  <a:pt x="12397" y="72473"/>
                  <a:pt x="12098" y="72086"/>
                </a:cubicBezTo>
                <a:cubicBezTo>
                  <a:pt x="11780" y="71675"/>
                  <a:pt x="11401" y="71248"/>
                  <a:pt x="11415" y="71248"/>
                </a:cubicBezTo>
                <a:cubicBezTo>
                  <a:pt x="11418" y="71248"/>
                  <a:pt x="11439" y="71268"/>
                  <a:pt x="11484" y="71313"/>
                </a:cubicBezTo>
                <a:cubicBezTo>
                  <a:pt x="11438" y="71217"/>
                  <a:pt x="11437" y="71175"/>
                  <a:pt x="11470" y="71175"/>
                </a:cubicBezTo>
                <a:cubicBezTo>
                  <a:pt x="11615" y="71175"/>
                  <a:pt x="12421" y="71998"/>
                  <a:pt x="12848" y="72518"/>
                </a:cubicBezTo>
                <a:cubicBezTo>
                  <a:pt x="13121" y="72814"/>
                  <a:pt x="13280" y="73155"/>
                  <a:pt x="13553" y="73632"/>
                </a:cubicBezTo>
                <a:cubicBezTo>
                  <a:pt x="13667" y="73860"/>
                  <a:pt x="13826" y="74110"/>
                  <a:pt x="14053" y="74405"/>
                </a:cubicBezTo>
                <a:cubicBezTo>
                  <a:pt x="14281" y="74701"/>
                  <a:pt x="14576" y="75019"/>
                  <a:pt x="14963" y="75383"/>
                </a:cubicBezTo>
                <a:cubicBezTo>
                  <a:pt x="14804" y="75247"/>
                  <a:pt x="14781" y="75247"/>
                  <a:pt x="14622" y="75110"/>
                </a:cubicBezTo>
                <a:lnTo>
                  <a:pt x="14622" y="75110"/>
                </a:lnTo>
                <a:cubicBezTo>
                  <a:pt x="15145" y="75724"/>
                  <a:pt x="15827" y="76088"/>
                  <a:pt x="16464" y="76839"/>
                </a:cubicBezTo>
                <a:cubicBezTo>
                  <a:pt x="16988" y="76985"/>
                  <a:pt x="17357" y="77557"/>
                  <a:pt x="17661" y="77557"/>
                </a:cubicBezTo>
                <a:cubicBezTo>
                  <a:pt x="17687" y="77557"/>
                  <a:pt x="17712" y="77552"/>
                  <a:pt x="17737" y="77543"/>
                </a:cubicBezTo>
                <a:lnTo>
                  <a:pt x="16214" y="76338"/>
                </a:lnTo>
                <a:lnTo>
                  <a:pt x="16214" y="76338"/>
                </a:lnTo>
                <a:cubicBezTo>
                  <a:pt x="17101" y="76975"/>
                  <a:pt x="18078" y="77407"/>
                  <a:pt x="19420" y="78612"/>
                </a:cubicBezTo>
                <a:cubicBezTo>
                  <a:pt x="19284" y="78567"/>
                  <a:pt x="18806" y="78294"/>
                  <a:pt x="18488" y="78112"/>
                </a:cubicBezTo>
                <a:lnTo>
                  <a:pt x="18488" y="78112"/>
                </a:lnTo>
                <a:cubicBezTo>
                  <a:pt x="18851" y="78499"/>
                  <a:pt x="19329" y="78680"/>
                  <a:pt x="19716" y="79090"/>
                </a:cubicBezTo>
                <a:cubicBezTo>
                  <a:pt x="19703" y="79096"/>
                  <a:pt x="19687" y="79099"/>
                  <a:pt x="19669" y="79099"/>
                </a:cubicBezTo>
                <a:cubicBezTo>
                  <a:pt x="19278" y="79099"/>
                  <a:pt x="17738" y="77720"/>
                  <a:pt x="16759" y="77111"/>
                </a:cubicBezTo>
                <a:lnTo>
                  <a:pt x="16759" y="77111"/>
                </a:lnTo>
                <a:cubicBezTo>
                  <a:pt x="16941" y="77362"/>
                  <a:pt x="17396" y="77680"/>
                  <a:pt x="17737" y="77930"/>
                </a:cubicBezTo>
                <a:cubicBezTo>
                  <a:pt x="18024" y="78121"/>
                  <a:pt x="18215" y="78264"/>
                  <a:pt x="18065" y="78264"/>
                </a:cubicBezTo>
                <a:cubicBezTo>
                  <a:pt x="18039" y="78264"/>
                  <a:pt x="18003" y="78260"/>
                  <a:pt x="17955" y="78251"/>
                </a:cubicBezTo>
                <a:lnTo>
                  <a:pt x="17955" y="78251"/>
                </a:lnTo>
                <a:cubicBezTo>
                  <a:pt x="18903" y="78441"/>
                  <a:pt x="19563" y="79592"/>
                  <a:pt x="20966" y="80113"/>
                </a:cubicBezTo>
                <a:lnTo>
                  <a:pt x="20784" y="80227"/>
                </a:lnTo>
                <a:cubicBezTo>
                  <a:pt x="20989" y="80318"/>
                  <a:pt x="21421" y="80522"/>
                  <a:pt x="21762" y="80750"/>
                </a:cubicBezTo>
                <a:lnTo>
                  <a:pt x="21012" y="80522"/>
                </a:lnTo>
                <a:lnTo>
                  <a:pt x="21012" y="80522"/>
                </a:lnTo>
                <a:cubicBezTo>
                  <a:pt x="21285" y="80636"/>
                  <a:pt x="21512" y="80795"/>
                  <a:pt x="21762" y="80954"/>
                </a:cubicBezTo>
                <a:cubicBezTo>
                  <a:pt x="21990" y="81114"/>
                  <a:pt x="22217" y="81273"/>
                  <a:pt x="22444" y="81432"/>
                </a:cubicBezTo>
                <a:cubicBezTo>
                  <a:pt x="22899" y="81773"/>
                  <a:pt x="23331" y="82114"/>
                  <a:pt x="23854" y="82342"/>
                </a:cubicBezTo>
                <a:cubicBezTo>
                  <a:pt x="21830" y="81159"/>
                  <a:pt x="23513" y="81887"/>
                  <a:pt x="22717" y="81273"/>
                </a:cubicBezTo>
                <a:lnTo>
                  <a:pt x="22717" y="81273"/>
                </a:lnTo>
                <a:cubicBezTo>
                  <a:pt x="23377" y="81591"/>
                  <a:pt x="23763" y="81819"/>
                  <a:pt x="24036" y="82023"/>
                </a:cubicBezTo>
                <a:cubicBezTo>
                  <a:pt x="24332" y="82228"/>
                  <a:pt x="24491" y="82364"/>
                  <a:pt x="24650" y="82524"/>
                </a:cubicBezTo>
                <a:cubicBezTo>
                  <a:pt x="24832" y="82705"/>
                  <a:pt x="25014" y="82865"/>
                  <a:pt x="25332" y="83092"/>
                </a:cubicBezTo>
                <a:cubicBezTo>
                  <a:pt x="25651" y="83319"/>
                  <a:pt x="26106" y="83615"/>
                  <a:pt x="26856" y="83911"/>
                </a:cubicBezTo>
                <a:cubicBezTo>
                  <a:pt x="26651" y="83820"/>
                  <a:pt x="26287" y="83638"/>
                  <a:pt x="26060" y="83479"/>
                </a:cubicBezTo>
                <a:cubicBezTo>
                  <a:pt x="25897" y="83364"/>
                  <a:pt x="25804" y="83273"/>
                  <a:pt x="25882" y="83273"/>
                </a:cubicBezTo>
                <a:cubicBezTo>
                  <a:pt x="25913" y="83273"/>
                  <a:pt x="25970" y="83287"/>
                  <a:pt x="26060" y="83319"/>
                </a:cubicBezTo>
                <a:cubicBezTo>
                  <a:pt x="26606" y="83638"/>
                  <a:pt x="27333" y="84024"/>
                  <a:pt x="27629" y="84252"/>
                </a:cubicBezTo>
                <a:cubicBezTo>
                  <a:pt x="28189" y="84487"/>
                  <a:pt x="28417" y="84568"/>
                  <a:pt x="28476" y="84568"/>
                </a:cubicBezTo>
                <a:cubicBezTo>
                  <a:pt x="28604" y="84568"/>
                  <a:pt x="27926" y="84186"/>
                  <a:pt x="28098" y="84186"/>
                </a:cubicBezTo>
                <a:cubicBezTo>
                  <a:pt x="28129" y="84186"/>
                  <a:pt x="28189" y="84199"/>
                  <a:pt x="28289" y="84229"/>
                </a:cubicBezTo>
                <a:cubicBezTo>
                  <a:pt x="28880" y="84729"/>
                  <a:pt x="29312" y="84525"/>
                  <a:pt x="30199" y="84798"/>
                </a:cubicBezTo>
                <a:lnTo>
                  <a:pt x="30153" y="84957"/>
                </a:lnTo>
                <a:cubicBezTo>
                  <a:pt x="30880" y="85283"/>
                  <a:pt x="31219" y="85358"/>
                  <a:pt x="31406" y="85358"/>
                </a:cubicBezTo>
                <a:cubicBezTo>
                  <a:pt x="31505" y="85358"/>
                  <a:pt x="31561" y="85336"/>
                  <a:pt x="31609" y="85321"/>
                </a:cubicBezTo>
                <a:cubicBezTo>
                  <a:pt x="31660" y="85306"/>
                  <a:pt x="31707" y="85291"/>
                  <a:pt x="31782" y="85291"/>
                </a:cubicBezTo>
                <a:cubicBezTo>
                  <a:pt x="31937" y="85291"/>
                  <a:pt x="32213" y="85355"/>
                  <a:pt x="32905" y="85616"/>
                </a:cubicBezTo>
                <a:lnTo>
                  <a:pt x="31950" y="85593"/>
                </a:lnTo>
                <a:lnTo>
                  <a:pt x="31950" y="85593"/>
                </a:lnTo>
                <a:lnTo>
                  <a:pt x="33064" y="85844"/>
                </a:lnTo>
                <a:lnTo>
                  <a:pt x="32791" y="85980"/>
                </a:lnTo>
                <a:cubicBezTo>
                  <a:pt x="33405" y="86094"/>
                  <a:pt x="33814" y="86162"/>
                  <a:pt x="34201" y="86253"/>
                </a:cubicBezTo>
                <a:cubicBezTo>
                  <a:pt x="34610" y="86344"/>
                  <a:pt x="34997" y="86458"/>
                  <a:pt x="35588" y="86617"/>
                </a:cubicBezTo>
                <a:cubicBezTo>
                  <a:pt x="35428" y="86500"/>
                  <a:pt x="35557" y="86421"/>
                  <a:pt x="35952" y="86421"/>
                </a:cubicBezTo>
                <a:cubicBezTo>
                  <a:pt x="36173" y="86421"/>
                  <a:pt x="36478" y="86446"/>
                  <a:pt x="36862" y="86503"/>
                </a:cubicBezTo>
                <a:cubicBezTo>
                  <a:pt x="37566" y="86730"/>
                  <a:pt x="36429" y="86617"/>
                  <a:pt x="37953" y="86844"/>
                </a:cubicBezTo>
                <a:cubicBezTo>
                  <a:pt x="37785" y="86865"/>
                  <a:pt x="37607" y="86896"/>
                  <a:pt x="37403" y="86896"/>
                </a:cubicBezTo>
                <a:cubicBezTo>
                  <a:pt x="37167" y="86896"/>
                  <a:pt x="36896" y="86854"/>
                  <a:pt x="36566" y="86708"/>
                </a:cubicBezTo>
                <a:cubicBezTo>
                  <a:pt x="36475" y="86753"/>
                  <a:pt x="36202" y="86753"/>
                  <a:pt x="36111" y="86799"/>
                </a:cubicBezTo>
                <a:cubicBezTo>
                  <a:pt x="36831" y="87032"/>
                  <a:pt x="37925" y="87146"/>
                  <a:pt x="38532" y="87216"/>
                </a:cubicBezTo>
                <a:lnTo>
                  <a:pt x="38532" y="87216"/>
                </a:lnTo>
                <a:cubicBezTo>
                  <a:pt x="38344" y="87191"/>
                  <a:pt x="38160" y="87150"/>
                  <a:pt x="38067" y="87094"/>
                </a:cubicBezTo>
                <a:lnTo>
                  <a:pt x="38067" y="87094"/>
                </a:lnTo>
                <a:cubicBezTo>
                  <a:pt x="38309" y="87109"/>
                  <a:pt x="38554" y="87114"/>
                  <a:pt x="38801" y="87114"/>
                </a:cubicBezTo>
                <a:cubicBezTo>
                  <a:pt x="39295" y="87114"/>
                  <a:pt x="39795" y="87094"/>
                  <a:pt x="40295" y="87094"/>
                </a:cubicBezTo>
                <a:cubicBezTo>
                  <a:pt x="40636" y="87185"/>
                  <a:pt x="40363" y="87208"/>
                  <a:pt x="40091" y="87231"/>
                </a:cubicBezTo>
                <a:cubicBezTo>
                  <a:pt x="40217" y="87237"/>
                  <a:pt x="40334" y="87240"/>
                  <a:pt x="40452" y="87240"/>
                </a:cubicBezTo>
                <a:cubicBezTo>
                  <a:pt x="40738" y="87240"/>
                  <a:pt x="41034" y="87224"/>
                  <a:pt x="41500" y="87208"/>
                </a:cubicBezTo>
                <a:lnTo>
                  <a:pt x="41500" y="87208"/>
                </a:lnTo>
                <a:cubicBezTo>
                  <a:pt x="41432" y="87299"/>
                  <a:pt x="41387" y="87367"/>
                  <a:pt x="41250" y="87435"/>
                </a:cubicBezTo>
                <a:cubicBezTo>
                  <a:pt x="41133" y="87475"/>
                  <a:pt x="40947" y="87531"/>
                  <a:pt x="40591" y="87531"/>
                </a:cubicBezTo>
                <a:cubicBezTo>
                  <a:pt x="40535" y="87531"/>
                  <a:pt x="40474" y="87529"/>
                  <a:pt x="40409" y="87526"/>
                </a:cubicBezTo>
                <a:lnTo>
                  <a:pt x="40409" y="87526"/>
                </a:lnTo>
                <a:cubicBezTo>
                  <a:pt x="40516" y="87533"/>
                  <a:pt x="40622" y="87536"/>
                  <a:pt x="40728" y="87536"/>
                </a:cubicBezTo>
                <a:cubicBezTo>
                  <a:pt x="40984" y="87536"/>
                  <a:pt x="41237" y="87520"/>
                  <a:pt x="41478" y="87504"/>
                </a:cubicBezTo>
                <a:lnTo>
                  <a:pt x="42547" y="87458"/>
                </a:lnTo>
                <a:cubicBezTo>
                  <a:pt x="42706" y="87526"/>
                  <a:pt x="43638" y="87663"/>
                  <a:pt x="43365" y="87708"/>
                </a:cubicBezTo>
                <a:cubicBezTo>
                  <a:pt x="43458" y="87715"/>
                  <a:pt x="43554" y="87719"/>
                  <a:pt x="43653" y="87719"/>
                </a:cubicBezTo>
                <a:cubicBezTo>
                  <a:pt x="44186" y="87719"/>
                  <a:pt x="44805" y="87626"/>
                  <a:pt x="45457" y="87549"/>
                </a:cubicBezTo>
                <a:cubicBezTo>
                  <a:pt x="45662" y="87526"/>
                  <a:pt x="45844" y="87504"/>
                  <a:pt x="46048" y="87481"/>
                </a:cubicBezTo>
                <a:cubicBezTo>
                  <a:pt x="46253" y="87435"/>
                  <a:pt x="46435" y="87413"/>
                  <a:pt x="46640" y="87390"/>
                </a:cubicBezTo>
                <a:cubicBezTo>
                  <a:pt x="47026" y="87322"/>
                  <a:pt x="47436" y="87276"/>
                  <a:pt x="47822" y="87276"/>
                </a:cubicBezTo>
                <a:cubicBezTo>
                  <a:pt x="47913" y="87231"/>
                  <a:pt x="48072" y="87185"/>
                  <a:pt x="48391" y="87140"/>
                </a:cubicBezTo>
                <a:cubicBezTo>
                  <a:pt x="49846" y="86958"/>
                  <a:pt x="51165" y="86935"/>
                  <a:pt x="52825" y="86321"/>
                </a:cubicBezTo>
                <a:cubicBezTo>
                  <a:pt x="53166" y="86321"/>
                  <a:pt x="53507" y="86344"/>
                  <a:pt x="53848" y="86344"/>
                </a:cubicBezTo>
                <a:cubicBezTo>
                  <a:pt x="55144" y="85889"/>
                  <a:pt x="52484" y="86389"/>
                  <a:pt x="54621" y="85662"/>
                </a:cubicBezTo>
                <a:cubicBezTo>
                  <a:pt x="55115" y="85485"/>
                  <a:pt x="55356" y="85427"/>
                  <a:pt x="55475" y="85427"/>
                </a:cubicBezTo>
                <a:cubicBezTo>
                  <a:pt x="55696" y="85427"/>
                  <a:pt x="55497" y="85626"/>
                  <a:pt x="55723" y="85626"/>
                </a:cubicBezTo>
                <a:cubicBezTo>
                  <a:pt x="55750" y="85626"/>
                  <a:pt x="55785" y="85623"/>
                  <a:pt x="55827" y="85616"/>
                </a:cubicBezTo>
                <a:cubicBezTo>
                  <a:pt x="56190" y="85434"/>
                  <a:pt x="56668" y="85116"/>
                  <a:pt x="57237" y="84866"/>
                </a:cubicBezTo>
                <a:cubicBezTo>
                  <a:pt x="57532" y="84729"/>
                  <a:pt x="57828" y="84593"/>
                  <a:pt x="58169" y="84479"/>
                </a:cubicBezTo>
                <a:cubicBezTo>
                  <a:pt x="58487" y="84343"/>
                  <a:pt x="58828" y="84206"/>
                  <a:pt x="59192" y="84115"/>
                </a:cubicBezTo>
                <a:lnTo>
                  <a:pt x="59192" y="84115"/>
                </a:lnTo>
                <a:cubicBezTo>
                  <a:pt x="58760" y="84365"/>
                  <a:pt x="58396" y="84502"/>
                  <a:pt x="57987" y="84661"/>
                </a:cubicBezTo>
                <a:cubicBezTo>
                  <a:pt x="58351" y="84593"/>
                  <a:pt x="58715" y="84479"/>
                  <a:pt x="59078" y="84365"/>
                </a:cubicBezTo>
                <a:lnTo>
                  <a:pt x="59078" y="84365"/>
                </a:lnTo>
                <a:cubicBezTo>
                  <a:pt x="58510" y="84775"/>
                  <a:pt x="57964" y="85002"/>
                  <a:pt x="57714" y="85116"/>
                </a:cubicBezTo>
                <a:cubicBezTo>
                  <a:pt x="57550" y="85198"/>
                  <a:pt x="57493" y="85239"/>
                  <a:pt x="57591" y="85239"/>
                </a:cubicBezTo>
                <a:cubicBezTo>
                  <a:pt x="57657" y="85239"/>
                  <a:pt x="57791" y="85220"/>
                  <a:pt x="58010" y="85184"/>
                </a:cubicBezTo>
                <a:cubicBezTo>
                  <a:pt x="58010" y="85048"/>
                  <a:pt x="58260" y="84911"/>
                  <a:pt x="58646" y="84707"/>
                </a:cubicBezTo>
                <a:cubicBezTo>
                  <a:pt x="59010" y="84502"/>
                  <a:pt x="59510" y="84275"/>
                  <a:pt x="60011" y="84047"/>
                </a:cubicBezTo>
                <a:cubicBezTo>
                  <a:pt x="60261" y="83933"/>
                  <a:pt x="60511" y="83797"/>
                  <a:pt x="60738" y="83706"/>
                </a:cubicBezTo>
                <a:cubicBezTo>
                  <a:pt x="60966" y="83570"/>
                  <a:pt x="61171" y="83456"/>
                  <a:pt x="61352" y="83342"/>
                </a:cubicBezTo>
                <a:cubicBezTo>
                  <a:pt x="61716" y="83115"/>
                  <a:pt x="61944" y="82910"/>
                  <a:pt x="61921" y="82774"/>
                </a:cubicBezTo>
                <a:lnTo>
                  <a:pt x="62626" y="82524"/>
                </a:lnTo>
                <a:lnTo>
                  <a:pt x="62626" y="82524"/>
                </a:lnTo>
                <a:cubicBezTo>
                  <a:pt x="62444" y="82637"/>
                  <a:pt x="62421" y="82660"/>
                  <a:pt x="62239" y="82751"/>
                </a:cubicBezTo>
                <a:cubicBezTo>
                  <a:pt x="62580" y="82637"/>
                  <a:pt x="62808" y="82546"/>
                  <a:pt x="62967" y="82433"/>
                </a:cubicBezTo>
                <a:cubicBezTo>
                  <a:pt x="63126" y="82319"/>
                  <a:pt x="63217" y="82182"/>
                  <a:pt x="63331" y="82046"/>
                </a:cubicBezTo>
                <a:cubicBezTo>
                  <a:pt x="63558" y="81796"/>
                  <a:pt x="63786" y="81478"/>
                  <a:pt x="64604" y="81023"/>
                </a:cubicBezTo>
                <a:cubicBezTo>
                  <a:pt x="64900" y="80864"/>
                  <a:pt x="65127" y="80750"/>
                  <a:pt x="65264" y="80682"/>
                </a:cubicBezTo>
                <a:cubicBezTo>
                  <a:pt x="65303" y="80668"/>
                  <a:pt x="65333" y="80661"/>
                  <a:pt x="65352" y="80661"/>
                </a:cubicBezTo>
                <a:cubicBezTo>
                  <a:pt x="65396" y="80661"/>
                  <a:pt x="65370" y="80705"/>
                  <a:pt x="65241" y="80818"/>
                </a:cubicBezTo>
                <a:lnTo>
                  <a:pt x="66355" y="79863"/>
                </a:lnTo>
                <a:cubicBezTo>
                  <a:pt x="66479" y="79781"/>
                  <a:pt x="66554" y="79746"/>
                  <a:pt x="66585" y="79746"/>
                </a:cubicBezTo>
                <a:cubicBezTo>
                  <a:pt x="66621" y="79746"/>
                  <a:pt x="66592" y="79796"/>
                  <a:pt x="66501" y="79874"/>
                </a:cubicBezTo>
                <a:lnTo>
                  <a:pt x="66501" y="79874"/>
                </a:lnTo>
                <a:cubicBezTo>
                  <a:pt x="66731" y="79704"/>
                  <a:pt x="66978" y="79522"/>
                  <a:pt x="67197" y="79340"/>
                </a:cubicBezTo>
                <a:lnTo>
                  <a:pt x="68038" y="78635"/>
                </a:lnTo>
                <a:lnTo>
                  <a:pt x="68038" y="78658"/>
                </a:lnTo>
                <a:cubicBezTo>
                  <a:pt x="68220" y="78385"/>
                  <a:pt x="68697" y="77839"/>
                  <a:pt x="68925" y="77589"/>
                </a:cubicBezTo>
                <a:cubicBezTo>
                  <a:pt x="69031" y="77510"/>
                  <a:pt x="69077" y="77479"/>
                  <a:pt x="69089" y="77479"/>
                </a:cubicBezTo>
                <a:cubicBezTo>
                  <a:pt x="69124" y="77479"/>
                  <a:pt x="68814" y="77774"/>
                  <a:pt x="68887" y="77774"/>
                </a:cubicBezTo>
                <a:cubicBezTo>
                  <a:pt x="68891" y="77774"/>
                  <a:pt x="68896" y="77773"/>
                  <a:pt x="68902" y="77771"/>
                </a:cubicBezTo>
                <a:cubicBezTo>
                  <a:pt x="69175" y="77453"/>
                  <a:pt x="69425" y="77134"/>
                  <a:pt x="69698" y="76839"/>
                </a:cubicBezTo>
                <a:cubicBezTo>
                  <a:pt x="69754" y="76806"/>
                  <a:pt x="69793" y="76791"/>
                  <a:pt x="69816" y="76791"/>
                </a:cubicBezTo>
                <a:cubicBezTo>
                  <a:pt x="69970" y="76791"/>
                  <a:pt x="69430" y="77455"/>
                  <a:pt x="68857" y="77930"/>
                </a:cubicBezTo>
                <a:cubicBezTo>
                  <a:pt x="69471" y="77771"/>
                  <a:pt x="69630" y="77543"/>
                  <a:pt x="69880" y="77225"/>
                </a:cubicBezTo>
                <a:cubicBezTo>
                  <a:pt x="70016" y="77043"/>
                  <a:pt x="70176" y="76839"/>
                  <a:pt x="70426" y="76588"/>
                </a:cubicBezTo>
                <a:cubicBezTo>
                  <a:pt x="70676" y="76338"/>
                  <a:pt x="71017" y="76065"/>
                  <a:pt x="71472" y="75633"/>
                </a:cubicBezTo>
                <a:lnTo>
                  <a:pt x="71472" y="75633"/>
                </a:lnTo>
                <a:cubicBezTo>
                  <a:pt x="71244" y="75952"/>
                  <a:pt x="70994" y="76247"/>
                  <a:pt x="70721" y="76520"/>
                </a:cubicBezTo>
                <a:cubicBezTo>
                  <a:pt x="71108" y="76361"/>
                  <a:pt x="71403" y="76088"/>
                  <a:pt x="71767" y="75747"/>
                </a:cubicBezTo>
                <a:cubicBezTo>
                  <a:pt x="72108" y="75406"/>
                  <a:pt x="72495" y="75019"/>
                  <a:pt x="73018" y="74587"/>
                </a:cubicBezTo>
                <a:lnTo>
                  <a:pt x="73018" y="74587"/>
                </a:lnTo>
                <a:cubicBezTo>
                  <a:pt x="72801" y="74721"/>
                  <a:pt x="71758" y="75544"/>
                  <a:pt x="71540" y="75544"/>
                </a:cubicBezTo>
                <a:cubicBezTo>
                  <a:pt x="71461" y="75544"/>
                  <a:pt x="71489" y="75438"/>
                  <a:pt x="71699" y="75156"/>
                </a:cubicBezTo>
                <a:cubicBezTo>
                  <a:pt x="71972" y="74906"/>
                  <a:pt x="72336" y="74565"/>
                  <a:pt x="72700" y="73951"/>
                </a:cubicBezTo>
                <a:cubicBezTo>
                  <a:pt x="72713" y="73960"/>
                  <a:pt x="72728" y="73965"/>
                  <a:pt x="72744" y="73965"/>
                </a:cubicBezTo>
                <a:cubicBezTo>
                  <a:pt x="72924" y="73965"/>
                  <a:pt x="73289" y="73414"/>
                  <a:pt x="73768" y="72768"/>
                </a:cubicBezTo>
                <a:lnTo>
                  <a:pt x="73928" y="72973"/>
                </a:lnTo>
                <a:cubicBezTo>
                  <a:pt x="74451" y="72177"/>
                  <a:pt x="74314" y="72154"/>
                  <a:pt x="74542" y="71654"/>
                </a:cubicBezTo>
                <a:cubicBezTo>
                  <a:pt x="75133" y="70790"/>
                  <a:pt x="75406" y="70699"/>
                  <a:pt x="75679" y="70585"/>
                </a:cubicBezTo>
                <a:cubicBezTo>
                  <a:pt x="75929" y="70206"/>
                  <a:pt x="75981" y="70090"/>
                  <a:pt x="75943" y="70090"/>
                </a:cubicBezTo>
                <a:cubicBezTo>
                  <a:pt x="75883" y="70090"/>
                  <a:pt x="75601" y="70376"/>
                  <a:pt x="75523" y="70376"/>
                </a:cubicBezTo>
                <a:cubicBezTo>
                  <a:pt x="75465" y="70376"/>
                  <a:pt x="75515" y="70224"/>
                  <a:pt x="75838" y="69698"/>
                </a:cubicBezTo>
                <a:cubicBezTo>
                  <a:pt x="76270" y="69130"/>
                  <a:pt x="76497" y="68584"/>
                  <a:pt x="76793" y="68015"/>
                </a:cubicBezTo>
                <a:cubicBezTo>
                  <a:pt x="76929" y="67743"/>
                  <a:pt x="77043" y="67447"/>
                  <a:pt x="77179" y="67129"/>
                </a:cubicBezTo>
                <a:cubicBezTo>
                  <a:pt x="77339" y="66810"/>
                  <a:pt x="77475" y="66469"/>
                  <a:pt x="77611" y="66060"/>
                </a:cubicBezTo>
                <a:cubicBezTo>
                  <a:pt x="77746" y="65804"/>
                  <a:pt x="77807" y="65720"/>
                  <a:pt x="77831" y="65720"/>
                </a:cubicBezTo>
                <a:cubicBezTo>
                  <a:pt x="77879" y="65720"/>
                  <a:pt x="77787" y="66044"/>
                  <a:pt x="77832" y="66044"/>
                </a:cubicBezTo>
                <a:cubicBezTo>
                  <a:pt x="77842" y="66044"/>
                  <a:pt x="77859" y="66029"/>
                  <a:pt x="77884" y="65992"/>
                </a:cubicBezTo>
                <a:lnTo>
                  <a:pt x="78044" y="65128"/>
                </a:lnTo>
                <a:cubicBezTo>
                  <a:pt x="78087" y="65030"/>
                  <a:pt x="78115" y="64999"/>
                  <a:pt x="78135" y="64999"/>
                </a:cubicBezTo>
                <a:cubicBezTo>
                  <a:pt x="78156" y="64999"/>
                  <a:pt x="78168" y="65036"/>
                  <a:pt x="78180" y="65059"/>
                </a:cubicBezTo>
                <a:cubicBezTo>
                  <a:pt x="78407" y="64354"/>
                  <a:pt x="77975" y="64900"/>
                  <a:pt x="78385" y="63831"/>
                </a:cubicBezTo>
                <a:cubicBezTo>
                  <a:pt x="78316" y="63649"/>
                  <a:pt x="78589" y="63126"/>
                  <a:pt x="78930" y="62490"/>
                </a:cubicBezTo>
                <a:cubicBezTo>
                  <a:pt x="79090" y="62171"/>
                  <a:pt x="79271" y="61807"/>
                  <a:pt x="79408" y="61444"/>
                </a:cubicBezTo>
                <a:cubicBezTo>
                  <a:pt x="79499" y="61262"/>
                  <a:pt x="79567" y="61080"/>
                  <a:pt x="79613" y="60875"/>
                </a:cubicBezTo>
                <a:cubicBezTo>
                  <a:pt x="79658" y="60693"/>
                  <a:pt x="79681" y="60511"/>
                  <a:pt x="79681" y="60329"/>
                </a:cubicBezTo>
                <a:cubicBezTo>
                  <a:pt x="79719" y="60254"/>
                  <a:pt x="79745" y="60226"/>
                  <a:pt x="79764" y="60226"/>
                </a:cubicBezTo>
                <a:cubicBezTo>
                  <a:pt x="79822" y="60226"/>
                  <a:pt x="79822" y="60472"/>
                  <a:pt x="79889" y="60472"/>
                </a:cubicBezTo>
                <a:cubicBezTo>
                  <a:pt x="79895" y="60472"/>
                  <a:pt x="79901" y="60470"/>
                  <a:pt x="79908" y="60466"/>
                </a:cubicBezTo>
                <a:cubicBezTo>
                  <a:pt x="80067" y="59511"/>
                  <a:pt x="80136" y="59101"/>
                  <a:pt x="80204" y="58715"/>
                </a:cubicBezTo>
                <a:cubicBezTo>
                  <a:pt x="80272" y="58351"/>
                  <a:pt x="80318" y="58033"/>
                  <a:pt x="80340" y="57214"/>
                </a:cubicBezTo>
                <a:lnTo>
                  <a:pt x="80772" y="55941"/>
                </a:lnTo>
                <a:lnTo>
                  <a:pt x="80772" y="55941"/>
                </a:lnTo>
                <a:cubicBezTo>
                  <a:pt x="80685" y="56158"/>
                  <a:pt x="80619" y="56251"/>
                  <a:pt x="80571" y="56251"/>
                </a:cubicBezTo>
                <a:cubicBezTo>
                  <a:pt x="80519" y="56251"/>
                  <a:pt x="80489" y="56141"/>
                  <a:pt x="80477" y="55963"/>
                </a:cubicBezTo>
                <a:cubicBezTo>
                  <a:pt x="80431" y="55622"/>
                  <a:pt x="80499" y="55031"/>
                  <a:pt x="80477" y="54485"/>
                </a:cubicBezTo>
                <a:lnTo>
                  <a:pt x="80477" y="54485"/>
                </a:lnTo>
                <a:cubicBezTo>
                  <a:pt x="80408" y="54644"/>
                  <a:pt x="80340" y="54804"/>
                  <a:pt x="80272" y="54940"/>
                </a:cubicBezTo>
                <a:cubicBezTo>
                  <a:pt x="80227" y="55054"/>
                  <a:pt x="80158" y="55167"/>
                  <a:pt x="80113" y="55281"/>
                </a:cubicBezTo>
                <a:cubicBezTo>
                  <a:pt x="80204" y="54690"/>
                  <a:pt x="80227" y="54121"/>
                  <a:pt x="80272" y="53530"/>
                </a:cubicBezTo>
                <a:cubicBezTo>
                  <a:pt x="80292" y="53470"/>
                  <a:pt x="80312" y="53444"/>
                  <a:pt x="80331" y="53444"/>
                </a:cubicBezTo>
                <a:cubicBezTo>
                  <a:pt x="80378" y="53444"/>
                  <a:pt x="80422" y="53600"/>
                  <a:pt x="80454" y="53826"/>
                </a:cubicBezTo>
                <a:cubicBezTo>
                  <a:pt x="80454" y="53689"/>
                  <a:pt x="80454" y="53576"/>
                  <a:pt x="80454" y="53485"/>
                </a:cubicBezTo>
                <a:cubicBezTo>
                  <a:pt x="80523" y="53260"/>
                  <a:pt x="80579" y="53170"/>
                  <a:pt x="80626" y="53170"/>
                </a:cubicBezTo>
                <a:cubicBezTo>
                  <a:pt x="80702" y="53170"/>
                  <a:pt x="80753" y="53408"/>
                  <a:pt x="80795" y="53689"/>
                </a:cubicBezTo>
                <a:cubicBezTo>
                  <a:pt x="80704" y="53894"/>
                  <a:pt x="80636" y="54099"/>
                  <a:pt x="80545" y="54303"/>
                </a:cubicBezTo>
                <a:cubicBezTo>
                  <a:pt x="80631" y="54714"/>
                  <a:pt x="80718" y="55125"/>
                  <a:pt x="80863" y="55125"/>
                </a:cubicBezTo>
                <a:cubicBezTo>
                  <a:pt x="80871" y="55125"/>
                  <a:pt x="80878" y="55124"/>
                  <a:pt x="80886" y="55122"/>
                </a:cubicBezTo>
                <a:cubicBezTo>
                  <a:pt x="80863" y="54986"/>
                  <a:pt x="80886" y="54781"/>
                  <a:pt x="80909" y="54531"/>
                </a:cubicBezTo>
                <a:cubicBezTo>
                  <a:pt x="80927" y="54624"/>
                  <a:pt x="80946" y="54702"/>
                  <a:pt x="80965" y="54702"/>
                </a:cubicBezTo>
                <a:cubicBezTo>
                  <a:pt x="80969" y="54702"/>
                  <a:pt x="80973" y="54698"/>
                  <a:pt x="80977" y="54690"/>
                </a:cubicBezTo>
                <a:cubicBezTo>
                  <a:pt x="81022" y="54622"/>
                  <a:pt x="81000" y="54440"/>
                  <a:pt x="80977" y="54144"/>
                </a:cubicBezTo>
                <a:lnTo>
                  <a:pt x="81295" y="53780"/>
                </a:lnTo>
                <a:lnTo>
                  <a:pt x="81204" y="53667"/>
                </a:lnTo>
                <a:cubicBezTo>
                  <a:pt x="81364" y="52916"/>
                  <a:pt x="81568" y="52166"/>
                  <a:pt x="81682" y="51393"/>
                </a:cubicBezTo>
                <a:cubicBezTo>
                  <a:pt x="81636" y="50551"/>
                  <a:pt x="81545" y="49755"/>
                  <a:pt x="81477" y="48868"/>
                </a:cubicBezTo>
                <a:cubicBezTo>
                  <a:pt x="81364" y="47959"/>
                  <a:pt x="81295" y="46958"/>
                  <a:pt x="81273" y="45662"/>
                </a:cubicBezTo>
                <a:lnTo>
                  <a:pt x="81273" y="45662"/>
                </a:lnTo>
                <a:cubicBezTo>
                  <a:pt x="81354" y="45914"/>
                  <a:pt x="81420" y="45988"/>
                  <a:pt x="81486" y="45988"/>
                </a:cubicBezTo>
                <a:cubicBezTo>
                  <a:pt x="81578" y="45988"/>
                  <a:pt x="81667" y="45841"/>
                  <a:pt x="81789" y="45841"/>
                </a:cubicBezTo>
                <a:cubicBezTo>
                  <a:pt x="81798" y="45841"/>
                  <a:pt x="81808" y="45842"/>
                  <a:pt x="81818" y="45844"/>
                </a:cubicBezTo>
                <a:cubicBezTo>
                  <a:pt x="81547" y="46545"/>
                  <a:pt x="81861" y="47854"/>
                  <a:pt x="81729" y="49211"/>
                </a:cubicBezTo>
                <a:lnTo>
                  <a:pt x="81729" y="49211"/>
                </a:lnTo>
                <a:cubicBezTo>
                  <a:pt x="81767" y="48832"/>
                  <a:pt x="81812" y="48713"/>
                  <a:pt x="81852" y="48713"/>
                </a:cubicBezTo>
                <a:cubicBezTo>
                  <a:pt x="81883" y="48713"/>
                  <a:pt x="81912" y="48789"/>
                  <a:pt x="81932" y="48868"/>
                </a:cubicBezTo>
                <a:lnTo>
                  <a:pt x="81818" y="46435"/>
                </a:lnTo>
                <a:lnTo>
                  <a:pt x="81818" y="46435"/>
                </a:lnTo>
                <a:cubicBezTo>
                  <a:pt x="81828" y="46439"/>
                  <a:pt x="81837" y="46441"/>
                  <a:pt x="81846" y="46441"/>
                </a:cubicBezTo>
                <a:cubicBezTo>
                  <a:pt x="81998" y="46441"/>
                  <a:pt x="81981" y="45880"/>
                  <a:pt x="82046" y="45298"/>
                </a:cubicBezTo>
                <a:lnTo>
                  <a:pt x="82046" y="45298"/>
                </a:lnTo>
                <a:cubicBezTo>
                  <a:pt x="82011" y="45339"/>
                  <a:pt x="81981" y="45358"/>
                  <a:pt x="81955" y="45358"/>
                </a:cubicBezTo>
                <a:cubicBezTo>
                  <a:pt x="81685" y="45358"/>
                  <a:pt x="81804" y="43392"/>
                  <a:pt x="81659" y="42501"/>
                </a:cubicBezTo>
                <a:cubicBezTo>
                  <a:pt x="81671" y="42494"/>
                  <a:pt x="81683" y="42490"/>
                  <a:pt x="81696" y="42490"/>
                </a:cubicBezTo>
                <a:cubicBezTo>
                  <a:pt x="81804" y="42490"/>
                  <a:pt x="81930" y="42785"/>
                  <a:pt x="81909" y="43866"/>
                </a:cubicBezTo>
                <a:cubicBezTo>
                  <a:pt x="82046" y="43206"/>
                  <a:pt x="81932" y="42774"/>
                  <a:pt x="81796" y="42342"/>
                </a:cubicBezTo>
                <a:cubicBezTo>
                  <a:pt x="81659" y="41933"/>
                  <a:pt x="81500" y="41523"/>
                  <a:pt x="81591" y="40864"/>
                </a:cubicBezTo>
                <a:lnTo>
                  <a:pt x="81591" y="40864"/>
                </a:lnTo>
                <a:cubicBezTo>
                  <a:pt x="81614" y="41160"/>
                  <a:pt x="81614" y="41319"/>
                  <a:pt x="81682" y="41433"/>
                </a:cubicBezTo>
                <a:cubicBezTo>
                  <a:pt x="81591" y="41091"/>
                  <a:pt x="81568" y="40500"/>
                  <a:pt x="81568" y="40045"/>
                </a:cubicBezTo>
                <a:cubicBezTo>
                  <a:pt x="81568" y="39680"/>
                  <a:pt x="81568" y="39402"/>
                  <a:pt x="81616" y="39402"/>
                </a:cubicBezTo>
                <a:cubicBezTo>
                  <a:pt x="81626" y="39402"/>
                  <a:pt x="81639" y="39416"/>
                  <a:pt x="81654" y="39444"/>
                </a:cubicBezTo>
                <a:lnTo>
                  <a:pt x="81654" y="39444"/>
                </a:lnTo>
                <a:cubicBezTo>
                  <a:pt x="81617" y="39022"/>
                  <a:pt x="81577" y="38525"/>
                  <a:pt x="81523" y="37999"/>
                </a:cubicBezTo>
                <a:cubicBezTo>
                  <a:pt x="81477" y="37362"/>
                  <a:pt x="81409" y="36657"/>
                  <a:pt x="81273" y="36043"/>
                </a:cubicBezTo>
                <a:cubicBezTo>
                  <a:pt x="81068" y="34770"/>
                  <a:pt x="80841" y="33724"/>
                  <a:pt x="80659" y="33610"/>
                </a:cubicBezTo>
                <a:cubicBezTo>
                  <a:pt x="80660" y="33609"/>
                  <a:pt x="80662" y="33608"/>
                  <a:pt x="80664" y="33608"/>
                </a:cubicBezTo>
                <a:cubicBezTo>
                  <a:pt x="80719" y="33608"/>
                  <a:pt x="81094" y="33819"/>
                  <a:pt x="81159" y="33906"/>
                </a:cubicBezTo>
                <a:cubicBezTo>
                  <a:pt x="80613" y="32814"/>
                  <a:pt x="80067" y="31745"/>
                  <a:pt x="79499" y="30699"/>
                </a:cubicBezTo>
                <a:lnTo>
                  <a:pt x="79499" y="30699"/>
                </a:lnTo>
                <a:cubicBezTo>
                  <a:pt x="79529" y="30723"/>
                  <a:pt x="79559" y="30732"/>
                  <a:pt x="79591" y="30732"/>
                </a:cubicBezTo>
                <a:cubicBezTo>
                  <a:pt x="79765" y="30732"/>
                  <a:pt x="79967" y="30432"/>
                  <a:pt x="80185" y="30432"/>
                </a:cubicBezTo>
                <a:cubicBezTo>
                  <a:pt x="80351" y="30432"/>
                  <a:pt x="80526" y="30607"/>
                  <a:pt x="80704" y="31222"/>
                </a:cubicBezTo>
                <a:cubicBezTo>
                  <a:pt x="80681" y="30745"/>
                  <a:pt x="80590" y="30176"/>
                  <a:pt x="80295" y="29244"/>
                </a:cubicBezTo>
                <a:lnTo>
                  <a:pt x="80295" y="29244"/>
                </a:lnTo>
                <a:cubicBezTo>
                  <a:pt x="80312" y="29479"/>
                  <a:pt x="80179" y="29826"/>
                  <a:pt x="80063" y="29826"/>
                </a:cubicBezTo>
                <a:cubicBezTo>
                  <a:pt x="80022" y="29826"/>
                  <a:pt x="79983" y="29783"/>
                  <a:pt x="79954" y="29676"/>
                </a:cubicBezTo>
                <a:cubicBezTo>
                  <a:pt x="79999" y="28465"/>
                  <a:pt x="79955" y="28824"/>
                  <a:pt x="79888" y="27416"/>
                </a:cubicBezTo>
                <a:lnTo>
                  <a:pt x="79888" y="27416"/>
                </a:lnTo>
                <a:cubicBezTo>
                  <a:pt x="79887" y="27516"/>
                  <a:pt x="79853" y="27562"/>
                  <a:pt x="79799" y="27562"/>
                </a:cubicBezTo>
                <a:cubicBezTo>
                  <a:pt x="79650" y="27562"/>
                  <a:pt x="79354" y="27208"/>
                  <a:pt x="79226" y="26697"/>
                </a:cubicBezTo>
                <a:lnTo>
                  <a:pt x="79226" y="26697"/>
                </a:lnTo>
                <a:cubicBezTo>
                  <a:pt x="79240" y="26711"/>
                  <a:pt x="79260" y="26717"/>
                  <a:pt x="79283" y="26717"/>
                </a:cubicBezTo>
                <a:cubicBezTo>
                  <a:pt x="79357" y="26717"/>
                  <a:pt x="79470" y="26663"/>
                  <a:pt x="79570" y="26663"/>
                </a:cubicBezTo>
                <a:cubicBezTo>
                  <a:pt x="79630" y="26663"/>
                  <a:pt x="79686" y="26682"/>
                  <a:pt x="79726" y="26745"/>
                </a:cubicBezTo>
                <a:lnTo>
                  <a:pt x="79726" y="26745"/>
                </a:lnTo>
                <a:cubicBezTo>
                  <a:pt x="79448" y="26209"/>
                  <a:pt x="79169" y="25673"/>
                  <a:pt x="78891" y="25137"/>
                </a:cubicBezTo>
                <a:lnTo>
                  <a:pt x="78891" y="25137"/>
                </a:lnTo>
                <a:cubicBezTo>
                  <a:pt x="78939" y="25221"/>
                  <a:pt x="78985" y="25257"/>
                  <a:pt x="79028" y="25257"/>
                </a:cubicBezTo>
                <a:cubicBezTo>
                  <a:pt x="79156" y="25257"/>
                  <a:pt x="79249" y="24936"/>
                  <a:pt x="79249" y="24628"/>
                </a:cubicBezTo>
                <a:lnTo>
                  <a:pt x="79249" y="24628"/>
                </a:lnTo>
                <a:cubicBezTo>
                  <a:pt x="79248" y="24639"/>
                  <a:pt x="79245" y="24644"/>
                  <a:pt x="79242" y="24644"/>
                </a:cubicBezTo>
                <a:cubicBezTo>
                  <a:pt x="79180" y="24644"/>
                  <a:pt x="78783" y="23034"/>
                  <a:pt x="78589" y="22604"/>
                </a:cubicBezTo>
                <a:lnTo>
                  <a:pt x="78589" y="22604"/>
                </a:lnTo>
                <a:lnTo>
                  <a:pt x="78748" y="23400"/>
                </a:lnTo>
                <a:cubicBezTo>
                  <a:pt x="78453" y="22376"/>
                  <a:pt x="78134" y="21922"/>
                  <a:pt x="77816" y="21490"/>
                </a:cubicBezTo>
                <a:cubicBezTo>
                  <a:pt x="77475" y="21058"/>
                  <a:pt x="77157" y="20626"/>
                  <a:pt x="76747" y="19670"/>
                </a:cubicBezTo>
                <a:lnTo>
                  <a:pt x="76747" y="19670"/>
                </a:lnTo>
                <a:cubicBezTo>
                  <a:pt x="76818" y="19750"/>
                  <a:pt x="76951" y="19823"/>
                  <a:pt x="77063" y="19823"/>
                </a:cubicBezTo>
                <a:cubicBezTo>
                  <a:pt x="77238" y="19823"/>
                  <a:pt x="77361" y="19644"/>
                  <a:pt x="77111" y="19034"/>
                </a:cubicBezTo>
                <a:cubicBezTo>
                  <a:pt x="76702" y="18647"/>
                  <a:pt x="75269" y="17510"/>
                  <a:pt x="74132" y="16146"/>
                </a:cubicBezTo>
                <a:lnTo>
                  <a:pt x="74041" y="15782"/>
                </a:lnTo>
                <a:cubicBezTo>
                  <a:pt x="73746" y="15441"/>
                  <a:pt x="73427" y="15077"/>
                  <a:pt x="73109" y="14759"/>
                </a:cubicBezTo>
                <a:lnTo>
                  <a:pt x="73109" y="14759"/>
                </a:lnTo>
                <a:cubicBezTo>
                  <a:pt x="73496" y="14986"/>
                  <a:pt x="74200" y="15486"/>
                  <a:pt x="74905" y="16123"/>
                </a:cubicBezTo>
                <a:cubicBezTo>
                  <a:pt x="75588" y="16737"/>
                  <a:pt x="76270" y="17465"/>
                  <a:pt x="76702" y="18033"/>
                </a:cubicBezTo>
                <a:cubicBezTo>
                  <a:pt x="76429" y="17260"/>
                  <a:pt x="76747" y="17760"/>
                  <a:pt x="76133" y="16691"/>
                </a:cubicBezTo>
                <a:cubicBezTo>
                  <a:pt x="76113" y="16613"/>
                  <a:pt x="76116" y="16579"/>
                  <a:pt x="76137" y="16579"/>
                </a:cubicBezTo>
                <a:cubicBezTo>
                  <a:pt x="76229" y="16579"/>
                  <a:pt x="76663" y="17250"/>
                  <a:pt x="76793" y="17510"/>
                </a:cubicBezTo>
                <a:cubicBezTo>
                  <a:pt x="76384" y="16669"/>
                  <a:pt x="75906" y="15827"/>
                  <a:pt x="75383" y="15031"/>
                </a:cubicBezTo>
                <a:cubicBezTo>
                  <a:pt x="75378" y="15045"/>
                  <a:pt x="75368" y="15051"/>
                  <a:pt x="75354" y="15051"/>
                </a:cubicBezTo>
                <a:cubicBezTo>
                  <a:pt x="75249" y="15051"/>
                  <a:pt x="74909" y="14689"/>
                  <a:pt x="74587" y="14327"/>
                </a:cubicBezTo>
                <a:cubicBezTo>
                  <a:pt x="74239" y="13979"/>
                  <a:pt x="73891" y="13631"/>
                  <a:pt x="73792" y="13631"/>
                </a:cubicBezTo>
                <a:cubicBezTo>
                  <a:pt x="73781" y="13631"/>
                  <a:pt x="73773" y="13635"/>
                  <a:pt x="73768" y="13644"/>
                </a:cubicBezTo>
                <a:cubicBezTo>
                  <a:pt x="74496" y="14372"/>
                  <a:pt x="75156" y="15168"/>
                  <a:pt x="75792" y="15987"/>
                </a:cubicBezTo>
                <a:cubicBezTo>
                  <a:pt x="75780" y="16004"/>
                  <a:pt x="75762" y="16012"/>
                  <a:pt x="75737" y="16012"/>
                </a:cubicBezTo>
                <a:cubicBezTo>
                  <a:pt x="75429" y="16012"/>
                  <a:pt x="74173" y="14761"/>
                  <a:pt x="72995" y="13394"/>
                </a:cubicBezTo>
                <a:cubicBezTo>
                  <a:pt x="72906" y="13240"/>
                  <a:pt x="72956" y="13193"/>
                  <a:pt x="73058" y="13193"/>
                </a:cubicBezTo>
                <a:cubicBezTo>
                  <a:pt x="73220" y="13193"/>
                  <a:pt x="73516" y="13311"/>
                  <a:pt x="73607" y="13311"/>
                </a:cubicBezTo>
                <a:cubicBezTo>
                  <a:pt x="73620" y="13311"/>
                  <a:pt x="73628" y="13309"/>
                  <a:pt x="73632" y="13303"/>
                </a:cubicBezTo>
                <a:cubicBezTo>
                  <a:pt x="73405" y="13144"/>
                  <a:pt x="72222" y="12007"/>
                  <a:pt x="72131" y="11871"/>
                </a:cubicBezTo>
                <a:lnTo>
                  <a:pt x="72131" y="11871"/>
                </a:lnTo>
                <a:cubicBezTo>
                  <a:pt x="72359" y="12007"/>
                  <a:pt x="72586" y="12189"/>
                  <a:pt x="72813" y="12371"/>
                </a:cubicBezTo>
                <a:cubicBezTo>
                  <a:pt x="72108" y="11484"/>
                  <a:pt x="71290" y="11348"/>
                  <a:pt x="70448" y="10324"/>
                </a:cubicBezTo>
                <a:cubicBezTo>
                  <a:pt x="70121" y="10019"/>
                  <a:pt x="69606" y="9274"/>
                  <a:pt x="69424" y="9274"/>
                </a:cubicBezTo>
                <a:cubicBezTo>
                  <a:pt x="69416" y="9274"/>
                  <a:pt x="69409" y="9276"/>
                  <a:pt x="69402" y="9278"/>
                </a:cubicBezTo>
                <a:cubicBezTo>
                  <a:pt x="69806" y="9936"/>
                  <a:pt x="69436" y="10654"/>
                  <a:pt x="68978" y="10654"/>
                </a:cubicBezTo>
                <a:cubicBezTo>
                  <a:pt x="68946" y="10654"/>
                  <a:pt x="68913" y="10650"/>
                  <a:pt x="68879" y="10643"/>
                </a:cubicBezTo>
                <a:cubicBezTo>
                  <a:pt x="68811" y="10597"/>
                  <a:pt x="68402" y="10188"/>
                  <a:pt x="67924" y="9779"/>
                </a:cubicBezTo>
                <a:cubicBezTo>
                  <a:pt x="67469" y="9347"/>
                  <a:pt x="66969" y="8892"/>
                  <a:pt x="66787" y="8710"/>
                </a:cubicBezTo>
                <a:cubicBezTo>
                  <a:pt x="66618" y="8510"/>
                  <a:pt x="66699" y="8455"/>
                  <a:pt x="66868" y="8455"/>
                </a:cubicBezTo>
                <a:cubicBezTo>
                  <a:pt x="66948" y="8455"/>
                  <a:pt x="67048" y="8468"/>
                  <a:pt x="67151" y="8482"/>
                </a:cubicBezTo>
                <a:cubicBezTo>
                  <a:pt x="67291" y="8502"/>
                  <a:pt x="67430" y="8527"/>
                  <a:pt x="67525" y="8527"/>
                </a:cubicBezTo>
                <a:cubicBezTo>
                  <a:pt x="67648" y="8527"/>
                  <a:pt x="67698" y="8487"/>
                  <a:pt x="67583" y="8346"/>
                </a:cubicBezTo>
                <a:lnTo>
                  <a:pt x="67583" y="8346"/>
                </a:lnTo>
                <a:cubicBezTo>
                  <a:pt x="67578" y="8348"/>
                  <a:pt x="67571" y="8348"/>
                  <a:pt x="67563" y="8348"/>
                </a:cubicBezTo>
                <a:cubicBezTo>
                  <a:pt x="67458" y="8348"/>
                  <a:pt x="67116" y="8227"/>
                  <a:pt x="66969" y="8164"/>
                </a:cubicBezTo>
                <a:cubicBezTo>
                  <a:pt x="66605" y="7868"/>
                  <a:pt x="67242" y="8073"/>
                  <a:pt x="66355" y="7573"/>
                </a:cubicBezTo>
                <a:cubicBezTo>
                  <a:pt x="66340" y="7580"/>
                  <a:pt x="66321" y="7584"/>
                  <a:pt x="66300" y="7584"/>
                </a:cubicBezTo>
                <a:cubicBezTo>
                  <a:pt x="66041" y="7584"/>
                  <a:pt x="65343" y="7104"/>
                  <a:pt x="65314" y="7104"/>
                </a:cubicBezTo>
                <a:cubicBezTo>
                  <a:pt x="65301" y="7104"/>
                  <a:pt x="65429" y="7206"/>
                  <a:pt x="65809" y="7505"/>
                </a:cubicBezTo>
                <a:cubicBezTo>
                  <a:pt x="64900" y="7073"/>
                  <a:pt x="64923" y="6936"/>
                  <a:pt x="63877" y="6390"/>
                </a:cubicBezTo>
                <a:lnTo>
                  <a:pt x="63877" y="6390"/>
                </a:lnTo>
                <a:cubicBezTo>
                  <a:pt x="63951" y="6486"/>
                  <a:pt x="63874" y="6526"/>
                  <a:pt x="63703" y="6526"/>
                </a:cubicBezTo>
                <a:cubicBezTo>
                  <a:pt x="63303" y="6526"/>
                  <a:pt x="62393" y="6304"/>
                  <a:pt x="61739" y="6049"/>
                </a:cubicBezTo>
                <a:cubicBezTo>
                  <a:pt x="61830" y="6026"/>
                  <a:pt x="61671" y="5845"/>
                  <a:pt x="61580" y="5776"/>
                </a:cubicBezTo>
                <a:cubicBezTo>
                  <a:pt x="59738" y="4889"/>
                  <a:pt x="58783" y="4321"/>
                  <a:pt x="57009" y="3616"/>
                </a:cubicBezTo>
                <a:cubicBezTo>
                  <a:pt x="56877" y="3483"/>
                  <a:pt x="56079" y="3115"/>
                  <a:pt x="56409" y="3115"/>
                </a:cubicBezTo>
                <a:cubicBezTo>
                  <a:pt x="56418" y="3115"/>
                  <a:pt x="56429" y="3115"/>
                  <a:pt x="56441" y="3116"/>
                </a:cubicBezTo>
                <a:cubicBezTo>
                  <a:pt x="56168" y="3070"/>
                  <a:pt x="55895" y="3070"/>
                  <a:pt x="55349" y="2866"/>
                </a:cubicBezTo>
                <a:cubicBezTo>
                  <a:pt x="55106" y="2716"/>
                  <a:pt x="55055" y="2665"/>
                  <a:pt x="55107" y="2665"/>
                </a:cubicBezTo>
                <a:cubicBezTo>
                  <a:pt x="55219" y="2665"/>
                  <a:pt x="55814" y="2905"/>
                  <a:pt x="55978" y="2905"/>
                </a:cubicBezTo>
                <a:cubicBezTo>
                  <a:pt x="56049" y="2905"/>
                  <a:pt x="56039" y="2860"/>
                  <a:pt x="55872" y="2729"/>
                </a:cubicBezTo>
                <a:cubicBezTo>
                  <a:pt x="55860" y="2742"/>
                  <a:pt x="55832" y="2747"/>
                  <a:pt x="55792" y="2747"/>
                </a:cubicBezTo>
                <a:cubicBezTo>
                  <a:pt x="55462" y="2747"/>
                  <a:pt x="54280" y="2371"/>
                  <a:pt x="53530" y="2229"/>
                </a:cubicBezTo>
                <a:lnTo>
                  <a:pt x="53530" y="2229"/>
                </a:lnTo>
                <a:cubicBezTo>
                  <a:pt x="53712" y="2525"/>
                  <a:pt x="55349" y="2888"/>
                  <a:pt x="56168" y="3116"/>
                </a:cubicBezTo>
                <a:cubicBezTo>
                  <a:pt x="56133" y="3207"/>
                  <a:pt x="55969" y="3249"/>
                  <a:pt x="55702" y="3249"/>
                </a:cubicBezTo>
                <a:cubicBezTo>
                  <a:pt x="55107" y="3249"/>
                  <a:pt x="54000" y="3043"/>
                  <a:pt x="52666" y="2729"/>
                </a:cubicBezTo>
                <a:cubicBezTo>
                  <a:pt x="51142" y="2320"/>
                  <a:pt x="52075" y="2320"/>
                  <a:pt x="51802" y="2274"/>
                </a:cubicBezTo>
                <a:cubicBezTo>
                  <a:pt x="51097" y="2047"/>
                  <a:pt x="50596" y="1933"/>
                  <a:pt x="50187" y="1888"/>
                </a:cubicBezTo>
                <a:cubicBezTo>
                  <a:pt x="49778" y="1820"/>
                  <a:pt x="49459" y="1797"/>
                  <a:pt x="49187" y="1797"/>
                </a:cubicBezTo>
                <a:cubicBezTo>
                  <a:pt x="48595" y="1774"/>
                  <a:pt x="48095" y="1729"/>
                  <a:pt x="46935" y="1388"/>
                </a:cubicBezTo>
                <a:cubicBezTo>
                  <a:pt x="46026" y="978"/>
                  <a:pt x="46958" y="978"/>
                  <a:pt x="46776" y="796"/>
                </a:cubicBezTo>
                <a:lnTo>
                  <a:pt x="46776" y="796"/>
                </a:lnTo>
                <a:cubicBezTo>
                  <a:pt x="48050" y="955"/>
                  <a:pt x="48686" y="1342"/>
                  <a:pt x="49528" y="1524"/>
                </a:cubicBezTo>
                <a:lnTo>
                  <a:pt x="48504" y="1183"/>
                </a:lnTo>
                <a:lnTo>
                  <a:pt x="48504" y="1183"/>
                </a:lnTo>
                <a:cubicBezTo>
                  <a:pt x="48914" y="1206"/>
                  <a:pt x="49778" y="1365"/>
                  <a:pt x="50210" y="1547"/>
                </a:cubicBezTo>
                <a:cubicBezTo>
                  <a:pt x="49846" y="1365"/>
                  <a:pt x="48618" y="1024"/>
                  <a:pt x="47208" y="728"/>
                </a:cubicBezTo>
                <a:cubicBezTo>
                  <a:pt x="45798" y="432"/>
                  <a:pt x="44207" y="182"/>
                  <a:pt x="430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6" name="Google Shape;439;p36">
            <a:extLst>
              <a:ext uri="{FF2B5EF4-FFF2-40B4-BE49-F238E27FC236}">
                <a16:creationId xmlns:a16="http://schemas.microsoft.com/office/drawing/2014/main" id="{ED3BF998-3FA0-4BBC-8CC5-209B13F549B4}"/>
              </a:ext>
            </a:extLst>
          </p:cNvPr>
          <p:cNvSpPr/>
          <p:nvPr/>
        </p:nvSpPr>
        <p:spPr>
          <a:xfrm>
            <a:off x="379486" y="4828304"/>
            <a:ext cx="301521" cy="244574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7" name="Google Shape;440;p36">
            <a:extLst>
              <a:ext uri="{FF2B5EF4-FFF2-40B4-BE49-F238E27FC236}">
                <a16:creationId xmlns:a16="http://schemas.microsoft.com/office/drawing/2014/main" id="{AFA5BBE0-532A-45A9-8684-C0E6B06CE569}"/>
              </a:ext>
            </a:extLst>
          </p:cNvPr>
          <p:cNvSpPr/>
          <p:nvPr/>
        </p:nvSpPr>
        <p:spPr>
          <a:xfrm>
            <a:off x="84035" y="4805664"/>
            <a:ext cx="405974" cy="337837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sp>
        <p:nvSpPr>
          <p:cNvPr id="48" name="Google Shape;441;p36">
            <a:extLst>
              <a:ext uri="{FF2B5EF4-FFF2-40B4-BE49-F238E27FC236}">
                <a16:creationId xmlns:a16="http://schemas.microsoft.com/office/drawing/2014/main" id="{B747764F-4FAE-4053-B5EC-61203802A559}"/>
              </a:ext>
            </a:extLst>
          </p:cNvPr>
          <p:cNvSpPr/>
          <p:nvPr/>
        </p:nvSpPr>
        <p:spPr>
          <a:xfrm>
            <a:off x="477310" y="4553044"/>
            <a:ext cx="214651" cy="174364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40" tIns="91340" rIns="91340" bIns="91340" anchor="ctr" anchorCtr="0">
            <a:noAutofit/>
          </a:bodyPr>
          <a:lstStyle/>
          <a:p>
            <a:endParaRPr sz="1399"/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FFC125C2-116A-42C2-BFD5-4FE220C23118}"/>
              </a:ext>
            </a:extLst>
          </p:cNvPr>
          <p:cNvCxnSpPr>
            <a:cxnSpLocks/>
          </p:cNvCxnSpPr>
          <p:nvPr/>
        </p:nvCxnSpPr>
        <p:spPr>
          <a:xfrm>
            <a:off x="1615142" y="1486256"/>
            <a:ext cx="1225835" cy="376169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Curved 110">
            <a:extLst>
              <a:ext uri="{FF2B5EF4-FFF2-40B4-BE49-F238E27FC236}">
                <a16:creationId xmlns:a16="http://schemas.microsoft.com/office/drawing/2014/main" id="{AA86BF01-C220-48C9-9360-BD312E6B5B57}"/>
              </a:ext>
            </a:extLst>
          </p:cNvPr>
          <p:cNvCxnSpPr>
            <a:cxnSpLocks/>
          </p:cNvCxnSpPr>
          <p:nvPr/>
        </p:nvCxnSpPr>
        <p:spPr>
          <a:xfrm flipV="1">
            <a:off x="1190047" y="3069405"/>
            <a:ext cx="401643" cy="125226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or: Curved 111">
            <a:extLst>
              <a:ext uri="{FF2B5EF4-FFF2-40B4-BE49-F238E27FC236}">
                <a16:creationId xmlns:a16="http://schemas.microsoft.com/office/drawing/2014/main" id="{653FBBD7-697E-4168-A076-7F45DD79D00A}"/>
              </a:ext>
            </a:extLst>
          </p:cNvPr>
          <p:cNvCxnSpPr>
            <a:cxnSpLocks/>
          </p:cNvCxnSpPr>
          <p:nvPr/>
        </p:nvCxnSpPr>
        <p:spPr>
          <a:xfrm>
            <a:off x="2264450" y="2928448"/>
            <a:ext cx="1207351" cy="52119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or: Curved 112">
            <a:extLst>
              <a:ext uri="{FF2B5EF4-FFF2-40B4-BE49-F238E27FC236}">
                <a16:creationId xmlns:a16="http://schemas.microsoft.com/office/drawing/2014/main" id="{D0FE4825-B0B6-4235-B91F-20F653EB0EF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27981" y="2151061"/>
            <a:ext cx="1374528" cy="350843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or: Curved 113">
            <a:extLst>
              <a:ext uri="{FF2B5EF4-FFF2-40B4-BE49-F238E27FC236}">
                <a16:creationId xmlns:a16="http://schemas.microsoft.com/office/drawing/2014/main" id="{47CC94FE-FEB8-49B2-A788-D5585A23ED2F}"/>
              </a:ext>
            </a:extLst>
          </p:cNvPr>
          <p:cNvCxnSpPr>
            <a:cxnSpLocks/>
          </p:cNvCxnSpPr>
          <p:nvPr/>
        </p:nvCxnSpPr>
        <p:spPr>
          <a:xfrm flipV="1">
            <a:off x="2017192" y="1626290"/>
            <a:ext cx="2619902" cy="1053704"/>
          </a:xfrm>
          <a:prstGeom prst="curvedConnector3">
            <a:avLst>
              <a:gd name="adj1" fmla="val 60206"/>
            </a:avLst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Curved 114">
            <a:extLst>
              <a:ext uri="{FF2B5EF4-FFF2-40B4-BE49-F238E27FC236}">
                <a16:creationId xmlns:a16="http://schemas.microsoft.com/office/drawing/2014/main" id="{0A2A0F44-9E65-4549-84D8-75B3D0E9C58A}"/>
              </a:ext>
            </a:extLst>
          </p:cNvPr>
          <p:cNvCxnSpPr>
            <a:cxnSpLocks/>
          </p:cNvCxnSpPr>
          <p:nvPr/>
        </p:nvCxnSpPr>
        <p:spPr>
          <a:xfrm>
            <a:off x="3027307" y="3544541"/>
            <a:ext cx="1398092" cy="351828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or: Curved 117">
            <a:extLst>
              <a:ext uri="{FF2B5EF4-FFF2-40B4-BE49-F238E27FC236}">
                <a16:creationId xmlns:a16="http://schemas.microsoft.com/office/drawing/2014/main" id="{47C3A3D4-9CCE-4257-B521-EF9B4F46A6B0}"/>
              </a:ext>
            </a:extLst>
          </p:cNvPr>
          <p:cNvCxnSpPr>
            <a:cxnSpLocks/>
          </p:cNvCxnSpPr>
          <p:nvPr/>
        </p:nvCxnSpPr>
        <p:spPr>
          <a:xfrm flipV="1">
            <a:off x="4173114" y="2768895"/>
            <a:ext cx="890931" cy="229722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Curved 120">
            <a:extLst>
              <a:ext uri="{FF2B5EF4-FFF2-40B4-BE49-F238E27FC236}">
                <a16:creationId xmlns:a16="http://schemas.microsoft.com/office/drawing/2014/main" id="{B6935292-138A-46FF-B036-1FC068AE26FC}"/>
              </a:ext>
            </a:extLst>
          </p:cNvPr>
          <p:cNvCxnSpPr>
            <a:cxnSpLocks/>
          </p:cNvCxnSpPr>
          <p:nvPr/>
        </p:nvCxnSpPr>
        <p:spPr>
          <a:xfrm flipV="1">
            <a:off x="5024589" y="3192943"/>
            <a:ext cx="856042" cy="428672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or: Curved 123">
            <a:extLst>
              <a:ext uri="{FF2B5EF4-FFF2-40B4-BE49-F238E27FC236}">
                <a16:creationId xmlns:a16="http://schemas.microsoft.com/office/drawing/2014/main" id="{5F255756-6A1C-4F54-B3D5-444C71BFD1BE}"/>
              </a:ext>
            </a:extLst>
          </p:cNvPr>
          <p:cNvCxnSpPr>
            <a:cxnSpLocks/>
          </p:cNvCxnSpPr>
          <p:nvPr/>
        </p:nvCxnSpPr>
        <p:spPr>
          <a:xfrm>
            <a:off x="3344126" y="1723552"/>
            <a:ext cx="1776787" cy="822599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: Curved 127">
            <a:extLst>
              <a:ext uri="{FF2B5EF4-FFF2-40B4-BE49-F238E27FC236}">
                <a16:creationId xmlns:a16="http://schemas.microsoft.com/office/drawing/2014/main" id="{140EC99A-FA7E-494E-9D11-74C779AAA4F2}"/>
              </a:ext>
            </a:extLst>
          </p:cNvPr>
          <p:cNvCxnSpPr>
            <a:cxnSpLocks/>
          </p:cNvCxnSpPr>
          <p:nvPr/>
        </p:nvCxnSpPr>
        <p:spPr>
          <a:xfrm>
            <a:off x="1253462" y="3544541"/>
            <a:ext cx="1541544" cy="423474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or: Curved 130">
            <a:extLst>
              <a:ext uri="{FF2B5EF4-FFF2-40B4-BE49-F238E27FC236}">
                <a16:creationId xmlns:a16="http://schemas.microsoft.com/office/drawing/2014/main" id="{F550A1C2-7D84-40E9-A748-18ACF58E4FC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53691" y="1959047"/>
            <a:ext cx="1989482" cy="1443400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or: Curved 133">
            <a:extLst>
              <a:ext uri="{FF2B5EF4-FFF2-40B4-BE49-F238E27FC236}">
                <a16:creationId xmlns:a16="http://schemas.microsoft.com/office/drawing/2014/main" id="{FE4033F3-8B40-497E-8059-0D1105BDADAE}"/>
              </a:ext>
            </a:extLst>
          </p:cNvPr>
          <p:cNvCxnSpPr>
            <a:cxnSpLocks/>
          </p:cNvCxnSpPr>
          <p:nvPr/>
        </p:nvCxnSpPr>
        <p:spPr>
          <a:xfrm>
            <a:off x="5266495" y="1434909"/>
            <a:ext cx="1171951" cy="197968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or: Curved 136">
            <a:extLst>
              <a:ext uri="{FF2B5EF4-FFF2-40B4-BE49-F238E27FC236}">
                <a16:creationId xmlns:a16="http://schemas.microsoft.com/office/drawing/2014/main" id="{D011B967-BFAD-4235-8A4F-D4B8E51C1DD5}"/>
              </a:ext>
            </a:extLst>
          </p:cNvPr>
          <p:cNvCxnSpPr>
            <a:cxnSpLocks/>
          </p:cNvCxnSpPr>
          <p:nvPr/>
        </p:nvCxnSpPr>
        <p:spPr>
          <a:xfrm>
            <a:off x="5753930" y="2546153"/>
            <a:ext cx="2072931" cy="20923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or: Curved 139">
            <a:extLst>
              <a:ext uri="{FF2B5EF4-FFF2-40B4-BE49-F238E27FC236}">
                <a16:creationId xmlns:a16="http://schemas.microsoft.com/office/drawing/2014/main" id="{7F6A3892-1BF6-424F-809E-B4C5618ECBA7}"/>
              </a:ext>
            </a:extLst>
          </p:cNvPr>
          <p:cNvCxnSpPr>
            <a:cxnSpLocks/>
          </p:cNvCxnSpPr>
          <p:nvPr/>
        </p:nvCxnSpPr>
        <p:spPr>
          <a:xfrm>
            <a:off x="6386455" y="3085326"/>
            <a:ext cx="734999" cy="323999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or: Curved 142">
            <a:extLst>
              <a:ext uri="{FF2B5EF4-FFF2-40B4-BE49-F238E27FC236}">
                <a16:creationId xmlns:a16="http://schemas.microsoft.com/office/drawing/2014/main" id="{F7629075-ACFE-450D-913F-880DF4A96E0F}"/>
              </a:ext>
            </a:extLst>
          </p:cNvPr>
          <p:cNvCxnSpPr>
            <a:cxnSpLocks/>
          </p:cNvCxnSpPr>
          <p:nvPr/>
        </p:nvCxnSpPr>
        <p:spPr>
          <a:xfrm>
            <a:off x="5224022" y="1544533"/>
            <a:ext cx="2185966" cy="1800976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A91DA85-8EF3-4052-9BCD-E4CC30EC8C15}"/>
              </a:ext>
            </a:extLst>
          </p:cNvPr>
          <p:cNvGrpSpPr/>
          <p:nvPr/>
        </p:nvGrpSpPr>
        <p:grpSpPr>
          <a:xfrm>
            <a:off x="1958648" y="3536735"/>
            <a:ext cx="2139419" cy="1272012"/>
            <a:chOff x="3606446" y="1552864"/>
            <a:chExt cx="2141400" cy="1273190"/>
          </a:xfrm>
        </p:grpSpPr>
        <p:sp>
          <p:nvSpPr>
            <p:cNvPr id="28" name="Google Shape;418;p36">
              <a:extLst>
                <a:ext uri="{FF2B5EF4-FFF2-40B4-BE49-F238E27FC236}">
                  <a16:creationId xmlns:a16="http://schemas.microsoft.com/office/drawing/2014/main" id="{E83DE5D6-4C08-4779-8616-0D1279AD57E0}"/>
                </a:ext>
              </a:extLst>
            </p:cNvPr>
            <p:cNvSpPr/>
            <p:nvPr/>
          </p:nvSpPr>
          <p:spPr>
            <a:xfrm>
              <a:off x="4257191" y="1552864"/>
              <a:ext cx="948678" cy="769553"/>
            </a:xfrm>
            <a:custGeom>
              <a:avLst/>
              <a:gdLst/>
              <a:ahLst/>
              <a:cxnLst/>
              <a:rect l="l" t="t" r="r" b="b"/>
              <a:pathLst>
                <a:path w="12072" h="9792" extrusionOk="0">
                  <a:moveTo>
                    <a:pt x="5700" y="0"/>
                  </a:moveTo>
                  <a:cubicBezTo>
                    <a:pt x="5260" y="0"/>
                    <a:pt x="4816" y="53"/>
                    <a:pt x="4385" y="147"/>
                  </a:cubicBezTo>
                  <a:cubicBezTo>
                    <a:pt x="3885" y="261"/>
                    <a:pt x="3385" y="443"/>
                    <a:pt x="2953" y="671"/>
                  </a:cubicBezTo>
                  <a:cubicBezTo>
                    <a:pt x="1656" y="1330"/>
                    <a:pt x="428" y="2922"/>
                    <a:pt x="269" y="4400"/>
                  </a:cubicBezTo>
                  <a:cubicBezTo>
                    <a:pt x="1" y="6864"/>
                    <a:pt x="1916" y="9791"/>
                    <a:pt x="4560" y="9791"/>
                  </a:cubicBezTo>
                  <a:cubicBezTo>
                    <a:pt x="4600" y="9791"/>
                    <a:pt x="4640" y="9791"/>
                    <a:pt x="4681" y="9789"/>
                  </a:cubicBezTo>
                  <a:cubicBezTo>
                    <a:pt x="7660" y="9698"/>
                    <a:pt x="12071" y="6583"/>
                    <a:pt x="10366" y="3308"/>
                  </a:cubicBezTo>
                  <a:cubicBezTo>
                    <a:pt x="9775" y="2149"/>
                    <a:pt x="8910" y="1057"/>
                    <a:pt x="7751" y="466"/>
                  </a:cubicBezTo>
                  <a:cubicBezTo>
                    <a:pt x="7129" y="141"/>
                    <a:pt x="6420" y="0"/>
                    <a:pt x="57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22" name="Google Shape;424;p36">
              <a:extLst>
                <a:ext uri="{FF2B5EF4-FFF2-40B4-BE49-F238E27FC236}">
                  <a16:creationId xmlns:a16="http://schemas.microsoft.com/office/drawing/2014/main" id="{BB728D5A-D10D-446A-9337-B3D26B79935F}"/>
                </a:ext>
              </a:extLst>
            </p:cNvPr>
            <p:cNvSpPr txBox="1">
              <a:spLocks/>
            </p:cNvSpPr>
            <p:nvPr/>
          </p:nvSpPr>
          <p:spPr>
            <a:xfrm>
              <a:off x="3606446" y="2533254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Airport Experience</a:t>
              </a:r>
            </a:p>
          </p:txBody>
        </p:sp>
        <p:sp>
          <p:nvSpPr>
            <p:cNvPr id="25" name="Google Shape;433;p36">
              <a:extLst>
                <a:ext uri="{FF2B5EF4-FFF2-40B4-BE49-F238E27FC236}">
                  <a16:creationId xmlns:a16="http://schemas.microsoft.com/office/drawing/2014/main" id="{5EE437EE-1209-4B9D-80EA-0584F71F675D}"/>
                </a:ext>
              </a:extLst>
            </p:cNvPr>
            <p:cNvSpPr/>
            <p:nvPr/>
          </p:nvSpPr>
          <p:spPr>
            <a:xfrm>
              <a:off x="4443578" y="1704049"/>
              <a:ext cx="467230" cy="467182"/>
            </a:xfrm>
            <a:custGeom>
              <a:avLst/>
              <a:gdLst/>
              <a:ahLst/>
              <a:cxnLst/>
              <a:rect l="l" t="t" r="r" b="b"/>
              <a:pathLst>
                <a:path w="19329" h="19325" extrusionOk="0">
                  <a:moveTo>
                    <a:pt x="9062" y="1229"/>
                  </a:moveTo>
                  <a:lnTo>
                    <a:pt x="9062" y="4539"/>
                  </a:lnTo>
                  <a:cubicBezTo>
                    <a:pt x="8470" y="4557"/>
                    <a:pt x="7885" y="4602"/>
                    <a:pt x="7311" y="4674"/>
                  </a:cubicBezTo>
                  <a:cubicBezTo>
                    <a:pt x="7223" y="4339"/>
                    <a:pt x="7036" y="4037"/>
                    <a:pt x="6773" y="3811"/>
                  </a:cubicBezTo>
                  <a:cubicBezTo>
                    <a:pt x="7392" y="2428"/>
                    <a:pt x="8211" y="1513"/>
                    <a:pt x="9062" y="1229"/>
                  </a:cubicBezTo>
                  <a:close/>
                  <a:moveTo>
                    <a:pt x="10194" y="1226"/>
                  </a:moveTo>
                  <a:cubicBezTo>
                    <a:pt x="11278" y="1586"/>
                    <a:pt x="12272" y="2944"/>
                    <a:pt x="12912" y="4835"/>
                  </a:cubicBezTo>
                  <a:cubicBezTo>
                    <a:pt x="12015" y="4662"/>
                    <a:pt x="11106" y="4566"/>
                    <a:pt x="10194" y="4539"/>
                  </a:cubicBezTo>
                  <a:lnTo>
                    <a:pt x="10194" y="1226"/>
                  </a:lnTo>
                  <a:close/>
                  <a:moveTo>
                    <a:pt x="5665" y="4530"/>
                  </a:moveTo>
                  <a:cubicBezTo>
                    <a:pt x="6170" y="4530"/>
                    <a:pt x="6423" y="5139"/>
                    <a:pt x="6067" y="5496"/>
                  </a:cubicBezTo>
                  <a:cubicBezTo>
                    <a:pt x="5950" y="5611"/>
                    <a:pt x="5808" y="5663"/>
                    <a:pt x="5669" y="5663"/>
                  </a:cubicBezTo>
                  <a:cubicBezTo>
                    <a:pt x="5378" y="5663"/>
                    <a:pt x="5101" y="5438"/>
                    <a:pt x="5101" y="5097"/>
                  </a:cubicBezTo>
                  <a:cubicBezTo>
                    <a:pt x="5101" y="4783"/>
                    <a:pt x="5351" y="4530"/>
                    <a:pt x="5665" y="4530"/>
                  </a:cubicBezTo>
                  <a:close/>
                  <a:moveTo>
                    <a:pt x="6743" y="1643"/>
                  </a:moveTo>
                  <a:cubicBezTo>
                    <a:pt x="6363" y="2129"/>
                    <a:pt x="6019" y="2718"/>
                    <a:pt x="5717" y="3397"/>
                  </a:cubicBezTo>
                  <a:lnTo>
                    <a:pt x="5665" y="3397"/>
                  </a:lnTo>
                  <a:cubicBezTo>
                    <a:pt x="4578" y="3397"/>
                    <a:pt x="3769" y="4406"/>
                    <a:pt x="4008" y="5469"/>
                  </a:cubicBezTo>
                  <a:cubicBezTo>
                    <a:pt x="3075" y="5822"/>
                    <a:pt x="2277" y="6266"/>
                    <a:pt x="1646" y="6773"/>
                  </a:cubicBezTo>
                  <a:cubicBezTo>
                    <a:pt x="2507" y="4394"/>
                    <a:pt x="4373" y="2516"/>
                    <a:pt x="6743" y="1643"/>
                  </a:cubicBezTo>
                  <a:close/>
                  <a:moveTo>
                    <a:pt x="12510" y="1631"/>
                  </a:moveTo>
                  <a:lnTo>
                    <a:pt x="12510" y="1631"/>
                  </a:lnTo>
                  <a:cubicBezTo>
                    <a:pt x="14926" y="2500"/>
                    <a:pt x="16828" y="4403"/>
                    <a:pt x="17698" y="6818"/>
                  </a:cubicBezTo>
                  <a:cubicBezTo>
                    <a:pt x="17269" y="6483"/>
                    <a:pt x="16810" y="6196"/>
                    <a:pt x="16327" y="5955"/>
                  </a:cubicBezTo>
                  <a:cubicBezTo>
                    <a:pt x="15645" y="5614"/>
                    <a:pt x="14932" y="5342"/>
                    <a:pt x="14195" y="5136"/>
                  </a:cubicBezTo>
                  <a:cubicBezTo>
                    <a:pt x="13933" y="4203"/>
                    <a:pt x="13585" y="3349"/>
                    <a:pt x="13169" y="2612"/>
                  </a:cubicBezTo>
                  <a:cubicBezTo>
                    <a:pt x="12975" y="2268"/>
                    <a:pt x="12755" y="1942"/>
                    <a:pt x="12510" y="1631"/>
                  </a:cubicBezTo>
                  <a:close/>
                  <a:moveTo>
                    <a:pt x="4636" y="6444"/>
                  </a:moveTo>
                  <a:cubicBezTo>
                    <a:pt x="4684" y="6483"/>
                    <a:pt x="4738" y="6519"/>
                    <a:pt x="4793" y="6553"/>
                  </a:cubicBezTo>
                  <a:cubicBezTo>
                    <a:pt x="4651" y="7407"/>
                    <a:pt x="4566" y="8268"/>
                    <a:pt x="4542" y="9134"/>
                  </a:cubicBezTo>
                  <a:lnTo>
                    <a:pt x="1230" y="9134"/>
                  </a:lnTo>
                  <a:cubicBezTo>
                    <a:pt x="1568" y="8083"/>
                    <a:pt x="2821" y="7081"/>
                    <a:pt x="4636" y="6444"/>
                  </a:cubicBezTo>
                  <a:close/>
                  <a:moveTo>
                    <a:pt x="9062" y="5674"/>
                  </a:moveTo>
                  <a:lnTo>
                    <a:pt x="9062" y="9134"/>
                  </a:lnTo>
                  <a:lnTo>
                    <a:pt x="5674" y="9134"/>
                  </a:lnTo>
                  <a:cubicBezTo>
                    <a:pt x="5698" y="8343"/>
                    <a:pt x="5774" y="7558"/>
                    <a:pt x="5904" y="6776"/>
                  </a:cubicBezTo>
                  <a:lnTo>
                    <a:pt x="5904" y="6779"/>
                  </a:lnTo>
                  <a:cubicBezTo>
                    <a:pt x="6462" y="6698"/>
                    <a:pt x="6949" y="6344"/>
                    <a:pt x="7196" y="5834"/>
                  </a:cubicBezTo>
                  <a:cubicBezTo>
                    <a:pt x="7815" y="5746"/>
                    <a:pt x="8437" y="5692"/>
                    <a:pt x="9062" y="5674"/>
                  </a:cubicBezTo>
                  <a:close/>
                  <a:moveTo>
                    <a:pt x="10194" y="5671"/>
                  </a:moveTo>
                  <a:cubicBezTo>
                    <a:pt x="11227" y="5701"/>
                    <a:pt x="12257" y="5834"/>
                    <a:pt x="13265" y="6063"/>
                  </a:cubicBezTo>
                  <a:cubicBezTo>
                    <a:pt x="13422" y="6743"/>
                    <a:pt x="13534" y="7431"/>
                    <a:pt x="13597" y="8126"/>
                  </a:cubicBezTo>
                  <a:cubicBezTo>
                    <a:pt x="13144" y="8310"/>
                    <a:pt x="12794" y="8675"/>
                    <a:pt x="12631" y="9134"/>
                  </a:cubicBezTo>
                  <a:lnTo>
                    <a:pt x="10194" y="9134"/>
                  </a:lnTo>
                  <a:lnTo>
                    <a:pt x="10194" y="5671"/>
                  </a:lnTo>
                  <a:close/>
                  <a:moveTo>
                    <a:pt x="14497" y="6417"/>
                  </a:moveTo>
                  <a:cubicBezTo>
                    <a:pt x="14950" y="6571"/>
                    <a:pt x="15391" y="6752"/>
                    <a:pt x="15817" y="6966"/>
                  </a:cubicBezTo>
                  <a:cubicBezTo>
                    <a:pt x="17037" y="7585"/>
                    <a:pt x="17837" y="8352"/>
                    <a:pt x="18099" y="9137"/>
                  </a:cubicBezTo>
                  <a:lnTo>
                    <a:pt x="15835" y="9134"/>
                  </a:lnTo>
                  <a:cubicBezTo>
                    <a:pt x="15654" y="8627"/>
                    <a:pt x="15243" y="8234"/>
                    <a:pt x="14730" y="8077"/>
                  </a:cubicBezTo>
                  <a:cubicBezTo>
                    <a:pt x="14678" y="7519"/>
                    <a:pt x="14603" y="6966"/>
                    <a:pt x="14497" y="6417"/>
                  </a:cubicBezTo>
                  <a:close/>
                  <a:moveTo>
                    <a:pt x="14241" y="9137"/>
                  </a:moveTo>
                  <a:cubicBezTo>
                    <a:pt x="14555" y="9137"/>
                    <a:pt x="14808" y="9391"/>
                    <a:pt x="14808" y="9702"/>
                  </a:cubicBezTo>
                  <a:cubicBezTo>
                    <a:pt x="14808" y="10016"/>
                    <a:pt x="14555" y="10270"/>
                    <a:pt x="14241" y="10270"/>
                  </a:cubicBezTo>
                  <a:lnTo>
                    <a:pt x="14241" y="10267"/>
                  </a:lnTo>
                  <a:lnTo>
                    <a:pt x="14204" y="10267"/>
                  </a:lnTo>
                  <a:cubicBezTo>
                    <a:pt x="13902" y="10251"/>
                    <a:pt x="13667" y="10004"/>
                    <a:pt x="13667" y="9702"/>
                  </a:cubicBezTo>
                  <a:cubicBezTo>
                    <a:pt x="13667" y="9403"/>
                    <a:pt x="13899" y="9155"/>
                    <a:pt x="14195" y="9137"/>
                  </a:cubicBezTo>
                  <a:close/>
                  <a:moveTo>
                    <a:pt x="18099" y="10270"/>
                  </a:moveTo>
                  <a:cubicBezTo>
                    <a:pt x="17861" y="10967"/>
                    <a:pt x="17194" y="11643"/>
                    <a:pt x="16161" y="12217"/>
                  </a:cubicBezTo>
                  <a:cubicBezTo>
                    <a:pt x="15632" y="12504"/>
                    <a:pt x="15080" y="12742"/>
                    <a:pt x="14506" y="12930"/>
                  </a:cubicBezTo>
                  <a:cubicBezTo>
                    <a:pt x="14606" y="12407"/>
                    <a:pt x="14678" y="11873"/>
                    <a:pt x="14730" y="11323"/>
                  </a:cubicBezTo>
                  <a:lnTo>
                    <a:pt x="14730" y="11326"/>
                  </a:lnTo>
                  <a:cubicBezTo>
                    <a:pt x="15243" y="11166"/>
                    <a:pt x="15654" y="10774"/>
                    <a:pt x="15835" y="10270"/>
                  </a:cubicBezTo>
                  <a:close/>
                  <a:moveTo>
                    <a:pt x="4542" y="10267"/>
                  </a:moveTo>
                  <a:cubicBezTo>
                    <a:pt x="4566" y="11163"/>
                    <a:pt x="4660" y="12060"/>
                    <a:pt x="4820" y="12945"/>
                  </a:cubicBezTo>
                  <a:cubicBezTo>
                    <a:pt x="2927" y="12320"/>
                    <a:pt x="1583" y="11351"/>
                    <a:pt x="1230" y="10267"/>
                  </a:cubicBezTo>
                  <a:close/>
                  <a:moveTo>
                    <a:pt x="9062" y="10267"/>
                  </a:moveTo>
                  <a:lnTo>
                    <a:pt x="9062" y="12628"/>
                  </a:lnTo>
                  <a:cubicBezTo>
                    <a:pt x="8603" y="12791"/>
                    <a:pt x="8238" y="13141"/>
                    <a:pt x="8054" y="13594"/>
                  </a:cubicBezTo>
                  <a:cubicBezTo>
                    <a:pt x="7377" y="13534"/>
                    <a:pt x="6707" y="13428"/>
                    <a:pt x="6046" y="13280"/>
                  </a:cubicBezTo>
                  <a:cubicBezTo>
                    <a:pt x="5828" y="12290"/>
                    <a:pt x="5702" y="11281"/>
                    <a:pt x="5674" y="10267"/>
                  </a:cubicBezTo>
                  <a:close/>
                  <a:moveTo>
                    <a:pt x="12631" y="10267"/>
                  </a:moveTo>
                  <a:cubicBezTo>
                    <a:pt x="12794" y="10725"/>
                    <a:pt x="13144" y="11091"/>
                    <a:pt x="13597" y="11275"/>
                  </a:cubicBezTo>
                  <a:cubicBezTo>
                    <a:pt x="13534" y="11945"/>
                    <a:pt x="13431" y="12613"/>
                    <a:pt x="13280" y="13268"/>
                  </a:cubicBezTo>
                  <a:cubicBezTo>
                    <a:pt x="12595" y="13422"/>
                    <a:pt x="11900" y="13531"/>
                    <a:pt x="11203" y="13594"/>
                  </a:cubicBezTo>
                  <a:cubicBezTo>
                    <a:pt x="11019" y="13141"/>
                    <a:pt x="10653" y="12791"/>
                    <a:pt x="10194" y="12628"/>
                  </a:cubicBezTo>
                  <a:lnTo>
                    <a:pt x="10194" y="10267"/>
                  </a:lnTo>
                  <a:close/>
                  <a:moveTo>
                    <a:pt x="9627" y="13678"/>
                  </a:moveTo>
                  <a:cubicBezTo>
                    <a:pt x="9923" y="13678"/>
                    <a:pt x="10170" y="13905"/>
                    <a:pt x="10191" y="14201"/>
                  </a:cubicBezTo>
                  <a:lnTo>
                    <a:pt x="10191" y="14231"/>
                  </a:lnTo>
                  <a:cubicBezTo>
                    <a:pt x="10191" y="14231"/>
                    <a:pt x="10191" y="14234"/>
                    <a:pt x="10191" y="14237"/>
                  </a:cubicBezTo>
                  <a:cubicBezTo>
                    <a:pt x="10188" y="14545"/>
                    <a:pt x="9938" y="14793"/>
                    <a:pt x="9630" y="14796"/>
                  </a:cubicBezTo>
                  <a:cubicBezTo>
                    <a:pt x="9319" y="14796"/>
                    <a:pt x="9065" y="14545"/>
                    <a:pt x="9062" y="14237"/>
                  </a:cubicBezTo>
                  <a:lnTo>
                    <a:pt x="9062" y="14231"/>
                  </a:lnTo>
                  <a:lnTo>
                    <a:pt x="9062" y="14201"/>
                  </a:lnTo>
                  <a:cubicBezTo>
                    <a:pt x="9083" y="13905"/>
                    <a:pt x="9331" y="13678"/>
                    <a:pt x="9627" y="13678"/>
                  </a:cubicBezTo>
                  <a:close/>
                  <a:moveTo>
                    <a:pt x="1640" y="12579"/>
                  </a:moveTo>
                  <a:lnTo>
                    <a:pt x="1640" y="12579"/>
                  </a:lnTo>
                  <a:cubicBezTo>
                    <a:pt x="1936" y="12812"/>
                    <a:pt x="2250" y="13020"/>
                    <a:pt x="2579" y="13204"/>
                  </a:cubicBezTo>
                  <a:cubicBezTo>
                    <a:pt x="3313" y="13615"/>
                    <a:pt x="4168" y="13953"/>
                    <a:pt x="5110" y="14213"/>
                  </a:cubicBezTo>
                  <a:cubicBezTo>
                    <a:pt x="5496" y="15620"/>
                    <a:pt x="6061" y="16813"/>
                    <a:pt x="6752" y="17691"/>
                  </a:cubicBezTo>
                  <a:cubicBezTo>
                    <a:pt x="4373" y="16828"/>
                    <a:pt x="2501" y="14956"/>
                    <a:pt x="1640" y="12579"/>
                  </a:cubicBezTo>
                  <a:close/>
                  <a:moveTo>
                    <a:pt x="17698" y="12555"/>
                  </a:moveTo>
                  <a:cubicBezTo>
                    <a:pt x="16837" y="14938"/>
                    <a:pt x="14932" y="16831"/>
                    <a:pt x="12535" y="17691"/>
                  </a:cubicBezTo>
                  <a:cubicBezTo>
                    <a:pt x="12770" y="17395"/>
                    <a:pt x="12981" y="17081"/>
                    <a:pt x="13169" y="16752"/>
                  </a:cubicBezTo>
                  <a:cubicBezTo>
                    <a:pt x="13594" y="16013"/>
                    <a:pt x="13945" y="15149"/>
                    <a:pt x="14213" y="14201"/>
                  </a:cubicBezTo>
                  <a:cubicBezTo>
                    <a:pt x="15140" y="13944"/>
                    <a:pt x="15986" y="13609"/>
                    <a:pt x="16713" y="13204"/>
                  </a:cubicBezTo>
                  <a:cubicBezTo>
                    <a:pt x="17058" y="13014"/>
                    <a:pt x="17387" y="12797"/>
                    <a:pt x="17698" y="12555"/>
                  </a:cubicBezTo>
                  <a:close/>
                  <a:moveTo>
                    <a:pt x="6381" y="14503"/>
                  </a:moveTo>
                  <a:cubicBezTo>
                    <a:pt x="6906" y="14602"/>
                    <a:pt x="7450" y="14678"/>
                    <a:pt x="8005" y="14726"/>
                  </a:cubicBezTo>
                  <a:cubicBezTo>
                    <a:pt x="8162" y="15240"/>
                    <a:pt x="8555" y="15650"/>
                    <a:pt x="9062" y="15831"/>
                  </a:cubicBezTo>
                  <a:lnTo>
                    <a:pt x="9062" y="18096"/>
                  </a:lnTo>
                  <a:cubicBezTo>
                    <a:pt x="8286" y="17833"/>
                    <a:pt x="7531" y="17048"/>
                    <a:pt x="6933" y="15853"/>
                  </a:cubicBezTo>
                  <a:cubicBezTo>
                    <a:pt x="6716" y="15415"/>
                    <a:pt x="6532" y="14965"/>
                    <a:pt x="6381" y="14503"/>
                  </a:cubicBezTo>
                  <a:close/>
                  <a:moveTo>
                    <a:pt x="12933" y="14497"/>
                  </a:moveTo>
                  <a:cubicBezTo>
                    <a:pt x="12740" y="15083"/>
                    <a:pt x="12486" y="15650"/>
                    <a:pt x="12184" y="16188"/>
                  </a:cubicBezTo>
                  <a:cubicBezTo>
                    <a:pt x="11595" y="17211"/>
                    <a:pt x="10904" y="17869"/>
                    <a:pt x="10194" y="18099"/>
                  </a:cubicBezTo>
                  <a:lnTo>
                    <a:pt x="10194" y="15831"/>
                  </a:lnTo>
                  <a:cubicBezTo>
                    <a:pt x="10702" y="15650"/>
                    <a:pt x="11094" y="15240"/>
                    <a:pt x="11251" y="14726"/>
                  </a:cubicBezTo>
                  <a:cubicBezTo>
                    <a:pt x="11828" y="14675"/>
                    <a:pt x="12390" y="14596"/>
                    <a:pt x="12933" y="14497"/>
                  </a:cubicBezTo>
                  <a:close/>
                  <a:moveTo>
                    <a:pt x="9630" y="0"/>
                  </a:moveTo>
                  <a:cubicBezTo>
                    <a:pt x="7063" y="0"/>
                    <a:pt x="4645" y="1015"/>
                    <a:pt x="2821" y="2860"/>
                  </a:cubicBezTo>
                  <a:cubicBezTo>
                    <a:pt x="1012" y="4678"/>
                    <a:pt x="1" y="7138"/>
                    <a:pt x="4" y="9702"/>
                  </a:cubicBezTo>
                  <a:cubicBezTo>
                    <a:pt x="4" y="15016"/>
                    <a:pt x="4313" y="19325"/>
                    <a:pt x="9630" y="19325"/>
                  </a:cubicBezTo>
                  <a:cubicBezTo>
                    <a:pt x="9634" y="19325"/>
                    <a:pt x="9637" y="19325"/>
                    <a:pt x="9641" y="19325"/>
                  </a:cubicBezTo>
                  <a:cubicBezTo>
                    <a:pt x="12198" y="19325"/>
                    <a:pt x="14654" y="18314"/>
                    <a:pt x="16469" y="16508"/>
                  </a:cubicBezTo>
                  <a:cubicBezTo>
                    <a:pt x="18314" y="14687"/>
                    <a:pt x="19328" y="12268"/>
                    <a:pt x="19328" y="9702"/>
                  </a:cubicBezTo>
                  <a:cubicBezTo>
                    <a:pt x="19328" y="8407"/>
                    <a:pt x="19069" y="7129"/>
                    <a:pt x="18558" y="5940"/>
                  </a:cubicBezTo>
                  <a:cubicBezTo>
                    <a:pt x="18066" y="4789"/>
                    <a:pt x="17360" y="3741"/>
                    <a:pt x="16472" y="2857"/>
                  </a:cubicBezTo>
                  <a:cubicBezTo>
                    <a:pt x="15587" y="1969"/>
                    <a:pt x="14539" y="1263"/>
                    <a:pt x="13389" y="770"/>
                  </a:cubicBezTo>
                  <a:cubicBezTo>
                    <a:pt x="12199" y="260"/>
                    <a:pt x="10922" y="0"/>
                    <a:pt x="9630" y="0"/>
                  </a:cubicBezTo>
                  <a:close/>
                </a:path>
              </a:pathLst>
            </a:custGeom>
            <a:solidFill>
              <a:srgbClr val="210F08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>
                <a:solidFill>
                  <a:srgbClr val="435D74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3B26F7-642E-4894-842D-EBF0A3B4C6B3}"/>
              </a:ext>
            </a:extLst>
          </p:cNvPr>
          <p:cNvGrpSpPr/>
          <p:nvPr/>
        </p:nvGrpSpPr>
        <p:grpSpPr>
          <a:xfrm>
            <a:off x="147326" y="1021854"/>
            <a:ext cx="2139419" cy="1272017"/>
            <a:chOff x="240541" y="937950"/>
            <a:chExt cx="2141400" cy="1273195"/>
          </a:xfrm>
        </p:grpSpPr>
        <p:sp>
          <p:nvSpPr>
            <p:cNvPr id="18" name="Google Shape;419;p36">
              <a:extLst>
                <a:ext uri="{FF2B5EF4-FFF2-40B4-BE49-F238E27FC236}">
                  <a16:creationId xmlns:a16="http://schemas.microsoft.com/office/drawing/2014/main" id="{239F113C-796B-4493-A1BD-AE9E6BAF4611}"/>
                </a:ext>
              </a:extLst>
            </p:cNvPr>
            <p:cNvSpPr/>
            <p:nvPr/>
          </p:nvSpPr>
          <p:spPr>
            <a:xfrm>
              <a:off x="848866" y="937950"/>
              <a:ext cx="924731" cy="769562"/>
            </a:xfrm>
            <a:custGeom>
              <a:avLst/>
              <a:gdLst/>
              <a:ahLst/>
              <a:cxnLst/>
              <a:rect l="l" t="t" r="r" b="b"/>
              <a:pathLst>
                <a:path w="16254" h="13526" extrusionOk="0">
                  <a:moveTo>
                    <a:pt x="8024" y="0"/>
                  </a:moveTo>
                  <a:cubicBezTo>
                    <a:pt x="7636" y="0"/>
                    <a:pt x="7252" y="29"/>
                    <a:pt x="6868" y="89"/>
                  </a:cubicBezTo>
                  <a:cubicBezTo>
                    <a:pt x="4822" y="362"/>
                    <a:pt x="2434" y="1931"/>
                    <a:pt x="1524" y="3841"/>
                  </a:cubicBezTo>
                  <a:cubicBezTo>
                    <a:pt x="1" y="7093"/>
                    <a:pt x="1251" y="12027"/>
                    <a:pt x="4935" y="13164"/>
                  </a:cubicBezTo>
                  <a:cubicBezTo>
                    <a:pt x="5702" y="13405"/>
                    <a:pt x="6590" y="13525"/>
                    <a:pt x="7520" y="13525"/>
                  </a:cubicBezTo>
                  <a:cubicBezTo>
                    <a:pt x="11499" y="13525"/>
                    <a:pt x="16254" y="11336"/>
                    <a:pt x="15646" y="7115"/>
                  </a:cubicBezTo>
                  <a:cubicBezTo>
                    <a:pt x="15373" y="5296"/>
                    <a:pt x="14736" y="3409"/>
                    <a:pt x="13440" y="2067"/>
                  </a:cubicBezTo>
                  <a:cubicBezTo>
                    <a:pt x="12348" y="907"/>
                    <a:pt x="10711" y="248"/>
                    <a:pt x="9074" y="66"/>
                  </a:cubicBezTo>
                  <a:cubicBezTo>
                    <a:pt x="8720" y="23"/>
                    <a:pt x="8370" y="0"/>
                    <a:pt x="802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/>
            </a:p>
          </p:txBody>
        </p:sp>
        <p:sp>
          <p:nvSpPr>
            <p:cNvPr id="20" name="Google Shape;422;p36">
              <a:extLst>
                <a:ext uri="{FF2B5EF4-FFF2-40B4-BE49-F238E27FC236}">
                  <a16:creationId xmlns:a16="http://schemas.microsoft.com/office/drawing/2014/main" id="{3F769FA7-1D04-453E-B0CE-1E2770F91187}"/>
                </a:ext>
              </a:extLst>
            </p:cNvPr>
            <p:cNvSpPr txBox="1">
              <a:spLocks/>
            </p:cNvSpPr>
            <p:nvPr/>
          </p:nvSpPr>
          <p:spPr>
            <a:xfrm>
              <a:off x="240541" y="1918345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Booking Process</a:t>
              </a:r>
            </a:p>
          </p:txBody>
        </p:sp>
        <p:grpSp>
          <p:nvGrpSpPr>
            <p:cNvPr id="34" name="Google Shape;427;p36">
              <a:extLst>
                <a:ext uri="{FF2B5EF4-FFF2-40B4-BE49-F238E27FC236}">
                  <a16:creationId xmlns:a16="http://schemas.microsoft.com/office/drawing/2014/main" id="{C123CD04-5F4A-4F8B-B292-4BBCD54685A1}"/>
                </a:ext>
              </a:extLst>
            </p:cNvPr>
            <p:cNvGrpSpPr/>
            <p:nvPr/>
          </p:nvGrpSpPr>
          <p:grpSpPr>
            <a:xfrm>
              <a:off x="1104452" y="1089575"/>
              <a:ext cx="413567" cy="466312"/>
              <a:chOff x="1843736" y="1995633"/>
              <a:chExt cx="413567" cy="466312"/>
            </a:xfrm>
          </p:grpSpPr>
          <p:sp>
            <p:nvSpPr>
              <p:cNvPr id="35" name="Google Shape;428;p36">
                <a:extLst>
                  <a:ext uri="{FF2B5EF4-FFF2-40B4-BE49-F238E27FC236}">
                    <a16:creationId xmlns:a16="http://schemas.microsoft.com/office/drawing/2014/main" id="{FB449BC6-E59A-4E3E-8B48-B89B3946F5FE}"/>
                  </a:ext>
                </a:extLst>
              </p:cNvPr>
              <p:cNvSpPr/>
              <p:nvPr/>
            </p:nvSpPr>
            <p:spPr>
              <a:xfrm>
                <a:off x="1843736" y="2077755"/>
                <a:ext cx="413567" cy="384189"/>
              </a:xfrm>
              <a:custGeom>
                <a:avLst/>
                <a:gdLst/>
                <a:ahLst/>
                <a:cxnLst/>
                <a:rect l="l" t="t" r="r" b="b"/>
                <a:pathLst>
                  <a:path w="17109" h="15892" extrusionOk="0">
                    <a:moveTo>
                      <a:pt x="3397" y="6794"/>
                    </a:moveTo>
                    <a:lnTo>
                      <a:pt x="3397" y="14759"/>
                    </a:lnTo>
                    <a:lnTo>
                      <a:pt x="1132" y="14759"/>
                    </a:lnTo>
                    <a:lnTo>
                      <a:pt x="1132" y="6794"/>
                    </a:lnTo>
                    <a:close/>
                    <a:moveTo>
                      <a:pt x="9034" y="1132"/>
                    </a:moveTo>
                    <a:cubicBezTo>
                      <a:pt x="9683" y="1175"/>
                      <a:pt x="10191" y="1712"/>
                      <a:pt x="10191" y="2364"/>
                    </a:cubicBezTo>
                    <a:cubicBezTo>
                      <a:pt x="10191" y="3346"/>
                      <a:pt x="9774" y="5275"/>
                      <a:pt x="9221" y="5828"/>
                    </a:cubicBezTo>
                    <a:cubicBezTo>
                      <a:pt x="8865" y="6184"/>
                      <a:pt x="9119" y="6794"/>
                      <a:pt x="9623" y="6794"/>
                    </a:cubicBezTo>
                    <a:lnTo>
                      <a:pt x="15285" y="6794"/>
                    </a:lnTo>
                    <a:cubicBezTo>
                      <a:pt x="15599" y="6794"/>
                      <a:pt x="15849" y="7047"/>
                      <a:pt x="15849" y="7361"/>
                    </a:cubicBezTo>
                    <a:cubicBezTo>
                      <a:pt x="15849" y="7672"/>
                      <a:pt x="15599" y="7926"/>
                      <a:pt x="15285" y="7926"/>
                    </a:cubicBezTo>
                    <a:lnTo>
                      <a:pt x="11888" y="7926"/>
                    </a:lnTo>
                    <a:cubicBezTo>
                      <a:pt x="11574" y="7926"/>
                      <a:pt x="11323" y="8180"/>
                      <a:pt x="11323" y="8494"/>
                    </a:cubicBezTo>
                    <a:cubicBezTo>
                      <a:pt x="11323" y="8805"/>
                      <a:pt x="11574" y="9058"/>
                      <a:pt x="11888" y="9058"/>
                    </a:cubicBezTo>
                    <a:lnTo>
                      <a:pt x="15285" y="9058"/>
                    </a:lnTo>
                    <a:cubicBezTo>
                      <a:pt x="15586" y="9058"/>
                      <a:pt x="15852" y="9342"/>
                      <a:pt x="15852" y="9662"/>
                    </a:cubicBezTo>
                    <a:cubicBezTo>
                      <a:pt x="15852" y="9976"/>
                      <a:pt x="15599" y="10230"/>
                      <a:pt x="15285" y="10230"/>
                    </a:cubicBezTo>
                    <a:lnTo>
                      <a:pt x="11888" y="10230"/>
                    </a:lnTo>
                    <a:cubicBezTo>
                      <a:pt x="11574" y="10230"/>
                      <a:pt x="11323" y="10484"/>
                      <a:pt x="11323" y="10795"/>
                    </a:cubicBezTo>
                    <a:cubicBezTo>
                      <a:pt x="11323" y="11109"/>
                      <a:pt x="11574" y="11362"/>
                      <a:pt x="11888" y="11362"/>
                    </a:cubicBezTo>
                    <a:lnTo>
                      <a:pt x="14152" y="11362"/>
                    </a:lnTo>
                    <a:cubicBezTo>
                      <a:pt x="14466" y="11362"/>
                      <a:pt x="14717" y="11616"/>
                      <a:pt x="14717" y="11927"/>
                    </a:cubicBezTo>
                    <a:cubicBezTo>
                      <a:pt x="14717" y="12241"/>
                      <a:pt x="14466" y="12494"/>
                      <a:pt x="14152" y="12494"/>
                    </a:cubicBezTo>
                    <a:lnTo>
                      <a:pt x="11888" y="12494"/>
                    </a:lnTo>
                    <a:cubicBezTo>
                      <a:pt x="11574" y="12494"/>
                      <a:pt x="11323" y="12748"/>
                      <a:pt x="11323" y="13059"/>
                    </a:cubicBezTo>
                    <a:cubicBezTo>
                      <a:pt x="11323" y="13373"/>
                      <a:pt x="11574" y="13627"/>
                      <a:pt x="11888" y="13627"/>
                    </a:cubicBezTo>
                    <a:lnTo>
                      <a:pt x="13020" y="13627"/>
                    </a:lnTo>
                    <a:cubicBezTo>
                      <a:pt x="13334" y="13627"/>
                      <a:pt x="13585" y="13880"/>
                      <a:pt x="13585" y="14191"/>
                    </a:cubicBezTo>
                    <a:cubicBezTo>
                      <a:pt x="13585" y="14505"/>
                      <a:pt x="13334" y="14759"/>
                      <a:pt x="13020" y="14759"/>
                    </a:cubicBezTo>
                    <a:lnTo>
                      <a:pt x="9197" y="14759"/>
                    </a:lnTo>
                    <a:cubicBezTo>
                      <a:pt x="8041" y="14759"/>
                      <a:pt x="6890" y="14572"/>
                      <a:pt x="5794" y="14207"/>
                    </a:cubicBezTo>
                    <a:lnTo>
                      <a:pt x="4529" y="13784"/>
                    </a:lnTo>
                    <a:lnTo>
                      <a:pt x="4529" y="7712"/>
                    </a:lnTo>
                    <a:lnTo>
                      <a:pt x="5686" y="7132"/>
                    </a:lnTo>
                    <a:cubicBezTo>
                      <a:pt x="6265" y="6842"/>
                      <a:pt x="6797" y="6459"/>
                      <a:pt x="7253" y="6003"/>
                    </a:cubicBezTo>
                    <a:lnTo>
                      <a:pt x="7289" y="5963"/>
                    </a:lnTo>
                    <a:cubicBezTo>
                      <a:pt x="8352" y="4901"/>
                      <a:pt x="8917" y="2654"/>
                      <a:pt x="9034" y="1132"/>
                    </a:cubicBezTo>
                    <a:close/>
                    <a:moveTo>
                      <a:pt x="8491" y="0"/>
                    </a:moveTo>
                    <a:cubicBezTo>
                      <a:pt x="8177" y="0"/>
                      <a:pt x="7926" y="254"/>
                      <a:pt x="7926" y="568"/>
                    </a:cubicBezTo>
                    <a:cubicBezTo>
                      <a:pt x="7926" y="1887"/>
                      <a:pt x="7380" y="4276"/>
                      <a:pt x="6492" y="5166"/>
                    </a:cubicBezTo>
                    <a:lnTo>
                      <a:pt x="6456" y="5203"/>
                    </a:lnTo>
                    <a:cubicBezTo>
                      <a:pt x="6081" y="5574"/>
                      <a:pt x="5652" y="5885"/>
                      <a:pt x="5181" y="6120"/>
                    </a:cubicBezTo>
                    <a:lnTo>
                      <a:pt x="4529" y="6444"/>
                    </a:lnTo>
                    <a:lnTo>
                      <a:pt x="4529" y="6229"/>
                    </a:lnTo>
                    <a:cubicBezTo>
                      <a:pt x="4529" y="5915"/>
                      <a:pt x="4276" y="5661"/>
                      <a:pt x="3962" y="5661"/>
                    </a:cubicBezTo>
                    <a:lnTo>
                      <a:pt x="565" y="5661"/>
                    </a:lnTo>
                    <a:cubicBezTo>
                      <a:pt x="251" y="5661"/>
                      <a:pt x="0" y="5915"/>
                      <a:pt x="0" y="6229"/>
                    </a:cubicBezTo>
                    <a:lnTo>
                      <a:pt x="0" y="15324"/>
                    </a:lnTo>
                    <a:cubicBezTo>
                      <a:pt x="0" y="15638"/>
                      <a:pt x="251" y="15891"/>
                      <a:pt x="565" y="15891"/>
                    </a:cubicBezTo>
                    <a:lnTo>
                      <a:pt x="3962" y="15891"/>
                    </a:lnTo>
                    <a:cubicBezTo>
                      <a:pt x="4276" y="15891"/>
                      <a:pt x="4529" y="15638"/>
                      <a:pt x="4529" y="15324"/>
                    </a:cubicBezTo>
                    <a:lnTo>
                      <a:pt x="4529" y="14976"/>
                    </a:lnTo>
                    <a:lnTo>
                      <a:pt x="5435" y="15278"/>
                    </a:lnTo>
                    <a:cubicBezTo>
                      <a:pt x="6649" y="15683"/>
                      <a:pt x="7917" y="15888"/>
                      <a:pt x="9197" y="15888"/>
                    </a:cubicBezTo>
                    <a:lnTo>
                      <a:pt x="13020" y="15888"/>
                    </a:lnTo>
                    <a:cubicBezTo>
                      <a:pt x="14219" y="15888"/>
                      <a:pt x="15040" y="14681"/>
                      <a:pt x="14599" y="13566"/>
                    </a:cubicBezTo>
                    <a:cubicBezTo>
                      <a:pt x="15577" y="13298"/>
                      <a:pt x="16106" y="12241"/>
                      <a:pt x="15731" y="11302"/>
                    </a:cubicBezTo>
                    <a:cubicBezTo>
                      <a:pt x="16468" y="11100"/>
                      <a:pt x="16981" y="10429"/>
                      <a:pt x="16984" y="9662"/>
                    </a:cubicBezTo>
                    <a:cubicBezTo>
                      <a:pt x="16981" y="9233"/>
                      <a:pt x="16824" y="8823"/>
                      <a:pt x="16541" y="8503"/>
                    </a:cubicBezTo>
                    <a:cubicBezTo>
                      <a:pt x="16994" y="8005"/>
                      <a:pt x="17108" y="7289"/>
                      <a:pt x="16837" y="6673"/>
                    </a:cubicBezTo>
                    <a:cubicBezTo>
                      <a:pt x="16565" y="6060"/>
                      <a:pt x="15958" y="5661"/>
                      <a:pt x="15285" y="5661"/>
                    </a:cubicBezTo>
                    <a:lnTo>
                      <a:pt x="10635" y="5661"/>
                    </a:lnTo>
                    <a:cubicBezTo>
                      <a:pt x="11109" y="4577"/>
                      <a:pt x="11323" y="3104"/>
                      <a:pt x="11323" y="2364"/>
                    </a:cubicBezTo>
                    <a:cubicBezTo>
                      <a:pt x="11320" y="1060"/>
                      <a:pt x="10263" y="3"/>
                      <a:pt x="89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36" name="Google Shape;429;p36">
                <a:extLst>
                  <a:ext uri="{FF2B5EF4-FFF2-40B4-BE49-F238E27FC236}">
                    <a16:creationId xmlns:a16="http://schemas.microsoft.com/office/drawing/2014/main" id="{97F8C080-94FB-491E-A9FE-5168AA450BF3}"/>
                  </a:ext>
                </a:extLst>
              </p:cNvPr>
              <p:cNvSpPr/>
              <p:nvPr/>
            </p:nvSpPr>
            <p:spPr>
              <a:xfrm>
                <a:off x="2005982" y="1995633"/>
                <a:ext cx="44985" cy="54781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266" extrusionOk="0">
                    <a:moveTo>
                      <a:pt x="646" y="1"/>
                    </a:moveTo>
                    <a:cubicBezTo>
                      <a:pt x="561" y="1"/>
                      <a:pt x="475" y="20"/>
                      <a:pt x="393" y="61"/>
                    </a:cubicBezTo>
                    <a:cubicBezTo>
                      <a:pt x="112" y="199"/>
                      <a:pt x="0" y="541"/>
                      <a:pt x="139" y="821"/>
                    </a:cubicBezTo>
                    <a:lnTo>
                      <a:pt x="707" y="1954"/>
                    </a:lnTo>
                    <a:cubicBezTo>
                      <a:pt x="805" y="2150"/>
                      <a:pt x="1005" y="2265"/>
                      <a:pt x="1212" y="2265"/>
                    </a:cubicBezTo>
                    <a:cubicBezTo>
                      <a:pt x="1297" y="2265"/>
                      <a:pt x="1384" y="2246"/>
                      <a:pt x="1465" y="2204"/>
                    </a:cubicBezTo>
                    <a:cubicBezTo>
                      <a:pt x="1746" y="2065"/>
                      <a:pt x="1860" y="1727"/>
                      <a:pt x="1718" y="1446"/>
                    </a:cubicBezTo>
                    <a:lnTo>
                      <a:pt x="1154" y="314"/>
                    </a:lnTo>
                    <a:cubicBezTo>
                      <a:pt x="1053" y="115"/>
                      <a:pt x="854" y="1"/>
                      <a:pt x="6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37" name="Google Shape;430;p36">
                <a:extLst>
                  <a:ext uri="{FF2B5EF4-FFF2-40B4-BE49-F238E27FC236}">
                    <a16:creationId xmlns:a16="http://schemas.microsoft.com/office/drawing/2014/main" id="{6FBBE8EC-5A80-4C1D-ABD7-0AB61A86535B}"/>
                  </a:ext>
                </a:extLst>
              </p:cNvPr>
              <p:cNvSpPr/>
              <p:nvPr/>
            </p:nvSpPr>
            <p:spPr>
              <a:xfrm>
                <a:off x="2101729" y="1995633"/>
                <a:ext cx="44985" cy="5480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267" extrusionOk="0">
                    <a:moveTo>
                      <a:pt x="1215" y="1"/>
                    </a:moveTo>
                    <a:cubicBezTo>
                      <a:pt x="1007" y="1"/>
                      <a:pt x="808" y="115"/>
                      <a:pt x="707" y="314"/>
                    </a:cubicBezTo>
                    <a:lnTo>
                      <a:pt x="143" y="1446"/>
                    </a:lnTo>
                    <a:cubicBezTo>
                      <a:pt x="1" y="1727"/>
                      <a:pt x="116" y="2065"/>
                      <a:pt x="396" y="2207"/>
                    </a:cubicBezTo>
                    <a:cubicBezTo>
                      <a:pt x="477" y="2247"/>
                      <a:pt x="562" y="2266"/>
                      <a:pt x="646" y="2266"/>
                    </a:cubicBezTo>
                    <a:cubicBezTo>
                      <a:pt x="854" y="2266"/>
                      <a:pt x="1055" y="2151"/>
                      <a:pt x="1154" y="1954"/>
                    </a:cubicBezTo>
                    <a:lnTo>
                      <a:pt x="1722" y="821"/>
                    </a:lnTo>
                    <a:cubicBezTo>
                      <a:pt x="1861" y="541"/>
                      <a:pt x="1749" y="199"/>
                      <a:pt x="1468" y="61"/>
                    </a:cubicBezTo>
                    <a:cubicBezTo>
                      <a:pt x="1387" y="20"/>
                      <a:pt x="1300" y="1"/>
                      <a:pt x="1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38" name="Google Shape;431;p36">
                <a:extLst>
                  <a:ext uri="{FF2B5EF4-FFF2-40B4-BE49-F238E27FC236}">
                    <a16:creationId xmlns:a16="http://schemas.microsoft.com/office/drawing/2014/main" id="{4439FF19-CEA3-42C4-8A5C-49BFFC69CA1F}"/>
                  </a:ext>
                </a:extLst>
              </p:cNvPr>
              <p:cNvSpPr/>
              <p:nvPr/>
            </p:nvSpPr>
            <p:spPr>
              <a:xfrm>
                <a:off x="2144805" y="2077755"/>
                <a:ext cx="54678" cy="2739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33" extrusionOk="0">
                    <a:moveTo>
                      <a:pt x="565" y="0"/>
                    </a:moveTo>
                    <a:cubicBezTo>
                      <a:pt x="251" y="0"/>
                      <a:pt x="0" y="254"/>
                      <a:pt x="0" y="568"/>
                    </a:cubicBezTo>
                    <a:cubicBezTo>
                      <a:pt x="0" y="879"/>
                      <a:pt x="251" y="1132"/>
                      <a:pt x="565" y="1132"/>
                    </a:cubicBezTo>
                    <a:lnTo>
                      <a:pt x="1697" y="1132"/>
                    </a:lnTo>
                    <a:cubicBezTo>
                      <a:pt x="2011" y="1132"/>
                      <a:pt x="2262" y="879"/>
                      <a:pt x="2262" y="568"/>
                    </a:cubicBezTo>
                    <a:cubicBezTo>
                      <a:pt x="2262" y="254"/>
                      <a:pt x="2011" y="0"/>
                      <a:pt x="1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39" name="Google Shape;432;p36">
                <a:extLst>
                  <a:ext uri="{FF2B5EF4-FFF2-40B4-BE49-F238E27FC236}">
                    <a16:creationId xmlns:a16="http://schemas.microsoft.com/office/drawing/2014/main" id="{43D3EA55-966B-45B1-B443-087902776737}"/>
                  </a:ext>
                </a:extLst>
              </p:cNvPr>
              <p:cNvSpPr/>
              <p:nvPr/>
            </p:nvSpPr>
            <p:spPr>
              <a:xfrm>
                <a:off x="1953213" y="2077755"/>
                <a:ext cx="54678" cy="2739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33" extrusionOk="0">
                    <a:moveTo>
                      <a:pt x="565" y="0"/>
                    </a:moveTo>
                    <a:cubicBezTo>
                      <a:pt x="251" y="0"/>
                      <a:pt x="0" y="254"/>
                      <a:pt x="0" y="568"/>
                    </a:cubicBezTo>
                    <a:cubicBezTo>
                      <a:pt x="0" y="879"/>
                      <a:pt x="251" y="1132"/>
                      <a:pt x="565" y="1132"/>
                    </a:cubicBezTo>
                    <a:lnTo>
                      <a:pt x="1697" y="1132"/>
                    </a:lnTo>
                    <a:cubicBezTo>
                      <a:pt x="2011" y="1132"/>
                      <a:pt x="2262" y="879"/>
                      <a:pt x="2262" y="568"/>
                    </a:cubicBezTo>
                    <a:cubicBezTo>
                      <a:pt x="2262" y="254"/>
                      <a:pt x="2011" y="0"/>
                      <a:pt x="1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95EA65-95D8-48AA-B90A-50562D467D9E}"/>
              </a:ext>
            </a:extLst>
          </p:cNvPr>
          <p:cNvGrpSpPr/>
          <p:nvPr/>
        </p:nvGrpSpPr>
        <p:grpSpPr>
          <a:xfrm>
            <a:off x="858643" y="2642998"/>
            <a:ext cx="2139419" cy="1272017"/>
            <a:chOff x="240541" y="937950"/>
            <a:chExt cx="2141400" cy="1273195"/>
          </a:xfrm>
        </p:grpSpPr>
        <p:sp>
          <p:nvSpPr>
            <p:cNvPr id="40" name="Google Shape;419;p36">
              <a:extLst>
                <a:ext uri="{FF2B5EF4-FFF2-40B4-BE49-F238E27FC236}">
                  <a16:creationId xmlns:a16="http://schemas.microsoft.com/office/drawing/2014/main" id="{A1C413DB-C931-4947-B59A-E31B8B42A710}"/>
                </a:ext>
              </a:extLst>
            </p:cNvPr>
            <p:cNvSpPr/>
            <p:nvPr/>
          </p:nvSpPr>
          <p:spPr>
            <a:xfrm>
              <a:off x="848866" y="937950"/>
              <a:ext cx="924731" cy="769562"/>
            </a:xfrm>
            <a:custGeom>
              <a:avLst/>
              <a:gdLst/>
              <a:ahLst/>
              <a:cxnLst/>
              <a:rect l="l" t="t" r="r" b="b"/>
              <a:pathLst>
                <a:path w="16254" h="13526" extrusionOk="0">
                  <a:moveTo>
                    <a:pt x="8024" y="0"/>
                  </a:moveTo>
                  <a:cubicBezTo>
                    <a:pt x="7636" y="0"/>
                    <a:pt x="7252" y="29"/>
                    <a:pt x="6868" y="89"/>
                  </a:cubicBezTo>
                  <a:cubicBezTo>
                    <a:pt x="4822" y="362"/>
                    <a:pt x="2434" y="1931"/>
                    <a:pt x="1524" y="3841"/>
                  </a:cubicBezTo>
                  <a:cubicBezTo>
                    <a:pt x="1" y="7093"/>
                    <a:pt x="1251" y="12027"/>
                    <a:pt x="4935" y="13164"/>
                  </a:cubicBezTo>
                  <a:cubicBezTo>
                    <a:pt x="5702" y="13405"/>
                    <a:pt x="6590" y="13525"/>
                    <a:pt x="7520" y="13525"/>
                  </a:cubicBezTo>
                  <a:cubicBezTo>
                    <a:pt x="11499" y="13525"/>
                    <a:pt x="16254" y="11336"/>
                    <a:pt x="15646" y="7115"/>
                  </a:cubicBezTo>
                  <a:cubicBezTo>
                    <a:pt x="15373" y="5296"/>
                    <a:pt x="14736" y="3409"/>
                    <a:pt x="13440" y="2067"/>
                  </a:cubicBezTo>
                  <a:cubicBezTo>
                    <a:pt x="12348" y="907"/>
                    <a:pt x="10711" y="248"/>
                    <a:pt x="9074" y="66"/>
                  </a:cubicBezTo>
                  <a:cubicBezTo>
                    <a:pt x="8720" y="23"/>
                    <a:pt x="8370" y="0"/>
                    <a:pt x="802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/>
            </a:p>
          </p:txBody>
        </p:sp>
        <p:sp>
          <p:nvSpPr>
            <p:cNvPr id="42" name="Google Shape;422;p36">
              <a:extLst>
                <a:ext uri="{FF2B5EF4-FFF2-40B4-BE49-F238E27FC236}">
                  <a16:creationId xmlns:a16="http://schemas.microsoft.com/office/drawing/2014/main" id="{CCF9C23B-55F4-4E50-B6C8-99FF834E51F2}"/>
                </a:ext>
              </a:extLst>
            </p:cNvPr>
            <p:cNvSpPr txBox="1">
              <a:spLocks/>
            </p:cNvSpPr>
            <p:nvPr/>
          </p:nvSpPr>
          <p:spPr>
            <a:xfrm>
              <a:off x="240541" y="1918345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Packing</a:t>
              </a:r>
            </a:p>
          </p:txBody>
        </p:sp>
        <p:grpSp>
          <p:nvGrpSpPr>
            <p:cNvPr id="49" name="Google Shape;427;p36">
              <a:extLst>
                <a:ext uri="{FF2B5EF4-FFF2-40B4-BE49-F238E27FC236}">
                  <a16:creationId xmlns:a16="http://schemas.microsoft.com/office/drawing/2014/main" id="{72030516-CB6A-4306-8912-F485D4DC4078}"/>
                </a:ext>
              </a:extLst>
            </p:cNvPr>
            <p:cNvGrpSpPr/>
            <p:nvPr/>
          </p:nvGrpSpPr>
          <p:grpSpPr>
            <a:xfrm>
              <a:off x="1104452" y="1089575"/>
              <a:ext cx="413567" cy="466312"/>
              <a:chOff x="1843736" y="1995633"/>
              <a:chExt cx="413567" cy="466312"/>
            </a:xfrm>
          </p:grpSpPr>
          <p:sp>
            <p:nvSpPr>
              <p:cNvPr id="50" name="Google Shape;428;p36">
                <a:extLst>
                  <a:ext uri="{FF2B5EF4-FFF2-40B4-BE49-F238E27FC236}">
                    <a16:creationId xmlns:a16="http://schemas.microsoft.com/office/drawing/2014/main" id="{4A162239-112F-441A-840E-73647EBF3A61}"/>
                  </a:ext>
                </a:extLst>
              </p:cNvPr>
              <p:cNvSpPr/>
              <p:nvPr/>
            </p:nvSpPr>
            <p:spPr>
              <a:xfrm>
                <a:off x="1843736" y="2077755"/>
                <a:ext cx="413567" cy="384189"/>
              </a:xfrm>
              <a:custGeom>
                <a:avLst/>
                <a:gdLst/>
                <a:ahLst/>
                <a:cxnLst/>
                <a:rect l="l" t="t" r="r" b="b"/>
                <a:pathLst>
                  <a:path w="17109" h="15892" extrusionOk="0">
                    <a:moveTo>
                      <a:pt x="3397" y="6794"/>
                    </a:moveTo>
                    <a:lnTo>
                      <a:pt x="3397" y="14759"/>
                    </a:lnTo>
                    <a:lnTo>
                      <a:pt x="1132" y="14759"/>
                    </a:lnTo>
                    <a:lnTo>
                      <a:pt x="1132" y="6794"/>
                    </a:lnTo>
                    <a:close/>
                    <a:moveTo>
                      <a:pt x="9034" y="1132"/>
                    </a:moveTo>
                    <a:cubicBezTo>
                      <a:pt x="9683" y="1175"/>
                      <a:pt x="10191" y="1712"/>
                      <a:pt x="10191" y="2364"/>
                    </a:cubicBezTo>
                    <a:cubicBezTo>
                      <a:pt x="10191" y="3346"/>
                      <a:pt x="9774" y="5275"/>
                      <a:pt x="9221" y="5828"/>
                    </a:cubicBezTo>
                    <a:cubicBezTo>
                      <a:pt x="8865" y="6184"/>
                      <a:pt x="9119" y="6794"/>
                      <a:pt x="9623" y="6794"/>
                    </a:cubicBezTo>
                    <a:lnTo>
                      <a:pt x="15285" y="6794"/>
                    </a:lnTo>
                    <a:cubicBezTo>
                      <a:pt x="15599" y="6794"/>
                      <a:pt x="15849" y="7047"/>
                      <a:pt x="15849" y="7361"/>
                    </a:cubicBezTo>
                    <a:cubicBezTo>
                      <a:pt x="15849" y="7672"/>
                      <a:pt x="15599" y="7926"/>
                      <a:pt x="15285" y="7926"/>
                    </a:cubicBezTo>
                    <a:lnTo>
                      <a:pt x="11888" y="7926"/>
                    </a:lnTo>
                    <a:cubicBezTo>
                      <a:pt x="11574" y="7926"/>
                      <a:pt x="11323" y="8180"/>
                      <a:pt x="11323" y="8494"/>
                    </a:cubicBezTo>
                    <a:cubicBezTo>
                      <a:pt x="11323" y="8805"/>
                      <a:pt x="11574" y="9058"/>
                      <a:pt x="11888" y="9058"/>
                    </a:cubicBezTo>
                    <a:lnTo>
                      <a:pt x="15285" y="9058"/>
                    </a:lnTo>
                    <a:cubicBezTo>
                      <a:pt x="15586" y="9058"/>
                      <a:pt x="15852" y="9342"/>
                      <a:pt x="15852" y="9662"/>
                    </a:cubicBezTo>
                    <a:cubicBezTo>
                      <a:pt x="15852" y="9976"/>
                      <a:pt x="15599" y="10230"/>
                      <a:pt x="15285" y="10230"/>
                    </a:cubicBezTo>
                    <a:lnTo>
                      <a:pt x="11888" y="10230"/>
                    </a:lnTo>
                    <a:cubicBezTo>
                      <a:pt x="11574" y="10230"/>
                      <a:pt x="11323" y="10484"/>
                      <a:pt x="11323" y="10795"/>
                    </a:cubicBezTo>
                    <a:cubicBezTo>
                      <a:pt x="11323" y="11109"/>
                      <a:pt x="11574" y="11362"/>
                      <a:pt x="11888" y="11362"/>
                    </a:cubicBezTo>
                    <a:lnTo>
                      <a:pt x="14152" y="11362"/>
                    </a:lnTo>
                    <a:cubicBezTo>
                      <a:pt x="14466" y="11362"/>
                      <a:pt x="14717" y="11616"/>
                      <a:pt x="14717" y="11927"/>
                    </a:cubicBezTo>
                    <a:cubicBezTo>
                      <a:pt x="14717" y="12241"/>
                      <a:pt x="14466" y="12494"/>
                      <a:pt x="14152" y="12494"/>
                    </a:cubicBezTo>
                    <a:lnTo>
                      <a:pt x="11888" y="12494"/>
                    </a:lnTo>
                    <a:cubicBezTo>
                      <a:pt x="11574" y="12494"/>
                      <a:pt x="11323" y="12748"/>
                      <a:pt x="11323" y="13059"/>
                    </a:cubicBezTo>
                    <a:cubicBezTo>
                      <a:pt x="11323" y="13373"/>
                      <a:pt x="11574" y="13627"/>
                      <a:pt x="11888" y="13627"/>
                    </a:cubicBezTo>
                    <a:lnTo>
                      <a:pt x="13020" y="13627"/>
                    </a:lnTo>
                    <a:cubicBezTo>
                      <a:pt x="13334" y="13627"/>
                      <a:pt x="13585" y="13880"/>
                      <a:pt x="13585" y="14191"/>
                    </a:cubicBezTo>
                    <a:cubicBezTo>
                      <a:pt x="13585" y="14505"/>
                      <a:pt x="13334" y="14759"/>
                      <a:pt x="13020" y="14759"/>
                    </a:cubicBezTo>
                    <a:lnTo>
                      <a:pt x="9197" y="14759"/>
                    </a:lnTo>
                    <a:cubicBezTo>
                      <a:pt x="8041" y="14759"/>
                      <a:pt x="6890" y="14572"/>
                      <a:pt x="5794" y="14207"/>
                    </a:cubicBezTo>
                    <a:lnTo>
                      <a:pt x="4529" y="13784"/>
                    </a:lnTo>
                    <a:lnTo>
                      <a:pt x="4529" y="7712"/>
                    </a:lnTo>
                    <a:lnTo>
                      <a:pt x="5686" y="7132"/>
                    </a:lnTo>
                    <a:cubicBezTo>
                      <a:pt x="6265" y="6842"/>
                      <a:pt x="6797" y="6459"/>
                      <a:pt x="7253" y="6003"/>
                    </a:cubicBezTo>
                    <a:lnTo>
                      <a:pt x="7289" y="5963"/>
                    </a:lnTo>
                    <a:cubicBezTo>
                      <a:pt x="8352" y="4901"/>
                      <a:pt x="8917" y="2654"/>
                      <a:pt x="9034" y="1132"/>
                    </a:cubicBezTo>
                    <a:close/>
                    <a:moveTo>
                      <a:pt x="8491" y="0"/>
                    </a:moveTo>
                    <a:cubicBezTo>
                      <a:pt x="8177" y="0"/>
                      <a:pt x="7926" y="254"/>
                      <a:pt x="7926" y="568"/>
                    </a:cubicBezTo>
                    <a:cubicBezTo>
                      <a:pt x="7926" y="1887"/>
                      <a:pt x="7380" y="4276"/>
                      <a:pt x="6492" y="5166"/>
                    </a:cubicBezTo>
                    <a:lnTo>
                      <a:pt x="6456" y="5203"/>
                    </a:lnTo>
                    <a:cubicBezTo>
                      <a:pt x="6081" y="5574"/>
                      <a:pt x="5652" y="5885"/>
                      <a:pt x="5181" y="6120"/>
                    </a:cubicBezTo>
                    <a:lnTo>
                      <a:pt x="4529" y="6444"/>
                    </a:lnTo>
                    <a:lnTo>
                      <a:pt x="4529" y="6229"/>
                    </a:lnTo>
                    <a:cubicBezTo>
                      <a:pt x="4529" y="5915"/>
                      <a:pt x="4276" y="5661"/>
                      <a:pt x="3962" y="5661"/>
                    </a:cubicBezTo>
                    <a:lnTo>
                      <a:pt x="565" y="5661"/>
                    </a:lnTo>
                    <a:cubicBezTo>
                      <a:pt x="251" y="5661"/>
                      <a:pt x="0" y="5915"/>
                      <a:pt x="0" y="6229"/>
                    </a:cubicBezTo>
                    <a:lnTo>
                      <a:pt x="0" y="15324"/>
                    </a:lnTo>
                    <a:cubicBezTo>
                      <a:pt x="0" y="15638"/>
                      <a:pt x="251" y="15891"/>
                      <a:pt x="565" y="15891"/>
                    </a:cubicBezTo>
                    <a:lnTo>
                      <a:pt x="3962" y="15891"/>
                    </a:lnTo>
                    <a:cubicBezTo>
                      <a:pt x="4276" y="15891"/>
                      <a:pt x="4529" y="15638"/>
                      <a:pt x="4529" y="15324"/>
                    </a:cubicBezTo>
                    <a:lnTo>
                      <a:pt x="4529" y="14976"/>
                    </a:lnTo>
                    <a:lnTo>
                      <a:pt x="5435" y="15278"/>
                    </a:lnTo>
                    <a:cubicBezTo>
                      <a:pt x="6649" y="15683"/>
                      <a:pt x="7917" y="15888"/>
                      <a:pt x="9197" y="15888"/>
                    </a:cubicBezTo>
                    <a:lnTo>
                      <a:pt x="13020" y="15888"/>
                    </a:lnTo>
                    <a:cubicBezTo>
                      <a:pt x="14219" y="15888"/>
                      <a:pt x="15040" y="14681"/>
                      <a:pt x="14599" y="13566"/>
                    </a:cubicBezTo>
                    <a:cubicBezTo>
                      <a:pt x="15577" y="13298"/>
                      <a:pt x="16106" y="12241"/>
                      <a:pt x="15731" y="11302"/>
                    </a:cubicBezTo>
                    <a:cubicBezTo>
                      <a:pt x="16468" y="11100"/>
                      <a:pt x="16981" y="10429"/>
                      <a:pt x="16984" y="9662"/>
                    </a:cubicBezTo>
                    <a:cubicBezTo>
                      <a:pt x="16981" y="9233"/>
                      <a:pt x="16824" y="8823"/>
                      <a:pt x="16541" y="8503"/>
                    </a:cubicBezTo>
                    <a:cubicBezTo>
                      <a:pt x="16994" y="8005"/>
                      <a:pt x="17108" y="7289"/>
                      <a:pt x="16837" y="6673"/>
                    </a:cubicBezTo>
                    <a:cubicBezTo>
                      <a:pt x="16565" y="6060"/>
                      <a:pt x="15958" y="5661"/>
                      <a:pt x="15285" y="5661"/>
                    </a:cubicBezTo>
                    <a:lnTo>
                      <a:pt x="10635" y="5661"/>
                    </a:lnTo>
                    <a:cubicBezTo>
                      <a:pt x="11109" y="4577"/>
                      <a:pt x="11323" y="3104"/>
                      <a:pt x="11323" y="2364"/>
                    </a:cubicBezTo>
                    <a:cubicBezTo>
                      <a:pt x="11320" y="1060"/>
                      <a:pt x="10263" y="3"/>
                      <a:pt x="89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51" name="Google Shape;429;p36">
                <a:extLst>
                  <a:ext uri="{FF2B5EF4-FFF2-40B4-BE49-F238E27FC236}">
                    <a16:creationId xmlns:a16="http://schemas.microsoft.com/office/drawing/2014/main" id="{6FD50F66-D51F-4D1C-A59F-4CAAC6CC6BA1}"/>
                  </a:ext>
                </a:extLst>
              </p:cNvPr>
              <p:cNvSpPr/>
              <p:nvPr/>
            </p:nvSpPr>
            <p:spPr>
              <a:xfrm>
                <a:off x="2005982" y="1995633"/>
                <a:ext cx="44985" cy="54781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266" extrusionOk="0">
                    <a:moveTo>
                      <a:pt x="646" y="1"/>
                    </a:moveTo>
                    <a:cubicBezTo>
                      <a:pt x="561" y="1"/>
                      <a:pt x="475" y="20"/>
                      <a:pt x="393" y="61"/>
                    </a:cubicBezTo>
                    <a:cubicBezTo>
                      <a:pt x="112" y="199"/>
                      <a:pt x="0" y="541"/>
                      <a:pt x="139" y="821"/>
                    </a:cubicBezTo>
                    <a:lnTo>
                      <a:pt x="707" y="1954"/>
                    </a:lnTo>
                    <a:cubicBezTo>
                      <a:pt x="805" y="2150"/>
                      <a:pt x="1005" y="2265"/>
                      <a:pt x="1212" y="2265"/>
                    </a:cubicBezTo>
                    <a:cubicBezTo>
                      <a:pt x="1297" y="2265"/>
                      <a:pt x="1384" y="2246"/>
                      <a:pt x="1465" y="2204"/>
                    </a:cubicBezTo>
                    <a:cubicBezTo>
                      <a:pt x="1746" y="2065"/>
                      <a:pt x="1860" y="1727"/>
                      <a:pt x="1718" y="1446"/>
                    </a:cubicBezTo>
                    <a:lnTo>
                      <a:pt x="1154" y="314"/>
                    </a:lnTo>
                    <a:cubicBezTo>
                      <a:pt x="1053" y="115"/>
                      <a:pt x="854" y="1"/>
                      <a:pt x="6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52" name="Google Shape;430;p36">
                <a:extLst>
                  <a:ext uri="{FF2B5EF4-FFF2-40B4-BE49-F238E27FC236}">
                    <a16:creationId xmlns:a16="http://schemas.microsoft.com/office/drawing/2014/main" id="{F34EC036-3B4E-47A2-BACE-29B9614C9EDC}"/>
                  </a:ext>
                </a:extLst>
              </p:cNvPr>
              <p:cNvSpPr/>
              <p:nvPr/>
            </p:nvSpPr>
            <p:spPr>
              <a:xfrm>
                <a:off x="2101729" y="1995633"/>
                <a:ext cx="44985" cy="5480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267" extrusionOk="0">
                    <a:moveTo>
                      <a:pt x="1215" y="1"/>
                    </a:moveTo>
                    <a:cubicBezTo>
                      <a:pt x="1007" y="1"/>
                      <a:pt x="808" y="115"/>
                      <a:pt x="707" y="314"/>
                    </a:cubicBezTo>
                    <a:lnTo>
                      <a:pt x="143" y="1446"/>
                    </a:lnTo>
                    <a:cubicBezTo>
                      <a:pt x="1" y="1727"/>
                      <a:pt x="116" y="2065"/>
                      <a:pt x="396" y="2207"/>
                    </a:cubicBezTo>
                    <a:cubicBezTo>
                      <a:pt x="477" y="2247"/>
                      <a:pt x="562" y="2266"/>
                      <a:pt x="646" y="2266"/>
                    </a:cubicBezTo>
                    <a:cubicBezTo>
                      <a:pt x="854" y="2266"/>
                      <a:pt x="1055" y="2151"/>
                      <a:pt x="1154" y="1954"/>
                    </a:cubicBezTo>
                    <a:lnTo>
                      <a:pt x="1722" y="821"/>
                    </a:lnTo>
                    <a:cubicBezTo>
                      <a:pt x="1861" y="541"/>
                      <a:pt x="1749" y="199"/>
                      <a:pt x="1468" y="61"/>
                    </a:cubicBezTo>
                    <a:cubicBezTo>
                      <a:pt x="1387" y="20"/>
                      <a:pt x="1300" y="1"/>
                      <a:pt x="1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53" name="Google Shape;431;p36">
                <a:extLst>
                  <a:ext uri="{FF2B5EF4-FFF2-40B4-BE49-F238E27FC236}">
                    <a16:creationId xmlns:a16="http://schemas.microsoft.com/office/drawing/2014/main" id="{B0A80E7D-BD4B-40B6-8F16-013CBE2BD2B9}"/>
                  </a:ext>
                </a:extLst>
              </p:cNvPr>
              <p:cNvSpPr/>
              <p:nvPr/>
            </p:nvSpPr>
            <p:spPr>
              <a:xfrm>
                <a:off x="2144805" y="2077755"/>
                <a:ext cx="54678" cy="2739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33" extrusionOk="0">
                    <a:moveTo>
                      <a:pt x="565" y="0"/>
                    </a:moveTo>
                    <a:cubicBezTo>
                      <a:pt x="251" y="0"/>
                      <a:pt x="0" y="254"/>
                      <a:pt x="0" y="568"/>
                    </a:cubicBezTo>
                    <a:cubicBezTo>
                      <a:pt x="0" y="879"/>
                      <a:pt x="251" y="1132"/>
                      <a:pt x="565" y="1132"/>
                    </a:cubicBezTo>
                    <a:lnTo>
                      <a:pt x="1697" y="1132"/>
                    </a:lnTo>
                    <a:cubicBezTo>
                      <a:pt x="2011" y="1132"/>
                      <a:pt x="2262" y="879"/>
                      <a:pt x="2262" y="568"/>
                    </a:cubicBezTo>
                    <a:cubicBezTo>
                      <a:pt x="2262" y="254"/>
                      <a:pt x="2011" y="0"/>
                      <a:pt x="1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54" name="Google Shape;432;p36">
                <a:extLst>
                  <a:ext uri="{FF2B5EF4-FFF2-40B4-BE49-F238E27FC236}">
                    <a16:creationId xmlns:a16="http://schemas.microsoft.com/office/drawing/2014/main" id="{F1B75471-38DD-4EB9-B72D-AE77C48C4E38}"/>
                  </a:ext>
                </a:extLst>
              </p:cNvPr>
              <p:cNvSpPr/>
              <p:nvPr/>
            </p:nvSpPr>
            <p:spPr>
              <a:xfrm>
                <a:off x="1953213" y="2077755"/>
                <a:ext cx="54678" cy="2739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33" extrusionOk="0">
                    <a:moveTo>
                      <a:pt x="565" y="0"/>
                    </a:moveTo>
                    <a:cubicBezTo>
                      <a:pt x="251" y="0"/>
                      <a:pt x="0" y="254"/>
                      <a:pt x="0" y="568"/>
                    </a:cubicBezTo>
                    <a:cubicBezTo>
                      <a:pt x="0" y="879"/>
                      <a:pt x="251" y="1132"/>
                      <a:pt x="565" y="1132"/>
                    </a:cubicBezTo>
                    <a:lnTo>
                      <a:pt x="1697" y="1132"/>
                    </a:lnTo>
                    <a:cubicBezTo>
                      <a:pt x="2011" y="1132"/>
                      <a:pt x="2262" y="879"/>
                      <a:pt x="2262" y="568"/>
                    </a:cubicBezTo>
                    <a:cubicBezTo>
                      <a:pt x="2262" y="254"/>
                      <a:pt x="2011" y="0"/>
                      <a:pt x="1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B51AAF8-28B4-4391-83F2-2EDFFF2A03CB}"/>
              </a:ext>
            </a:extLst>
          </p:cNvPr>
          <p:cNvGrpSpPr/>
          <p:nvPr/>
        </p:nvGrpSpPr>
        <p:grpSpPr>
          <a:xfrm>
            <a:off x="1964720" y="1342682"/>
            <a:ext cx="2139419" cy="1272017"/>
            <a:chOff x="240541" y="937950"/>
            <a:chExt cx="2141400" cy="1273195"/>
          </a:xfrm>
        </p:grpSpPr>
        <p:sp>
          <p:nvSpPr>
            <p:cNvPr id="56" name="Google Shape;419;p36">
              <a:extLst>
                <a:ext uri="{FF2B5EF4-FFF2-40B4-BE49-F238E27FC236}">
                  <a16:creationId xmlns:a16="http://schemas.microsoft.com/office/drawing/2014/main" id="{6C3C7360-7FDB-4756-BD90-1F212B2548E3}"/>
                </a:ext>
              </a:extLst>
            </p:cNvPr>
            <p:cNvSpPr/>
            <p:nvPr/>
          </p:nvSpPr>
          <p:spPr>
            <a:xfrm>
              <a:off x="848866" y="937950"/>
              <a:ext cx="924731" cy="769562"/>
            </a:xfrm>
            <a:custGeom>
              <a:avLst/>
              <a:gdLst/>
              <a:ahLst/>
              <a:cxnLst/>
              <a:rect l="l" t="t" r="r" b="b"/>
              <a:pathLst>
                <a:path w="16254" h="13526" extrusionOk="0">
                  <a:moveTo>
                    <a:pt x="8024" y="0"/>
                  </a:moveTo>
                  <a:cubicBezTo>
                    <a:pt x="7636" y="0"/>
                    <a:pt x="7252" y="29"/>
                    <a:pt x="6868" y="89"/>
                  </a:cubicBezTo>
                  <a:cubicBezTo>
                    <a:pt x="4822" y="362"/>
                    <a:pt x="2434" y="1931"/>
                    <a:pt x="1524" y="3841"/>
                  </a:cubicBezTo>
                  <a:cubicBezTo>
                    <a:pt x="1" y="7093"/>
                    <a:pt x="1251" y="12027"/>
                    <a:pt x="4935" y="13164"/>
                  </a:cubicBezTo>
                  <a:cubicBezTo>
                    <a:pt x="5702" y="13405"/>
                    <a:pt x="6590" y="13525"/>
                    <a:pt x="7520" y="13525"/>
                  </a:cubicBezTo>
                  <a:cubicBezTo>
                    <a:pt x="11499" y="13525"/>
                    <a:pt x="16254" y="11336"/>
                    <a:pt x="15646" y="7115"/>
                  </a:cubicBezTo>
                  <a:cubicBezTo>
                    <a:pt x="15373" y="5296"/>
                    <a:pt x="14736" y="3409"/>
                    <a:pt x="13440" y="2067"/>
                  </a:cubicBezTo>
                  <a:cubicBezTo>
                    <a:pt x="12348" y="907"/>
                    <a:pt x="10711" y="248"/>
                    <a:pt x="9074" y="66"/>
                  </a:cubicBezTo>
                  <a:cubicBezTo>
                    <a:pt x="8720" y="23"/>
                    <a:pt x="8370" y="0"/>
                    <a:pt x="802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/>
            </a:p>
          </p:txBody>
        </p:sp>
        <p:sp>
          <p:nvSpPr>
            <p:cNvPr id="57" name="Google Shape;422;p36">
              <a:extLst>
                <a:ext uri="{FF2B5EF4-FFF2-40B4-BE49-F238E27FC236}">
                  <a16:creationId xmlns:a16="http://schemas.microsoft.com/office/drawing/2014/main" id="{820913E5-2B76-4345-A9E0-47E91B9E6058}"/>
                </a:ext>
              </a:extLst>
            </p:cNvPr>
            <p:cNvSpPr txBox="1">
              <a:spLocks/>
            </p:cNvSpPr>
            <p:nvPr/>
          </p:nvSpPr>
          <p:spPr>
            <a:xfrm>
              <a:off x="240541" y="1918345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Trip Preparation</a:t>
              </a:r>
            </a:p>
          </p:txBody>
        </p:sp>
        <p:grpSp>
          <p:nvGrpSpPr>
            <p:cNvPr id="58" name="Google Shape;427;p36">
              <a:extLst>
                <a:ext uri="{FF2B5EF4-FFF2-40B4-BE49-F238E27FC236}">
                  <a16:creationId xmlns:a16="http://schemas.microsoft.com/office/drawing/2014/main" id="{A9285771-FEA8-4FFB-9288-208555264D5E}"/>
                </a:ext>
              </a:extLst>
            </p:cNvPr>
            <p:cNvGrpSpPr/>
            <p:nvPr/>
          </p:nvGrpSpPr>
          <p:grpSpPr>
            <a:xfrm>
              <a:off x="1104452" y="1089575"/>
              <a:ext cx="413567" cy="466312"/>
              <a:chOff x="1843736" y="1995633"/>
              <a:chExt cx="413567" cy="466312"/>
            </a:xfrm>
          </p:grpSpPr>
          <p:sp>
            <p:nvSpPr>
              <p:cNvPr id="59" name="Google Shape;428;p36">
                <a:extLst>
                  <a:ext uri="{FF2B5EF4-FFF2-40B4-BE49-F238E27FC236}">
                    <a16:creationId xmlns:a16="http://schemas.microsoft.com/office/drawing/2014/main" id="{323799D0-3EB4-49AF-8192-3577ECF13409}"/>
                  </a:ext>
                </a:extLst>
              </p:cNvPr>
              <p:cNvSpPr/>
              <p:nvPr/>
            </p:nvSpPr>
            <p:spPr>
              <a:xfrm>
                <a:off x="1843736" y="2077755"/>
                <a:ext cx="413567" cy="384189"/>
              </a:xfrm>
              <a:custGeom>
                <a:avLst/>
                <a:gdLst/>
                <a:ahLst/>
                <a:cxnLst/>
                <a:rect l="l" t="t" r="r" b="b"/>
                <a:pathLst>
                  <a:path w="17109" h="15892" extrusionOk="0">
                    <a:moveTo>
                      <a:pt x="3397" y="6794"/>
                    </a:moveTo>
                    <a:lnTo>
                      <a:pt x="3397" y="14759"/>
                    </a:lnTo>
                    <a:lnTo>
                      <a:pt x="1132" y="14759"/>
                    </a:lnTo>
                    <a:lnTo>
                      <a:pt x="1132" y="6794"/>
                    </a:lnTo>
                    <a:close/>
                    <a:moveTo>
                      <a:pt x="9034" y="1132"/>
                    </a:moveTo>
                    <a:cubicBezTo>
                      <a:pt x="9683" y="1175"/>
                      <a:pt x="10191" y="1712"/>
                      <a:pt x="10191" y="2364"/>
                    </a:cubicBezTo>
                    <a:cubicBezTo>
                      <a:pt x="10191" y="3346"/>
                      <a:pt x="9774" y="5275"/>
                      <a:pt x="9221" y="5828"/>
                    </a:cubicBezTo>
                    <a:cubicBezTo>
                      <a:pt x="8865" y="6184"/>
                      <a:pt x="9119" y="6794"/>
                      <a:pt x="9623" y="6794"/>
                    </a:cubicBezTo>
                    <a:lnTo>
                      <a:pt x="15285" y="6794"/>
                    </a:lnTo>
                    <a:cubicBezTo>
                      <a:pt x="15599" y="6794"/>
                      <a:pt x="15849" y="7047"/>
                      <a:pt x="15849" y="7361"/>
                    </a:cubicBezTo>
                    <a:cubicBezTo>
                      <a:pt x="15849" y="7672"/>
                      <a:pt x="15599" y="7926"/>
                      <a:pt x="15285" y="7926"/>
                    </a:cubicBezTo>
                    <a:lnTo>
                      <a:pt x="11888" y="7926"/>
                    </a:lnTo>
                    <a:cubicBezTo>
                      <a:pt x="11574" y="7926"/>
                      <a:pt x="11323" y="8180"/>
                      <a:pt x="11323" y="8494"/>
                    </a:cubicBezTo>
                    <a:cubicBezTo>
                      <a:pt x="11323" y="8805"/>
                      <a:pt x="11574" y="9058"/>
                      <a:pt x="11888" y="9058"/>
                    </a:cubicBezTo>
                    <a:lnTo>
                      <a:pt x="15285" y="9058"/>
                    </a:lnTo>
                    <a:cubicBezTo>
                      <a:pt x="15586" y="9058"/>
                      <a:pt x="15852" y="9342"/>
                      <a:pt x="15852" y="9662"/>
                    </a:cubicBezTo>
                    <a:cubicBezTo>
                      <a:pt x="15852" y="9976"/>
                      <a:pt x="15599" y="10230"/>
                      <a:pt x="15285" y="10230"/>
                    </a:cubicBezTo>
                    <a:lnTo>
                      <a:pt x="11888" y="10230"/>
                    </a:lnTo>
                    <a:cubicBezTo>
                      <a:pt x="11574" y="10230"/>
                      <a:pt x="11323" y="10484"/>
                      <a:pt x="11323" y="10795"/>
                    </a:cubicBezTo>
                    <a:cubicBezTo>
                      <a:pt x="11323" y="11109"/>
                      <a:pt x="11574" y="11362"/>
                      <a:pt x="11888" y="11362"/>
                    </a:cubicBezTo>
                    <a:lnTo>
                      <a:pt x="14152" y="11362"/>
                    </a:lnTo>
                    <a:cubicBezTo>
                      <a:pt x="14466" y="11362"/>
                      <a:pt x="14717" y="11616"/>
                      <a:pt x="14717" y="11927"/>
                    </a:cubicBezTo>
                    <a:cubicBezTo>
                      <a:pt x="14717" y="12241"/>
                      <a:pt x="14466" y="12494"/>
                      <a:pt x="14152" y="12494"/>
                    </a:cubicBezTo>
                    <a:lnTo>
                      <a:pt x="11888" y="12494"/>
                    </a:lnTo>
                    <a:cubicBezTo>
                      <a:pt x="11574" y="12494"/>
                      <a:pt x="11323" y="12748"/>
                      <a:pt x="11323" y="13059"/>
                    </a:cubicBezTo>
                    <a:cubicBezTo>
                      <a:pt x="11323" y="13373"/>
                      <a:pt x="11574" y="13627"/>
                      <a:pt x="11888" y="13627"/>
                    </a:cubicBezTo>
                    <a:lnTo>
                      <a:pt x="13020" y="13627"/>
                    </a:lnTo>
                    <a:cubicBezTo>
                      <a:pt x="13334" y="13627"/>
                      <a:pt x="13585" y="13880"/>
                      <a:pt x="13585" y="14191"/>
                    </a:cubicBezTo>
                    <a:cubicBezTo>
                      <a:pt x="13585" y="14505"/>
                      <a:pt x="13334" y="14759"/>
                      <a:pt x="13020" y="14759"/>
                    </a:cubicBezTo>
                    <a:lnTo>
                      <a:pt x="9197" y="14759"/>
                    </a:lnTo>
                    <a:cubicBezTo>
                      <a:pt x="8041" y="14759"/>
                      <a:pt x="6890" y="14572"/>
                      <a:pt x="5794" y="14207"/>
                    </a:cubicBezTo>
                    <a:lnTo>
                      <a:pt x="4529" y="13784"/>
                    </a:lnTo>
                    <a:lnTo>
                      <a:pt x="4529" y="7712"/>
                    </a:lnTo>
                    <a:lnTo>
                      <a:pt x="5686" y="7132"/>
                    </a:lnTo>
                    <a:cubicBezTo>
                      <a:pt x="6265" y="6842"/>
                      <a:pt x="6797" y="6459"/>
                      <a:pt x="7253" y="6003"/>
                    </a:cubicBezTo>
                    <a:lnTo>
                      <a:pt x="7289" y="5963"/>
                    </a:lnTo>
                    <a:cubicBezTo>
                      <a:pt x="8352" y="4901"/>
                      <a:pt x="8917" y="2654"/>
                      <a:pt x="9034" y="1132"/>
                    </a:cubicBezTo>
                    <a:close/>
                    <a:moveTo>
                      <a:pt x="8491" y="0"/>
                    </a:moveTo>
                    <a:cubicBezTo>
                      <a:pt x="8177" y="0"/>
                      <a:pt x="7926" y="254"/>
                      <a:pt x="7926" y="568"/>
                    </a:cubicBezTo>
                    <a:cubicBezTo>
                      <a:pt x="7926" y="1887"/>
                      <a:pt x="7380" y="4276"/>
                      <a:pt x="6492" y="5166"/>
                    </a:cubicBezTo>
                    <a:lnTo>
                      <a:pt x="6456" y="5203"/>
                    </a:lnTo>
                    <a:cubicBezTo>
                      <a:pt x="6081" y="5574"/>
                      <a:pt x="5652" y="5885"/>
                      <a:pt x="5181" y="6120"/>
                    </a:cubicBezTo>
                    <a:lnTo>
                      <a:pt x="4529" y="6444"/>
                    </a:lnTo>
                    <a:lnTo>
                      <a:pt x="4529" y="6229"/>
                    </a:lnTo>
                    <a:cubicBezTo>
                      <a:pt x="4529" y="5915"/>
                      <a:pt x="4276" y="5661"/>
                      <a:pt x="3962" y="5661"/>
                    </a:cubicBezTo>
                    <a:lnTo>
                      <a:pt x="565" y="5661"/>
                    </a:lnTo>
                    <a:cubicBezTo>
                      <a:pt x="251" y="5661"/>
                      <a:pt x="0" y="5915"/>
                      <a:pt x="0" y="6229"/>
                    </a:cubicBezTo>
                    <a:lnTo>
                      <a:pt x="0" y="15324"/>
                    </a:lnTo>
                    <a:cubicBezTo>
                      <a:pt x="0" y="15638"/>
                      <a:pt x="251" y="15891"/>
                      <a:pt x="565" y="15891"/>
                    </a:cubicBezTo>
                    <a:lnTo>
                      <a:pt x="3962" y="15891"/>
                    </a:lnTo>
                    <a:cubicBezTo>
                      <a:pt x="4276" y="15891"/>
                      <a:pt x="4529" y="15638"/>
                      <a:pt x="4529" y="15324"/>
                    </a:cubicBezTo>
                    <a:lnTo>
                      <a:pt x="4529" y="14976"/>
                    </a:lnTo>
                    <a:lnTo>
                      <a:pt x="5435" y="15278"/>
                    </a:lnTo>
                    <a:cubicBezTo>
                      <a:pt x="6649" y="15683"/>
                      <a:pt x="7917" y="15888"/>
                      <a:pt x="9197" y="15888"/>
                    </a:cubicBezTo>
                    <a:lnTo>
                      <a:pt x="13020" y="15888"/>
                    </a:lnTo>
                    <a:cubicBezTo>
                      <a:pt x="14219" y="15888"/>
                      <a:pt x="15040" y="14681"/>
                      <a:pt x="14599" y="13566"/>
                    </a:cubicBezTo>
                    <a:cubicBezTo>
                      <a:pt x="15577" y="13298"/>
                      <a:pt x="16106" y="12241"/>
                      <a:pt x="15731" y="11302"/>
                    </a:cubicBezTo>
                    <a:cubicBezTo>
                      <a:pt x="16468" y="11100"/>
                      <a:pt x="16981" y="10429"/>
                      <a:pt x="16984" y="9662"/>
                    </a:cubicBezTo>
                    <a:cubicBezTo>
                      <a:pt x="16981" y="9233"/>
                      <a:pt x="16824" y="8823"/>
                      <a:pt x="16541" y="8503"/>
                    </a:cubicBezTo>
                    <a:cubicBezTo>
                      <a:pt x="16994" y="8005"/>
                      <a:pt x="17108" y="7289"/>
                      <a:pt x="16837" y="6673"/>
                    </a:cubicBezTo>
                    <a:cubicBezTo>
                      <a:pt x="16565" y="6060"/>
                      <a:pt x="15958" y="5661"/>
                      <a:pt x="15285" y="5661"/>
                    </a:cubicBezTo>
                    <a:lnTo>
                      <a:pt x="10635" y="5661"/>
                    </a:lnTo>
                    <a:cubicBezTo>
                      <a:pt x="11109" y="4577"/>
                      <a:pt x="11323" y="3104"/>
                      <a:pt x="11323" y="2364"/>
                    </a:cubicBezTo>
                    <a:cubicBezTo>
                      <a:pt x="11320" y="1060"/>
                      <a:pt x="10263" y="3"/>
                      <a:pt x="89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60" name="Google Shape;429;p36">
                <a:extLst>
                  <a:ext uri="{FF2B5EF4-FFF2-40B4-BE49-F238E27FC236}">
                    <a16:creationId xmlns:a16="http://schemas.microsoft.com/office/drawing/2014/main" id="{B47C2FDD-FBCA-463F-A256-903051B625CA}"/>
                  </a:ext>
                </a:extLst>
              </p:cNvPr>
              <p:cNvSpPr/>
              <p:nvPr/>
            </p:nvSpPr>
            <p:spPr>
              <a:xfrm>
                <a:off x="2005982" y="1995633"/>
                <a:ext cx="44985" cy="54781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266" extrusionOk="0">
                    <a:moveTo>
                      <a:pt x="646" y="1"/>
                    </a:moveTo>
                    <a:cubicBezTo>
                      <a:pt x="561" y="1"/>
                      <a:pt x="475" y="20"/>
                      <a:pt x="393" y="61"/>
                    </a:cubicBezTo>
                    <a:cubicBezTo>
                      <a:pt x="112" y="199"/>
                      <a:pt x="0" y="541"/>
                      <a:pt x="139" y="821"/>
                    </a:cubicBezTo>
                    <a:lnTo>
                      <a:pt x="707" y="1954"/>
                    </a:lnTo>
                    <a:cubicBezTo>
                      <a:pt x="805" y="2150"/>
                      <a:pt x="1005" y="2265"/>
                      <a:pt x="1212" y="2265"/>
                    </a:cubicBezTo>
                    <a:cubicBezTo>
                      <a:pt x="1297" y="2265"/>
                      <a:pt x="1384" y="2246"/>
                      <a:pt x="1465" y="2204"/>
                    </a:cubicBezTo>
                    <a:cubicBezTo>
                      <a:pt x="1746" y="2065"/>
                      <a:pt x="1860" y="1727"/>
                      <a:pt x="1718" y="1446"/>
                    </a:cubicBezTo>
                    <a:lnTo>
                      <a:pt x="1154" y="314"/>
                    </a:lnTo>
                    <a:cubicBezTo>
                      <a:pt x="1053" y="115"/>
                      <a:pt x="854" y="1"/>
                      <a:pt x="6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61" name="Google Shape;430;p36">
                <a:extLst>
                  <a:ext uri="{FF2B5EF4-FFF2-40B4-BE49-F238E27FC236}">
                    <a16:creationId xmlns:a16="http://schemas.microsoft.com/office/drawing/2014/main" id="{8F3B9ACE-90CB-401E-AB25-16555E03B621}"/>
                  </a:ext>
                </a:extLst>
              </p:cNvPr>
              <p:cNvSpPr/>
              <p:nvPr/>
            </p:nvSpPr>
            <p:spPr>
              <a:xfrm>
                <a:off x="2101729" y="1995633"/>
                <a:ext cx="44985" cy="5480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267" extrusionOk="0">
                    <a:moveTo>
                      <a:pt x="1215" y="1"/>
                    </a:moveTo>
                    <a:cubicBezTo>
                      <a:pt x="1007" y="1"/>
                      <a:pt x="808" y="115"/>
                      <a:pt x="707" y="314"/>
                    </a:cubicBezTo>
                    <a:lnTo>
                      <a:pt x="143" y="1446"/>
                    </a:lnTo>
                    <a:cubicBezTo>
                      <a:pt x="1" y="1727"/>
                      <a:pt x="116" y="2065"/>
                      <a:pt x="396" y="2207"/>
                    </a:cubicBezTo>
                    <a:cubicBezTo>
                      <a:pt x="477" y="2247"/>
                      <a:pt x="562" y="2266"/>
                      <a:pt x="646" y="2266"/>
                    </a:cubicBezTo>
                    <a:cubicBezTo>
                      <a:pt x="854" y="2266"/>
                      <a:pt x="1055" y="2151"/>
                      <a:pt x="1154" y="1954"/>
                    </a:cubicBezTo>
                    <a:lnTo>
                      <a:pt x="1722" y="821"/>
                    </a:lnTo>
                    <a:cubicBezTo>
                      <a:pt x="1861" y="541"/>
                      <a:pt x="1749" y="199"/>
                      <a:pt x="1468" y="61"/>
                    </a:cubicBezTo>
                    <a:cubicBezTo>
                      <a:pt x="1387" y="20"/>
                      <a:pt x="1300" y="1"/>
                      <a:pt x="1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62" name="Google Shape;431;p36">
                <a:extLst>
                  <a:ext uri="{FF2B5EF4-FFF2-40B4-BE49-F238E27FC236}">
                    <a16:creationId xmlns:a16="http://schemas.microsoft.com/office/drawing/2014/main" id="{B3EADE11-7DDE-4D95-B73E-FDEC99F347CA}"/>
                  </a:ext>
                </a:extLst>
              </p:cNvPr>
              <p:cNvSpPr/>
              <p:nvPr/>
            </p:nvSpPr>
            <p:spPr>
              <a:xfrm>
                <a:off x="2144805" y="2077755"/>
                <a:ext cx="54678" cy="2739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33" extrusionOk="0">
                    <a:moveTo>
                      <a:pt x="565" y="0"/>
                    </a:moveTo>
                    <a:cubicBezTo>
                      <a:pt x="251" y="0"/>
                      <a:pt x="0" y="254"/>
                      <a:pt x="0" y="568"/>
                    </a:cubicBezTo>
                    <a:cubicBezTo>
                      <a:pt x="0" y="879"/>
                      <a:pt x="251" y="1132"/>
                      <a:pt x="565" y="1132"/>
                    </a:cubicBezTo>
                    <a:lnTo>
                      <a:pt x="1697" y="1132"/>
                    </a:lnTo>
                    <a:cubicBezTo>
                      <a:pt x="2011" y="1132"/>
                      <a:pt x="2262" y="879"/>
                      <a:pt x="2262" y="568"/>
                    </a:cubicBezTo>
                    <a:cubicBezTo>
                      <a:pt x="2262" y="254"/>
                      <a:pt x="2011" y="0"/>
                      <a:pt x="1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63" name="Google Shape;432;p36">
                <a:extLst>
                  <a:ext uri="{FF2B5EF4-FFF2-40B4-BE49-F238E27FC236}">
                    <a16:creationId xmlns:a16="http://schemas.microsoft.com/office/drawing/2014/main" id="{583CF593-026B-45EC-BB76-6081BECE0847}"/>
                  </a:ext>
                </a:extLst>
              </p:cNvPr>
              <p:cNvSpPr/>
              <p:nvPr/>
            </p:nvSpPr>
            <p:spPr>
              <a:xfrm>
                <a:off x="1953213" y="2077755"/>
                <a:ext cx="54678" cy="2739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33" extrusionOk="0">
                    <a:moveTo>
                      <a:pt x="565" y="0"/>
                    </a:moveTo>
                    <a:cubicBezTo>
                      <a:pt x="251" y="0"/>
                      <a:pt x="0" y="254"/>
                      <a:pt x="0" y="568"/>
                    </a:cubicBezTo>
                    <a:cubicBezTo>
                      <a:pt x="0" y="879"/>
                      <a:pt x="251" y="1132"/>
                      <a:pt x="565" y="1132"/>
                    </a:cubicBezTo>
                    <a:lnTo>
                      <a:pt x="1697" y="1132"/>
                    </a:lnTo>
                    <a:cubicBezTo>
                      <a:pt x="2011" y="1132"/>
                      <a:pt x="2262" y="879"/>
                      <a:pt x="2262" y="568"/>
                    </a:cubicBezTo>
                    <a:cubicBezTo>
                      <a:pt x="2262" y="254"/>
                      <a:pt x="2011" y="0"/>
                      <a:pt x="1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CA77021-AAFE-494A-B563-2EC91C9C4A21}"/>
              </a:ext>
            </a:extLst>
          </p:cNvPr>
          <p:cNvGrpSpPr/>
          <p:nvPr/>
        </p:nvGrpSpPr>
        <p:grpSpPr>
          <a:xfrm>
            <a:off x="2720701" y="2624355"/>
            <a:ext cx="2139419" cy="1272012"/>
            <a:chOff x="3606446" y="1552864"/>
            <a:chExt cx="2141400" cy="1273190"/>
          </a:xfrm>
        </p:grpSpPr>
        <p:sp>
          <p:nvSpPr>
            <p:cNvPr id="65" name="Google Shape;418;p36">
              <a:extLst>
                <a:ext uri="{FF2B5EF4-FFF2-40B4-BE49-F238E27FC236}">
                  <a16:creationId xmlns:a16="http://schemas.microsoft.com/office/drawing/2014/main" id="{94C9D9D5-57E7-4CBC-9C3E-621776A730F1}"/>
                </a:ext>
              </a:extLst>
            </p:cNvPr>
            <p:cNvSpPr/>
            <p:nvPr/>
          </p:nvSpPr>
          <p:spPr>
            <a:xfrm>
              <a:off x="4257191" y="1552864"/>
              <a:ext cx="948678" cy="769553"/>
            </a:xfrm>
            <a:custGeom>
              <a:avLst/>
              <a:gdLst/>
              <a:ahLst/>
              <a:cxnLst/>
              <a:rect l="l" t="t" r="r" b="b"/>
              <a:pathLst>
                <a:path w="12072" h="9792" extrusionOk="0">
                  <a:moveTo>
                    <a:pt x="5700" y="0"/>
                  </a:moveTo>
                  <a:cubicBezTo>
                    <a:pt x="5260" y="0"/>
                    <a:pt x="4816" y="53"/>
                    <a:pt x="4385" y="147"/>
                  </a:cubicBezTo>
                  <a:cubicBezTo>
                    <a:pt x="3885" y="261"/>
                    <a:pt x="3385" y="443"/>
                    <a:pt x="2953" y="671"/>
                  </a:cubicBezTo>
                  <a:cubicBezTo>
                    <a:pt x="1656" y="1330"/>
                    <a:pt x="428" y="2922"/>
                    <a:pt x="269" y="4400"/>
                  </a:cubicBezTo>
                  <a:cubicBezTo>
                    <a:pt x="1" y="6864"/>
                    <a:pt x="1916" y="9791"/>
                    <a:pt x="4560" y="9791"/>
                  </a:cubicBezTo>
                  <a:cubicBezTo>
                    <a:pt x="4600" y="9791"/>
                    <a:pt x="4640" y="9791"/>
                    <a:pt x="4681" y="9789"/>
                  </a:cubicBezTo>
                  <a:cubicBezTo>
                    <a:pt x="7660" y="9698"/>
                    <a:pt x="12071" y="6583"/>
                    <a:pt x="10366" y="3308"/>
                  </a:cubicBezTo>
                  <a:cubicBezTo>
                    <a:pt x="9775" y="2149"/>
                    <a:pt x="8910" y="1057"/>
                    <a:pt x="7751" y="466"/>
                  </a:cubicBezTo>
                  <a:cubicBezTo>
                    <a:pt x="7129" y="141"/>
                    <a:pt x="6420" y="0"/>
                    <a:pt x="57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66" name="Google Shape;424;p36">
              <a:extLst>
                <a:ext uri="{FF2B5EF4-FFF2-40B4-BE49-F238E27FC236}">
                  <a16:creationId xmlns:a16="http://schemas.microsoft.com/office/drawing/2014/main" id="{12C9B22B-86CB-4AB9-A50C-A081A5E075FF}"/>
                </a:ext>
              </a:extLst>
            </p:cNvPr>
            <p:cNvSpPr txBox="1">
              <a:spLocks/>
            </p:cNvSpPr>
            <p:nvPr/>
          </p:nvSpPr>
          <p:spPr>
            <a:xfrm>
              <a:off x="3606446" y="2533254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Hotel</a:t>
              </a:r>
            </a:p>
          </p:txBody>
        </p:sp>
        <p:sp>
          <p:nvSpPr>
            <p:cNvPr id="67" name="Google Shape;433;p36">
              <a:extLst>
                <a:ext uri="{FF2B5EF4-FFF2-40B4-BE49-F238E27FC236}">
                  <a16:creationId xmlns:a16="http://schemas.microsoft.com/office/drawing/2014/main" id="{47ABD29A-68D3-4AB5-BDFF-D76B19DE420B}"/>
                </a:ext>
              </a:extLst>
            </p:cNvPr>
            <p:cNvSpPr/>
            <p:nvPr/>
          </p:nvSpPr>
          <p:spPr>
            <a:xfrm>
              <a:off x="4443578" y="1704049"/>
              <a:ext cx="467230" cy="467182"/>
            </a:xfrm>
            <a:custGeom>
              <a:avLst/>
              <a:gdLst/>
              <a:ahLst/>
              <a:cxnLst/>
              <a:rect l="l" t="t" r="r" b="b"/>
              <a:pathLst>
                <a:path w="19329" h="19325" extrusionOk="0">
                  <a:moveTo>
                    <a:pt x="9062" y="1229"/>
                  </a:moveTo>
                  <a:lnTo>
                    <a:pt x="9062" y="4539"/>
                  </a:lnTo>
                  <a:cubicBezTo>
                    <a:pt x="8470" y="4557"/>
                    <a:pt x="7885" y="4602"/>
                    <a:pt x="7311" y="4674"/>
                  </a:cubicBezTo>
                  <a:cubicBezTo>
                    <a:pt x="7223" y="4339"/>
                    <a:pt x="7036" y="4037"/>
                    <a:pt x="6773" y="3811"/>
                  </a:cubicBezTo>
                  <a:cubicBezTo>
                    <a:pt x="7392" y="2428"/>
                    <a:pt x="8211" y="1513"/>
                    <a:pt x="9062" y="1229"/>
                  </a:cubicBezTo>
                  <a:close/>
                  <a:moveTo>
                    <a:pt x="10194" y="1226"/>
                  </a:moveTo>
                  <a:cubicBezTo>
                    <a:pt x="11278" y="1586"/>
                    <a:pt x="12272" y="2944"/>
                    <a:pt x="12912" y="4835"/>
                  </a:cubicBezTo>
                  <a:cubicBezTo>
                    <a:pt x="12015" y="4662"/>
                    <a:pt x="11106" y="4566"/>
                    <a:pt x="10194" y="4539"/>
                  </a:cubicBezTo>
                  <a:lnTo>
                    <a:pt x="10194" y="1226"/>
                  </a:lnTo>
                  <a:close/>
                  <a:moveTo>
                    <a:pt x="5665" y="4530"/>
                  </a:moveTo>
                  <a:cubicBezTo>
                    <a:pt x="6170" y="4530"/>
                    <a:pt x="6423" y="5139"/>
                    <a:pt x="6067" y="5496"/>
                  </a:cubicBezTo>
                  <a:cubicBezTo>
                    <a:pt x="5950" y="5611"/>
                    <a:pt x="5808" y="5663"/>
                    <a:pt x="5669" y="5663"/>
                  </a:cubicBezTo>
                  <a:cubicBezTo>
                    <a:pt x="5378" y="5663"/>
                    <a:pt x="5101" y="5438"/>
                    <a:pt x="5101" y="5097"/>
                  </a:cubicBezTo>
                  <a:cubicBezTo>
                    <a:pt x="5101" y="4783"/>
                    <a:pt x="5351" y="4530"/>
                    <a:pt x="5665" y="4530"/>
                  </a:cubicBezTo>
                  <a:close/>
                  <a:moveTo>
                    <a:pt x="6743" y="1643"/>
                  </a:moveTo>
                  <a:cubicBezTo>
                    <a:pt x="6363" y="2129"/>
                    <a:pt x="6019" y="2718"/>
                    <a:pt x="5717" y="3397"/>
                  </a:cubicBezTo>
                  <a:lnTo>
                    <a:pt x="5665" y="3397"/>
                  </a:lnTo>
                  <a:cubicBezTo>
                    <a:pt x="4578" y="3397"/>
                    <a:pt x="3769" y="4406"/>
                    <a:pt x="4008" y="5469"/>
                  </a:cubicBezTo>
                  <a:cubicBezTo>
                    <a:pt x="3075" y="5822"/>
                    <a:pt x="2277" y="6266"/>
                    <a:pt x="1646" y="6773"/>
                  </a:cubicBezTo>
                  <a:cubicBezTo>
                    <a:pt x="2507" y="4394"/>
                    <a:pt x="4373" y="2516"/>
                    <a:pt x="6743" y="1643"/>
                  </a:cubicBezTo>
                  <a:close/>
                  <a:moveTo>
                    <a:pt x="12510" y="1631"/>
                  </a:moveTo>
                  <a:lnTo>
                    <a:pt x="12510" y="1631"/>
                  </a:lnTo>
                  <a:cubicBezTo>
                    <a:pt x="14926" y="2500"/>
                    <a:pt x="16828" y="4403"/>
                    <a:pt x="17698" y="6818"/>
                  </a:cubicBezTo>
                  <a:cubicBezTo>
                    <a:pt x="17269" y="6483"/>
                    <a:pt x="16810" y="6196"/>
                    <a:pt x="16327" y="5955"/>
                  </a:cubicBezTo>
                  <a:cubicBezTo>
                    <a:pt x="15645" y="5614"/>
                    <a:pt x="14932" y="5342"/>
                    <a:pt x="14195" y="5136"/>
                  </a:cubicBezTo>
                  <a:cubicBezTo>
                    <a:pt x="13933" y="4203"/>
                    <a:pt x="13585" y="3349"/>
                    <a:pt x="13169" y="2612"/>
                  </a:cubicBezTo>
                  <a:cubicBezTo>
                    <a:pt x="12975" y="2268"/>
                    <a:pt x="12755" y="1942"/>
                    <a:pt x="12510" y="1631"/>
                  </a:cubicBezTo>
                  <a:close/>
                  <a:moveTo>
                    <a:pt x="4636" y="6444"/>
                  </a:moveTo>
                  <a:cubicBezTo>
                    <a:pt x="4684" y="6483"/>
                    <a:pt x="4738" y="6519"/>
                    <a:pt x="4793" y="6553"/>
                  </a:cubicBezTo>
                  <a:cubicBezTo>
                    <a:pt x="4651" y="7407"/>
                    <a:pt x="4566" y="8268"/>
                    <a:pt x="4542" y="9134"/>
                  </a:cubicBezTo>
                  <a:lnTo>
                    <a:pt x="1230" y="9134"/>
                  </a:lnTo>
                  <a:cubicBezTo>
                    <a:pt x="1568" y="8083"/>
                    <a:pt x="2821" y="7081"/>
                    <a:pt x="4636" y="6444"/>
                  </a:cubicBezTo>
                  <a:close/>
                  <a:moveTo>
                    <a:pt x="9062" y="5674"/>
                  </a:moveTo>
                  <a:lnTo>
                    <a:pt x="9062" y="9134"/>
                  </a:lnTo>
                  <a:lnTo>
                    <a:pt x="5674" y="9134"/>
                  </a:lnTo>
                  <a:cubicBezTo>
                    <a:pt x="5698" y="8343"/>
                    <a:pt x="5774" y="7558"/>
                    <a:pt x="5904" y="6776"/>
                  </a:cubicBezTo>
                  <a:lnTo>
                    <a:pt x="5904" y="6779"/>
                  </a:lnTo>
                  <a:cubicBezTo>
                    <a:pt x="6462" y="6698"/>
                    <a:pt x="6949" y="6344"/>
                    <a:pt x="7196" y="5834"/>
                  </a:cubicBezTo>
                  <a:cubicBezTo>
                    <a:pt x="7815" y="5746"/>
                    <a:pt x="8437" y="5692"/>
                    <a:pt x="9062" y="5674"/>
                  </a:cubicBezTo>
                  <a:close/>
                  <a:moveTo>
                    <a:pt x="10194" y="5671"/>
                  </a:moveTo>
                  <a:cubicBezTo>
                    <a:pt x="11227" y="5701"/>
                    <a:pt x="12257" y="5834"/>
                    <a:pt x="13265" y="6063"/>
                  </a:cubicBezTo>
                  <a:cubicBezTo>
                    <a:pt x="13422" y="6743"/>
                    <a:pt x="13534" y="7431"/>
                    <a:pt x="13597" y="8126"/>
                  </a:cubicBezTo>
                  <a:cubicBezTo>
                    <a:pt x="13144" y="8310"/>
                    <a:pt x="12794" y="8675"/>
                    <a:pt x="12631" y="9134"/>
                  </a:cubicBezTo>
                  <a:lnTo>
                    <a:pt x="10194" y="9134"/>
                  </a:lnTo>
                  <a:lnTo>
                    <a:pt x="10194" y="5671"/>
                  </a:lnTo>
                  <a:close/>
                  <a:moveTo>
                    <a:pt x="14497" y="6417"/>
                  </a:moveTo>
                  <a:cubicBezTo>
                    <a:pt x="14950" y="6571"/>
                    <a:pt x="15391" y="6752"/>
                    <a:pt x="15817" y="6966"/>
                  </a:cubicBezTo>
                  <a:cubicBezTo>
                    <a:pt x="17037" y="7585"/>
                    <a:pt x="17837" y="8352"/>
                    <a:pt x="18099" y="9137"/>
                  </a:cubicBezTo>
                  <a:lnTo>
                    <a:pt x="15835" y="9134"/>
                  </a:lnTo>
                  <a:cubicBezTo>
                    <a:pt x="15654" y="8627"/>
                    <a:pt x="15243" y="8234"/>
                    <a:pt x="14730" y="8077"/>
                  </a:cubicBezTo>
                  <a:cubicBezTo>
                    <a:pt x="14678" y="7519"/>
                    <a:pt x="14603" y="6966"/>
                    <a:pt x="14497" y="6417"/>
                  </a:cubicBezTo>
                  <a:close/>
                  <a:moveTo>
                    <a:pt x="14241" y="9137"/>
                  </a:moveTo>
                  <a:cubicBezTo>
                    <a:pt x="14555" y="9137"/>
                    <a:pt x="14808" y="9391"/>
                    <a:pt x="14808" y="9702"/>
                  </a:cubicBezTo>
                  <a:cubicBezTo>
                    <a:pt x="14808" y="10016"/>
                    <a:pt x="14555" y="10270"/>
                    <a:pt x="14241" y="10270"/>
                  </a:cubicBezTo>
                  <a:lnTo>
                    <a:pt x="14241" y="10267"/>
                  </a:lnTo>
                  <a:lnTo>
                    <a:pt x="14204" y="10267"/>
                  </a:lnTo>
                  <a:cubicBezTo>
                    <a:pt x="13902" y="10251"/>
                    <a:pt x="13667" y="10004"/>
                    <a:pt x="13667" y="9702"/>
                  </a:cubicBezTo>
                  <a:cubicBezTo>
                    <a:pt x="13667" y="9403"/>
                    <a:pt x="13899" y="9155"/>
                    <a:pt x="14195" y="9137"/>
                  </a:cubicBezTo>
                  <a:close/>
                  <a:moveTo>
                    <a:pt x="18099" y="10270"/>
                  </a:moveTo>
                  <a:cubicBezTo>
                    <a:pt x="17861" y="10967"/>
                    <a:pt x="17194" y="11643"/>
                    <a:pt x="16161" y="12217"/>
                  </a:cubicBezTo>
                  <a:cubicBezTo>
                    <a:pt x="15632" y="12504"/>
                    <a:pt x="15080" y="12742"/>
                    <a:pt x="14506" y="12930"/>
                  </a:cubicBezTo>
                  <a:cubicBezTo>
                    <a:pt x="14606" y="12407"/>
                    <a:pt x="14678" y="11873"/>
                    <a:pt x="14730" y="11323"/>
                  </a:cubicBezTo>
                  <a:lnTo>
                    <a:pt x="14730" y="11326"/>
                  </a:lnTo>
                  <a:cubicBezTo>
                    <a:pt x="15243" y="11166"/>
                    <a:pt x="15654" y="10774"/>
                    <a:pt x="15835" y="10270"/>
                  </a:cubicBezTo>
                  <a:close/>
                  <a:moveTo>
                    <a:pt x="4542" y="10267"/>
                  </a:moveTo>
                  <a:cubicBezTo>
                    <a:pt x="4566" y="11163"/>
                    <a:pt x="4660" y="12060"/>
                    <a:pt x="4820" y="12945"/>
                  </a:cubicBezTo>
                  <a:cubicBezTo>
                    <a:pt x="2927" y="12320"/>
                    <a:pt x="1583" y="11351"/>
                    <a:pt x="1230" y="10267"/>
                  </a:cubicBezTo>
                  <a:close/>
                  <a:moveTo>
                    <a:pt x="9062" y="10267"/>
                  </a:moveTo>
                  <a:lnTo>
                    <a:pt x="9062" y="12628"/>
                  </a:lnTo>
                  <a:cubicBezTo>
                    <a:pt x="8603" y="12791"/>
                    <a:pt x="8238" y="13141"/>
                    <a:pt x="8054" y="13594"/>
                  </a:cubicBezTo>
                  <a:cubicBezTo>
                    <a:pt x="7377" y="13534"/>
                    <a:pt x="6707" y="13428"/>
                    <a:pt x="6046" y="13280"/>
                  </a:cubicBezTo>
                  <a:cubicBezTo>
                    <a:pt x="5828" y="12290"/>
                    <a:pt x="5702" y="11281"/>
                    <a:pt x="5674" y="10267"/>
                  </a:cubicBezTo>
                  <a:close/>
                  <a:moveTo>
                    <a:pt x="12631" y="10267"/>
                  </a:moveTo>
                  <a:cubicBezTo>
                    <a:pt x="12794" y="10725"/>
                    <a:pt x="13144" y="11091"/>
                    <a:pt x="13597" y="11275"/>
                  </a:cubicBezTo>
                  <a:cubicBezTo>
                    <a:pt x="13534" y="11945"/>
                    <a:pt x="13431" y="12613"/>
                    <a:pt x="13280" y="13268"/>
                  </a:cubicBezTo>
                  <a:cubicBezTo>
                    <a:pt x="12595" y="13422"/>
                    <a:pt x="11900" y="13531"/>
                    <a:pt x="11203" y="13594"/>
                  </a:cubicBezTo>
                  <a:cubicBezTo>
                    <a:pt x="11019" y="13141"/>
                    <a:pt x="10653" y="12791"/>
                    <a:pt x="10194" y="12628"/>
                  </a:cubicBezTo>
                  <a:lnTo>
                    <a:pt x="10194" y="10267"/>
                  </a:lnTo>
                  <a:close/>
                  <a:moveTo>
                    <a:pt x="9627" y="13678"/>
                  </a:moveTo>
                  <a:cubicBezTo>
                    <a:pt x="9923" y="13678"/>
                    <a:pt x="10170" y="13905"/>
                    <a:pt x="10191" y="14201"/>
                  </a:cubicBezTo>
                  <a:lnTo>
                    <a:pt x="10191" y="14231"/>
                  </a:lnTo>
                  <a:cubicBezTo>
                    <a:pt x="10191" y="14231"/>
                    <a:pt x="10191" y="14234"/>
                    <a:pt x="10191" y="14237"/>
                  </a:cubicBezTo>
                  <a:cubicBezTo>
                    <a:pt x="10188" y="14545"/>
                    <a:pt x="9938" y="14793"/>
                    <a:pt x="9630" y="14796"/>
                  </a:cubicBezTo>
                  <a:cubicBezTo>
                    <a:pt x="9319" y="14796"/>
                    <a:pt x="9065" y="14545"/>
                    <a:pt x="9062" y="14237"/>
                  </a:cubicBezTo>
                  <a:lnTo>
                    <a:pt x="9062" y="14231"/>
                  </a:lnTo>
                  <a:lnTo>
                    <a:pt x="9062" y="14201"/>
                  </a:lnTo>
                  <a:cubicBezTo>
                    <a:pt x="9083" y="13905"/>
                    <a:pt x="9331" y="13678"/>
                    <a:pt x="9627" y="13678"/>
                  </a:cubicBezTo>
                  <a:close/>
                  <a:moveTo>
                    <a:pt x="1640" y="12579"/>
                  </a:moveTo>
                  <a:lnTo>
                    <a:pt x="1640" y="12579"/>
                  </a:lnTo>
                  <a:cubicBezTo>
                    <a:pt x="1936" y="12812"/>
                    <a:pt x="2250" y="13020"/>
                    <a:pt x="2579" y="13204"/>
                  </a:cubicBezTo>
                  <a:cubicBezTo>
                    <a:pt x="3313" y="13615"/>
                    <a:pt x="4168" y="13953"/>
                    <a:pt x="5110" y="14213"/>
                  </a:cubicBezTo>
                  <a:cubicBezTo>
                    <a:pt x="5496" y="15620"/>
                    <a:pt x="6061" y="16813"/>
                    <a:pt x="6752" y="17691"/>
                  </a:cubicBezTo>
                  <a:cubicBezTo>
                    <a:pt x="4373" y="16828"/>
                    <a:pt x="2501" y="14956"/>
                    <a:pt x="1640" y="12579"/>
                  </a:cubicBezTo>
                  <a:close/>
                  <a:moveTo>
                    <a:pt x="17698" y="12555"/>
                  </a:moveTo>
                  <a:cubicBezTo>
                    <a:pt x="16837" y="14938"/>
                    <a:pt x="14932" y="16831"/>
                    <a:pt x="12535" y="17691"/>
                  </a:cubicBezTo>
                  <a:cubicBezTo>
                    <a:pt x="12770" y="17395"/>
                    <a:pt x="12981" y="17081"/>
                    <a:pt x="13169" y="16752"/>
                  </a:cubicBezTo>
                  <a:cubicBezTo>
                    <a:pt x="13594" y="16013"/>
                    <a:pt x="13945" y="15149"/>
                    <a:pt x="14213" y="14201"/>
                  </a:cubicBezTo>
                  <a:cubicBezTo>
                    <a:pt x="15140" y="13944"/>
                    <a:pt x="15986" y="13609"/>
                    <a:pt x="16713" y="13204"/>
                  </a:cubicBezTo>
                  <a:cubicBezTo>
                    <a:pt x="17058" y="13014"/>
                    <a:pt x="17387" y="12797"/>
                    <a:pt x="17698" y="12555"/>
                  </a:cubicBezTo>
                  <a:close/>
                  <a:moveTo>
                    <a:pt x="6381" y="14503"/>
                  </a:moveTo>
                  <a:cubicBezTo>
                    <a:pt x="6906" y="14602"/>
                    <a:pt x="7450" y="14678"/>
                    <a:pt x="8005" y="14726"/>
                  </a:cubicBezTo>
                  <a:cubicBezTo>
                    <a:pt x="8162" y="15240"/>
                    <a:pt x="8555" y="15650"/>
                    <a:pt x="9062" y="15831"/>
                  </a:cubicBezTo>
                  <a:lnTo>
                    <a:pt x="9062" y="18096"/>
                  </a:lnTo>
                  <a:cubicBezTo>
                    <a:pt x="8286" y="17833"/>
                    <a:pt x="7531" y="17048"/>
                    <a:pt x="6933" y="15853"/>
                  </a:cubicBezTo>
                  <a:cubicBezTo>
                    <a:pt x="6716" y="15415"/>
                    <a:pt x="6532" y="14965"/>
                    <a:pt x="6381" y="14503"/>
                  </a:cubicBezTo>
                  <a:close/>
                  <a:moveTo>
                    <a:pt x="12933" y="14497"/>
                  </a:moveTo>
                  <a:cubicBezTo>
                    <a:pt x="12740" y="15083"/>
                    <a:pt x="12486" y="15650"/>
                    <a:pt x="12184" y="16188"/>
                  </a:cubicBezTo>
                  <a:cubicBezTo>
                    <a:pt x="11595" y="17211"/>
                    <a:pt x="10904" y="17869"/>
                    <a:pt x="10194" y="18099"/>
                  </a:cubicBezTo>
                  <a:lnTo>
                    <a:pt x="10194" y="15831"/>
                  </a:lnTo>
                  <a:cubicBezTo>
                    <a:pt x="10702" y="15650"/>
                    <a:pt x="11094" y="15240"/>
                    <a:pt x="11251" y="14726"/>
                  </a:cubicBezTo>
                  <a:cubicBezTo>
                    <a:pt x="11828" y="14675"/>
                    <a:pt x="12390" y="14596"/>
                    <a:pt x="12933" y="14497"/>
                  </a:cubicBezTo>
                  <a:close/>
                  <a:moveTo>
                    <a:pt x="9630" y="0"/>
                  </a:moveTo>
                  <a:cubicBezTo>
                    <a:pt x="7063" y="0"/>
                    <a:pt x="4645" y="1015"/>
                    <a:pt x="2821" y="2860"/>
                  </a:cubicBezTo>
                  <a:cubicBezTo>
                    <a:pt x="1012" y="4678"/>
                    <a:pt x="1" y="7138"/>
                    <a:pt x="4" y="9702"/>
                  </a:cubicBezTo>
                  <a:cubicBezTo>
                    <a:pt x="4" y="15016"/>
                    <a:pt x="4313" y="19325"/>
                    <a:pt x="9630" y="19325"/>
                  </a:cubicBezTo>
                  <a:cubicBezTo>
                    <a:pt x="9634" y="19325"/>
                    <a:pt x="9637" y="19325"/>
                    <a:pt x="9641" y="19325"/>
                  </a:cubicBezTo>
                  <a:cubicBezTo>
                    <a:pt x="12198" y="19325"/>
                    <a:pt x="14654" y="18314"/>
                    <a:pt x="16469" y="16508"/>
                  </a:cubicBezTo>
                  <a:cubicBezTo>
                    <a:pt x="18314" y="14687"/>
                    <a:pt x="19328" y="12268"/>
                    <a:pt x="19328" y="9702"/>
                  </a:cubicBezTo>
                  <a:cubicBezTo>
                    <a:pt x="19328" y="8407"/>
                    <a:pt x="19069" y="7129"/>
                    <a:pt x="18558" y="5940"/>
                  </a:cubicBezTo>
                  <a:cubicBezTo>
                    <a:pt x="18066" y="4789"/>
                    <a:pt x="17360" y="3741"/>
                    <a:pt x="16472" y="2857"/>
                  </a:cubicBezTo>
                  <a:cubicBezTo>
                    <a:pt x="15587" y="1969"/>
                    <a:pt x="14539" y="1263"/>
                    <a:pt x="13389" y="770"/>
                  </a:cubicBezTo>
                  <a:cubicBezTo>
                    <a:pt x="12199" y="260"/>
                    <a:pt x="10922" y="0"/>
                    <a:pt x="9630" y="0"/>
                  </a:cubicBezTo>
                  <a:close/>
                </a:path>
              </a:pathLst>
            </a:custGeom>
            <a:solidFill>
              <a:srgbClr val="210F08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>
                <a:solidFill>
                  <a:srgbClr val="435D74"/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615AC1E-5F0E-4371-A311-94159BE4C14F}"/>
              </a:ext>
            </a:extLst>
          </p:cNvPr>
          <p:cNvGrpSpPr/>
          <p:nvPr/>
        </p:nvGrpSpPr>
        <p:grpSpPr>
          <a:xfrm>
            <a:off x="4299027" y="2293870"/>
            <a:ext cx="2139419" cy="1272012"/>
            <a:chOff x="3606446" y="1552864"/>
            <a:chExt cx="2141400" cy="1273190"/>
          </a:xfrm>
        </p:grpSpPr>
        <p:sp>
          <p:nvSpPr>
            <p:cNvPr id="73" name="Google Shape;418;p36">
              <a:extLst>
                <a:ext uri="{FF2B5EF4-FFF2-40B4-BE49-F238E27FC236}">
                  <a16:creationId xmlns:a16="http://schemas.microsoft.com/office/drawing/2014/main" id="{02CCE475-66C4-4201-AB30-C17FE94FFE6E}"/>
                </a:ext>
              </a:extLst>
            </p:cNvPr>
            <p:cNvSpPr/>
            <p:nvPr/>
          </p:nvSpPr>
          <p:spPr>
            <a:xfrm>
              <a:off x="4257191" y="1552864"/>
              <a:ext cx="948678" cy="769553"/>
            </a:xfrm>
            <a:custGeom>
              <a:avLst/>
              <a:gdLst/>
              <a:ahLst/>
              <a:cxnLst/>
              <a:rect l="l" t="t" r="r" b="b"/>
              <a:pathLst>
                <a:path w="12072" h="9792" extrusionOk="0">
                  <a:moveTo>
                    <a:pt x="5700" y="0"/>
                  </a:moveTo>
                  <a:cubicBezTo>
                    <a:pt x="5260" y="0"/>
                    <a:pt x="4816" y="53"/>
                    <a:pt x="4385" y="147"/>
                  </a:cubicBezTo>
                  <a:cubicBezTo>
                    <a:pt x="3885" y="261"/>
                    <a:pt x="3385" y="443"/>
                    <a:pt x="2953" y="671"/>
                  </a:cubicBezTo>
                  <a:cubicBezTo>
                    <a:pt x="1656" y="1330"/>
                    <a:pt x="428" y="2922"/>
                    <a:pt x="269" y="4400"/>
                  </a:cubicBezTo>
                  <a:cubicBezTo>
                    <a:pt x="1" y="6864"/>
                    <a:pt x="1916" y="9791"/>
                    <a:pt x="4560" y="9791"/>
                  </a:cubicBezTo>
                  <a:cubicBezTo>
                    <a:pt x="4600" y="9791"/>
                    <a:pt x="4640" y="9791"/>
                    <a:pt x="4681" y="9789"/>
                  </a:cubicBezTo>
                  <a:cubicBezTo>
                    <a:pt x="7660" y="9698"/>
                    <a:pt x="12071" y="6583"/>
                    <a:pt x="10366" y="3308"/>
                  </a:cubicBezTo>
                  <a:cubicBezTo>
                    <a:pt x="9775" y="2149"/>
                    <a:pt x="8910" y="1057"/>
                    <a:pt x="7751" y="466"/>
                  </a:cubicBezTo>
                  <a:cubicBezTo>
                    <a:pt x="7129" y="141"/>
                    <a:pt x="6420" y="0"/>
                    <a:pt x="57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74" name="Google Shape;424;p36">
              <a:extLst>
                <a:ext uri="{FF2B5EF4-FFF2-40B4-BE49-F238E27FC236}">
                  <a16:creationId xmlns:a16="http://schemas.microsoft.com/office/drawing/2014/main" id="{0E554706-40D7-4308-A9FA-451C4F703BD9}"/>
                </a:ext>
              </a:extLst>
            </p:cNvPr>
            <p:cNvSpPr txBox="1">
              <a:spLocks/>
            </p:cNvSpPr>
            <p:nvPr/>
          </p:nvSpPr>
          <p:spPr>
            <a:xfrm>
              <a:off x="3606446" y="2533254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Meals</a:t>
              </a:r>
            </a:p>
          </p:txBody>
        </p:sp>
        <p:sp>
          <p:nvSpPr>
            <p:cNvPr id="75" name="Google Shape;433;p36">
              <a:extLst>
                <a:ext uri="{FF2B5EF4-FFF2-40B4-BE49-F238E27FC236}">
                  <a16:creationId xmlns:a16="http://schemas.microsoft.com/office/drawing/2014/main" id="{2D3A171B-E866-44AF-AD96-B42D6DBAFD89}"/>
                </a:ext>
              </a:extLst>
            </p:cNvPr>
            <p:cNvSpPr/>
            <p:nvPr/>
          </p:nvSpPr>
          <p:spPr>
            <a:xfrm>
              <a:off x="4443578" y="1704049"/>
              <a:ext cx="467230" cy="467182"/>
            </a:xfrm>
            <a:custGeom>
              <a:avLst/>
              <a:gdLst/>
              <a:ahLst/>
              <a:cxnLst/>
              <a:rect l="l" t="t" r="r" b="b"/>
              <a:pathLst>
                <a:path w="19329" h="19325" extrusionOk="0">
                  <a:moveTo>
                    <a:pt x="9062" y="1229"/>
                  </a:moveTo>
                  <a:lnTo>
                    <a:pt x="9062" y="4539"/>
                  </a:lnTo>
                  <a:cubicBezTo>
                    <a:pt x="8470" y="4557"/>
                    <a:pt x="7885" y="4602"/>
                    <a:pt x="7311" y="4674"/>
                  </a:cubicBezTo>
                  <a:cubicBezTo>
                    <a:pt x="7223" y="4339"/>
                    <a:pt x="7036" y="4037"/>
                    <a:pt x="6773" y="3811"/>
                  </a:cubicBezTo>
                  <a:cubicBezTo>
                    <a:pt x="7392" y="2428"/>
                    <a:pt x="8211" y="1513"/>
                    <a:pt x="9062" y="1229"/>
                  </a:cubicBezTo>
                  <a:close/>
                  <a:moveTo>
                    <a:pt x="10194" y="1226"/>
                  </a:moveTo>
                  <a:cubicBezTo>
                    <a:pt x="11278" y="1586"/>
                    <a:pt x="12272" y="2944"/>
                    <a:pt x="12912" y="4835"/>
                  </a:cubicBezTo>
                  <a:cubicBezTo>
                    <a:pt x="12015" y="4662"/>
                    <a:pt x="11106" y="4566"/>
                    <a:pt x="10194" y="4539"/>
                  </a:cubicBezTo>
                  <a:lnTo>
                    <a:pt x="10194" y="1226"/>
                  </a:lnTo>
                  <a:close/>
                  <a:moveTo>
                    <a:pt x="5665" y="4530"/>
                  </a:moveTo>
                  <a:cubicBezTo>
                    <a:pt x="6170" y="4530"/>
                    <a:pt x="6423" y="5139"/>
                    <a:pt x="6067" y="5496"/>
                  </a:cubicBezTo>
                  <a:cubicBezTo>
                    <a:pt x="5950" y="5611"/>
                    <a:pt x="5808" y="5663"/>
                    <a:pt x="5669" y="5663"/>
                  </a:cubicBezTo>
                  <a:cubicBezTo>
                    <a:pt x="5378" y="5663"/>
                    <a:pt x="5101" y="5438"/>
                    <a:pt x="5101" y="5097"/>
                  </a:cubicBezTo>
                  <a:cubicBezTo>
                    <a:pt x="5101" y="4783"/>
                    <a:pt x="5351" y="4530"/>
                    <a:pt x="5665" y="4530"/>
                  </a:cubicBezTo>
                  <a:close/>
                  <a:moveTo>
                    <a:pt x="6743" y="1643"/>
                  </a:moveTo>
                  <a:cubicBezTo>
                    <a:pt x="6363" y="2129"/>
                    <a:pt x="6019" y="2718"/>
                    <a:pt x="5717" y="3397"/>
                  </a:cubicBezTo>
                  <a:lnTo>
                    <a:pt x="5665" y="3397"/>
                  </a:lnTo>
                  <a:cubicBezTo>
                    <a:pt x="4578" y="3397"/>
                    <a:pt x="3769" y="4406"/>
                    <a:pt x="4008" y="5469"/>
                  </a:cubicBezTo>
                  <a:cubicBezTo>
                    <a:pt x="3075" y="5822"/>
                    <a:pt x="2277" y="6266"/>
                    <a:pt x="1646" y="6773"/>
                  </a:cubicBezTo>
                  <a:cubicBezTo>
                    <a:pt x="2507" y="4394"/>
                    <a:pt x="4373" y="2516"/>
                    <a:pt x="6743" y="1643"/>
                  </a:cubicBezTo>
                  <a:close/>
                  <a:moveTo>
                    <a:pt x="12510" y="1631"/>
                  </a:moveTo>
                  <a:lnTo>
                    <a:pt x="12510" y="1631"/>
                  </a:lnTo>
                  <a:cubicBezTo>
                    <a:pt x="14926" y="2500"/>
                    <a:pt x="16828" y="4403"/>
                    <a:pt x="17698" y="6818"/>
                  </a:cubicBezTo>
                  <a:cubicBezTo>
                    <a:pt x="17269" y="6483"/>
                    <a:pt x="16810" y="6196"/>
                    <a:pt x="16327" y="5955"/>
                  </a:cubicBezTo>
                  <a:cubicBezTo>
                    <a:pt x="15645" y="5614"/>
                    <a:pt x="14932" y="5342"/>
                    <a:pt x="14195" y="5136"/>
                  </a:cubicBezTo>
                  <a:cubicBezTo>
                    <a:pt x="13933" y="4203"/>
                    <a:pt x="13585" y="3349"/>
                    <a:pt x="13169" y="2612"/>
                  </a:cubicBezTo>
                  <a:cubicBezTo>
                    <a:pt x="12975" y="2268"/>
                    <a:pt x="12755" y="1942"/>
                    <a:pt x="12510" y="1631"/>
                  </a:cubicBezTo>
                  <a:close/>
                  <a:moveTo>
                    <a:pt x="4636" y="6444"/>
                  </a:moveTo>
                  <a:cubicBezTo>
                    <a:pt x="4684" y="6483"/>
                    <a:pt x="4738" y="6519"/>
                    <a:pt x="4793" y="6553"/>
                  </a:cubicBezTo>
                  <a:cubicBezTo>
                    <a:pt x="4651" y="7407"/>
                    <a:pt x="4566" y="8268"/>
                    <a:pt x="4542" y="9134"/>
                  </a:cubicBezTo>
                  <a:lnTo>
                    <a:pt x="1230" y="9134"/>
                  </a:lnTo>
                  <a:cubicBezTo>
                    <a:pt x="1568" y="8083"/>
                    <a:pt x="2821" y="7081"/>
                    <a:pt x="4636" y="6444"/>
                  </a:cubicBezTo>
                  <a:close/>
                  <a:moveTo>
                    <a:pt x="9062" y="5674"/>
                  </a:moveTo>
                  <a:lnTo>
                    <a:pt x="9062" y="9134"/>
                  </a:lnTo>
                  <a:lnTo>
                    <a:pt x="5674" y="9134"/>
                  </a:lnTo>
                  <a:cubicBezTo>
                    <a:pt x="5698" y="8343"/>
                    <a:pt x="5774" y="7558"/>
                    <a:pt x="5904" y="6776"/>
                  </a:cubicBezTo>
                  <a:lnTo>
                    <a:pt x="5904" y="6779"/>
                  </a:lnTo>
                  <a:cubicBezTo>
                    <a:pt x="6462" y="6698"/>
                    <a:pt x="6949" y="6344"/>
                    <a:pt x="7196" y="5834"/>
                  </a:cubicBezTo>
                  <a:cubicBezTo>
                    <a:pt x="7815" y="5746"/>
                    <a:pt x="8437" y="5692"/>
                    <a:pt x="9062" y="5674"/>
                  </a:cubicBezTo>
                  <a:close/>
                  <a:moveTo>
                    <a:pt x="10194" y="5671"/>
                  </a:moveTo>
                  <a:cubicBezTo>
                    <a:pt x="11227" y="5701"/>
                    <a:pt x="12257" y="5834"/>
                    <a:pt x="13265" y="6063"/>
                  </a:cubicBezTo>
                  <a:cubicBezTo>
                    <a:pt x="13422" y="6743"/>
                    <a:pt x="13534" y="7431"/>
                    <a:pt x="13597" y="8126"/>
                  </a:cubicBezTo>
                  <a:cubicBezTo>
                    <a:pt x="13144" y="8310"/>
                    <a:pt x="12794" y="8675"/>
                    <a:pt x="12631" y="9134"/>
                  </a:cubicBezTo>
                  <a:lnTo>
                    <a:pt x="10194" y="9134"/>
                  </a:lnTo>
                  <a:lnTo>
                    <a:pt x="10194" y="5671"/>
                  </a:lnTo>
                  <a:close/>
                  <a:moveTo>
                    <a:pt x="14497" y="6417"/>
                  </a:moveTo>
                  <a:cubicBezTo>
                    <a:pt x="14950" y="6571"/>
                    <a:pt x="15391" y="6752"/>
                    <a:pt x="15817" y="6966"/>
                  </a:cubicBezTo>
                  <a:cubicBezTo>
                    <a:pt x="17037" y="7585"/>
                    <a:pt x="17837" y="8352"/>
                    <a:pt x="18099" y="9137"/>
                  </a:cubicBezTo>
                  <a:lnTo>
                    <a:pt x="15835" y="9134"/>
                  </a:lnTo>
                  <a:cubicBezTo>
                    <a:pt x="15654" y="8627"/>
                    <a:pt x="15243" y="8234"/>
                    <a:pt x="14730" y="8077"/>
                  </a:cubicBezTo>
                  <a:cubicBezTo>
                    <a:pt x="14678" y="7519"/>
                    <a:pt x="14603" y="6966"/>
                    <a:pt x="14497" y="6417"/>
                  </a:cubicBezTo>
                  <a:close/>
                  <a:moveTo>
                    <a:pt x="14241" y="9137"/>
                  </a:moveTo>
                  <a:cubicBezTo>
                    <a:pt x="14555" y="9137"/>
                    <a:pt x="14808" y="9391"/>
                    <a:pt x="14808" y="9702"/>
                  </a:cubicBezTo>
                  <a:cubicBezTo>
                    <a:pt x="14808" y="10016"/>
                    <a:pt x="14555" y="10270"/>
                    <a:pt x="14241" y="10270"/>
                  </a:cubicBezTo>
                  <a:lnTo>
                    <a:pt x="14241" y="10267"/>
                  </a:lnTo>
                  <a:lnTo>
                    <a:pt x="14204" y="10267"/>
                  </a:lnTo>
                  <a:cubicBezTo>
                    <a:pt x="13902" y="10251"/>
                    <a:pt x="13667" y="10004"/>
                    <a:pt x="13667" y="9702"/>
                  </a:cubicBezTo>
                  <a:cubicBezTo>
                    <a:pt x="13667" y="9403"/>
                    <a:pt x="13899" y="9155"/>
                    <a:pt x="14195" y="9137"/>
                  </a:cubicBezTo>
                  <a:close/>
                  <a:moveTo>
                    <a:pt x="18099" y="10270"/>
                  </a:moveTo>
                  <a:cubicBezTo>
                    <a:pt x="17861" y="10967"/>
                    <a:pt x="17194" y="11643"/>
                    <a:pt x="16161" y="12217"/>
                  </a:cubicBezTo>
                  <a:cubicBezTo>
                    <a:pt x="15632" y="12504"/>
                    <a:pt x="15080" y="12742"/>
                    <a:pt x="14506" y="12930"/>
                  </a:cubicBezTo>
                  <a:cubicBezTo>
                    <a:pt x="14606" y="12407"/>
                    <a:pt x="14678" y="11873"/>
                    <a:pt x="14730" y="11323"/>
                  </a:cubicBezTo>
                  <a:lnTo>
                    <a:pt x="14730" y="11326"/>
                  </a:lnTo>
                  <a:cubicBezTo>
                    <a:pt x="15243" y="11166"/>
                    <a:pt x="15654" y="10774"/>
                    <a:pt x="15835" y="10270"/>
                  </a:cubicBezTo>
                  <a:close/>
                  <a:moveTo>
                    <a:pt x="4542" y="10267"/>
                  </a:moveTo>
                  <a:cubicBezTo>
                    <a:pt x="4566" y="11163"/>
                    <a:pt x="4660" y="12060"/>
                    <a:pt x="4820" y="12945"/>
                  </a:cubicBezTo>
                  <a:cubicBezTo>
                    <a:pt x="2927" y="12320"/>
                    <a:pt x="1583" y="11351"/>
                    <a:pt x="1230" y="10267"/>
                  </a:cubicBezTo>
                  <a:close/>
                  <a:moveTo>
                    <a:pt x="9062" y="10267"/>
                  </a:moveTo>
                  <a:lnTo>
                    <a:pt x="9062" y="12628"/>
                  </a:lnTo>
                  <a:cubicBezTo>
                    <a:pt x="8603" y="12791"/>
                    <a:pt x="8238" y="13141"/>
                    <a:pt x="8054" y="13594"/>
                  </a:cubicBezTo>
                  <a:cubicBezTo>
                    <a:pt x="7377" y="13534"/>
                    <a:pt x="6707" y="13428"/>
                    <a:pt x="6046" y="13280"/>
                  </a:cubicBezTo>
                  <a:cubicBezTo>
                    <a:pt x="5828" y="12290"/>
                    <a:pt x="5702" y="11281"/>
                    <a:pt x="5674" y="10267"/>
                  </a:cubicBezTo>
                  <a:close/>
                  <a:moveTo>
                    <a:pt x="12631" y="10267"/>
                  </a:moveTo>
                  <a:cubicBezTo>
                    <a:pt x="12794" y="10725"/>
                    <a:pt x="13144" y="11091"/>
                    <a:pt x="13597" y="11275"/>
                  </a:cubicBezTo>
                  <a:cubicBezTo>
                    <a:pt x="13534" y="11945"/>
                    <a:pt x="13431" y="12613"/>
                    <a:pt x="13280" y="13268"/>
                  </a:cubicBezTo>
                  <a:cubicBezTo>
                    <a:pt x="12595" y="13422"/>
                    <a:pt x="11900" y="13531"/>
                    <a:pt x="11203" y="13594"/>
                  </a:cubicBezTo>
                  <a:cubicBezTo>
                    <a:pt x="11019" y="13141"/>
                    <a:pt x="10653" y="12791"/>
                    <a:pt x="10194" y="12628"/>
                  </a:cubicBezTo>
                  <a:lnTo>
                    <a:pt x="10194" y="10267"/>
                  </a:lnTo>
                  <a:close/>
                  <a:moveTo>
                    <a:pt x="9627" y="13678"/>
                  </a:moveTo>
                  <a:cubicBezTo>
                    <a:pt x="9923" y="13678"/>
                    <a:pt x="10170" y="13905"/>
                    <a:pt x="10191" y="14201"/>
                  </a:cubicBezTo>
                  <a:lnTo>
                    <a:pt x="10191" y="14231"/>
                  </a:lnTo>
                  <a:cubicBezTo>
                    <a:pt x="10191" y="14231"/>
                    <a:pt x="10191" y="14234"/>
                    <a:pt x="10191" y="14237"/>
                  </a:cubicBezTo>
                  <a:cubicBezTo>
                    <a:pt x="10188" y="14545"/>
                    <a:pt x="9938" y="14793"/>
                    <a:pt x="9630" y="14796"/>
                  </a:cubicBezTo>
                  <a:cubicBezTo>
                    <a:pt x="9319" y="14796"/>
                    <a:pt x="9065" y="14545"/>
                    <a:pt x="9062" y="14237"/>
                  </a:cubicBezTo>
                  <a:lnTo>
                    <a:pt x="9062" y="14231"/>
                  </a:lnTo>
                  <a:lnTo>
                    <a:pt x="9062" y="14201"/>
                  </a:lnTo>
                  <a:cubicBezTo>
                    <a:pt x="9083" y="13905"/>
                    <a:pt x="9331" y="13678"/>
                    <a:pt x="9627" y="13678"/>
                  </a:cubicBezTo>
                  <a:close/>
                  <a:moveTo>
                    <a:pt x="1640" y="12579"/>
                  </a:moveTo>
                  <a:lnTo>
                    <a:pt x="1640" y="12579"/>
                  </a:lnTo>
                  <a:cubicBezTo>
                    <a:pt x="1936" y="12812"/>
                    <a:pt x="2250" y="13020"/>
                    <a:pt x="2579" y="13204"/>
                  </a:cubicBezTo>
                  <a:cubicBezTo>
                    <a:pt x="3313" y="13615"/>
                    <a:pt x="4168" y="13953"/>
                    <a:pt x="5110" y="14213"/>
                  </a:cubicBezTo>
                  <a:cubicBezTo>
                    <a:pt x="5496" y="15620"/>
                    <a:pt x="6061" y="16813"/>
                    <a:pt x="6752" y="17691"/>
                  </a:cubicBezTo>
                  <a:cubicBezTo>
                    <a:pt x="4373" y="16828"/>
                    <a:pt x="2501" y="14956"/>
                    <a:pt x="1640" y="12579"/>
                  </a:cubicBezTo>
                  <a:close/>
                  <a:moveTo>
                    <a:pt x="17698" y="12555"/>
                  </a:moveTo>
                  <a:cubicBezTo>
                    <a:pt x="16837" y="14938"/>
                    <a:pt x="14932" y="16831"/>
                    <a:pt x="12535" y="17691"/>
                  </a:cubicBezTo>
                  <a:cubicBezTo>
                    <a:pt x="12770" y="17395"/>
                    <a:pt x="12981" y="17081"/>
                    <a:pt x="13169" y="16752"/>
                  </a:cubicBezTo>
                  <a:cubicBezTo>
                    <a:pt x="13594" y="16013"/>
                    <a:pt x="13945" y="15149"/>
                    <a:pt x="14213" y="14201"/>
                  </a:cubicBezTo>
                  <a:cubicBezTo>
                    <a:pt x="15140" y="13944"/>
                    <a:pt x="15986" y="13609"/>
                    <a:pt x="16713" y="13204"/>
                  </a:cubicBezTo>
                  <a:cubicBezTo>
                    <a:pt x="17058" y="13014"/>
                    <a:pt x="17387" y="12797"/>
                    <a:pt x="17698" y="12555"/>
                  </a:cubicBezTo>
                  <a:close/>
                  <a:moveTo>
                    <a:pt x="6381" y="14503"/>
                  </a:moveTo>
                  <a:cubicBezTo>
                    <a:pt x="6906" y="14602"/>
                    <a:pt x="7450" y="14678"/>
                    <a:pt x="8005" y="14726"/>
                  </a:cubicBezTo>
                  <a:cubicBezTo>
                    <a:pt x="8162" y="15240"/>
                    <a:pt x="8555" y="15650"/>
                    <a:pt x="9062" y="15831"/>
                  </a:cubicBezTo>
                  <a:lnTo>
                    <a:pt x="9062" y="18096"/>
                  </a:lnTo>
                  <a:cubicBezTo>
                    <a:pt x="8286" y="17833"/>
                    <a:pt x="7531" y="17048"/>
                    <a:pt x="6933" y="15853"/>
                  </a:cubicBezTo>
                  <a:cubicBezTo>
                    <a:pt x="6716" y="15415"/>
                    <a:pt x="6532" y="14965"/>
                    <a:pt x="6381" y="14503"/>
                  </a:cubicBezTo>
                  <a:close/>
                  <a:moveTo>
                    <a:pt x="12933" y="14497"/>
                  </a:moveTo>
                  <a:cubicBezTo>
                    <a:pt x="12740" y="15083"/>
                    <a:pt x="12486" y="15650"/>
                    <a:pt x="12184" y="16188"/>
                  </a:cubicBezTo>
                  <a:cubicBezTo>
                    <a:pt x="11595" y="17211"/>
                    <a:pt x="10904" y="17869"/>
                    <a:pt x="10194" y="18099"/>
                  </a:cubicBezTo>
                  <a:lnTo>
                    <a:pt x="10194" y="15831"/>
                  </a:lnTo>
                  <a:cubicBezTo>
                    <a:pt x="10702" y="15650"/>
                    <a:pt x="11094" y="15240"/>
                    <a:pt x="11251" y="14726"/>
                  </a:cubicBezTo>
                  <a:cubicBezTo>
                    <a:pt x="11828" y="14675"/>
                    <a:pt x="12390" y="14596"/>
                    <a:pt x="12933" y="14497"/>
                  </a:cubicBezTo>
                  <a:close/>
                  <a:moveTo>
                    <a:pt x="9630" y="0"/>
                  </a:moveTo>
                  <a:cubicBezTo>
                    <a:pt x="7063" y="0"/>
                    <a:pt x="4645" y="1015"/>
                    <a:pt x="2821" y="2860"/>
                  </a:cubicBezTo>
                  <a:cubicBezTo>
                    <a:pt x="1012" y="4678"/>
                    <a:pt x="1" y="7138"/>
                    <a:pt x="4" y="9702"/>
                  </a:cubicBezTo>
                  <a:cubicBezTo>
                    <a:pt x="4" y="15016"/>
                    <a:pt x="4313" y="19325"/>
                    <a:pt x="9630" y="19325"/>
                  </a:cubicBezTo>
                  <a:cubicBezTo>
                    <a:pt x="9634" y="19325"/>
                    <a:pt x="9637" y="19325"/>
                    <a:pt x="9641" y="19325"/>
                  </a:cubicBezTo>
                  <a:cubicBezTo>
                    <a:pt x="12198" y="19325"/>
                    <a:pt x="14654" y="18314"/>
                    <a:pt x="16469" y="16508"/>
                  </a:cubicBezTo>
                  <a:cubicBezTo>
                    <a:pt x="18314" y="14687"/>
                    <a:pt x="19328" y="12268"/>
                    <a:pt x="19328" y="9702"/>
                  </a:cubicBezTo>
                  <a:cubicBezTo>
                    <a:pt x="19328" y="8407"/>
                    <a:pt x="19069" y="7129"/>
                    <a:pt x="18558" y="5940"/>
                  </a:cubicBezTo>
                  <a:cubicBezTo>
                    <a:pt x="18066" y="4789"/>
                    <a:pt x="17360" y="3741"/>
                    <a:pt x="16472" y="2857"/>
                  </a:cubicBezTo>
                  <a:cubicBezTo>
                    <a:pt x="15587" y="1969"/>
                    <a:pt x="14539" y="1263"/>
                    <a:pt x="13389" y="770"/>
                  </a:cubicBezTo>
                  <a:cubicBezTo>
                    <a:pt x="12199" y="260"/>
                    <a:pt x="10922" y="0"/>
                    <a:pt x="9630" y="0"/>
                  </a:cubicBezTo>
                  <a:close/>
                </a:path>
              </a:pathLst>
            </a:custGeom>
            <a:solidFill>
              <a:srgbClr val="210F08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>
                <a:solidFill>
                  <a:srgbClr val="435D74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0C919C8-308C-4AE8-95A5-A64050AD33D3}"/>
              </a:ext>
            </a:extLst>
          </p:cNvPr>
          <p:cNvGrpSpPr/>
          <p:nvPr/>
        </p:nvGrpSpPr>
        <p:grpSpPr>
          <a:xfrm>
            <a:off x="3817757" y="1018842"/>
            <a:ext cx="2139419" cy="1272012"/>
            <a:chOff x="3606446" y="1552864"/>
            <a:chExt cx="2141400" cy="1273190"/>
          </a:xfrm>
        </p:grpSpPr>
        <p:sp>
          <p:nvSpPr>
            <p:cNvPr id="77" name="Google Shape;418;p36">
              <a:extLst>
                <a:ext uri="{FF2B5EF4-FFF2-40B4-BE49-F238E27FC236}">
                  <a16:creationId xmlns:a16="http://schemas.microsoft.com/office/drawing/2014/main" id="{8269E59A-7A44-4CEA-866B-8B9C907F44C9}"/>
                </a:ext>
              </a:extLst>
            </p:cNvPr>
            <p:cNvSpPr/>
            <p:nvPr/>
          </p:nvSpPr>
          <p:spPr>
            <a:xfrm>
              <a:off x="4257191" y="1552864"/>
              <a:ext cx="948678" cy="769553"/>
            </a:xfrm>
            <a:custGeom>
              <a:avLst/>
              <a:gdLst/>
              <a:ahLst/>
              <a:cxnLst/>
              <a:rect l="l" t="t" r="r" b="b"/>
              <a:pathLst>
                <a:path w="12072" h="9792" extrusionOk="0">
                  <a:moveTo>
                    <a:pt x="5700" y="0"/>
                  </a:moveTo>
                  <a:cubicBezTo>
                    <a:pt x="5260" y="0"/>
                    <a:pt x="4816" y="53"/>
                    <a:pt x="4385" y="147"/>
                  </a:cubicBezTo>
                  <a:cubicBezTo>
                    <a:pt x="3885" y="261"/>
                    <a:pt x="3385" y="443"/>
                    <a:pt x="2953" y="671"/>
                  </a:cubicBezTo>
                  <a:cubicBezTo>
                    <a:pt x="1656" y="1330"/>
                    <a:pt x="428" y="2922"/>
                    <a:pt x="269" y="4400"/>
                  </a:cubicBezTo>
                  <a:cubicBezTo>
                    <a:pt x="1" y="6864"/>
                    <a:pt x="1916" y="9791"/>
                    <a:pt x="4560" y="9791"/>
                  </a:cubicBezTo>
                  <a:cubicBezTo>
                    <a:pt x="4600" y="9791"/>
                    <a:pt x="4640" y="9791"/>
                    <a:pt x="4681" y="9789"/>
                  </a:cubicBezTo>
                  <a:cubicBezTo>
                    <a:pt x="7660" y="9698"/>
                    <a:pt x="12071" y="6583"/>
                    <a:pt x="10366" y="3308"/>
                  </a:cubicBezTo>
                  <a:cubicBezTo>
                    <a:pt x="9775" y="2149"/>
                    <a:pt x="8910" y="1057"/>
                    <a:pt x="7751" y="466"/>
                  </a:cubicBezTo>
                  <a:cubicBezTo>
                    <a:pt x="7129" y="141"/>
                    <a:pt x="6420" y="0"/>
                    <a:pt x="57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78" name="Google Shape;424;p36">
              <a:extLst>
                <a:ext uri="{FF2B5EF4-FFF2-40B4-BE49-F238E27FC236}">
                  <a16:creationId xmlns:a16="http://schemas.microsoft.com/office/drawing/2014/main" id="{5AD31500-0CD5-44BD-9230-3D03E74081E1}"/>
                </a:ext>
              </a:extLst>
            </p:cNvPr>
            <p:cNvSpPr txBox="1">
              <a:spLocks/>
            </p:cNvSpPr>
            <p:nvPr/>
          </p:nvSpPr>
          <p:spPr>
            <a:xfrm>
              <a:off x="3606446" y="2533254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Use of Free Time</a:t>
              </a:r>
            </a:p>
          </p:txBody>
        </p:sp>
        <p:sp>
          <p:nvSpPr>
            <p:cNvPr id="79" name="Google Shape;433;p36">
              <a:extLst>
                <a:ext uri="{FF2B5EF4-FFF2-40B4-BE49-F238E27FC236}">
                  <a16:creationId xmlns:a16="http://schemas.microsoft.com/office/drawing/2014/main" id="{2BED0588-79AD-498B-A518-37DABE03F561}"/>
                </a:ext>
              </a:extLst>
            </p:cNvPr>
            <p:cNvSpPr/>
            <p:nvPr/>
          </p:nvSpPr>
          <p:spPr>
            <a:xfrm>
              <a:off x="4443578" y="1704049"/>
              <a:ext cx="467230" cy="467182"/>
            </a:xfrm>
            <a:custGeom>
              <a:avLst/>
              <a:gdLst/>
              <a:ahLst/>
              <a:cxnLst/>
              <a:rect l="l" t="t" r="r" b="b"/>
              <a:pathLst>
                <a:path w="19329" h="19325" extrusionOk="0">
                  <a:moveTo>
                    <a:pt x="9062" y="1229"/>
                  </a:moveTo>
                  <a:lnTo>
                    <a:pt x="9062" y="4539"/>
                  </a:lnTo>
                  <a:cubicBezTo>
                    <a:pt x="8470" y="4557"/>
                    <a:pt x="7885" y="4602"/>
                    <a:pt x="7311" y="4674"/>
                  </a:cubicBezTo>
                  <a:cubicBezTo>
                    <a:pt x="7223" y="4339"/>
                    <a:pt x="7036" y="4037"/>
                    <a:pt x="6773" y="3811"/>
                  </a:cubicBezTo>
                  <a:cubicBezTo>
                    <a:pt x="7392" y="2428"/>
                    <a:pt x="8211" y="1513"/>
                    <a:pt x="9062" y="1229"/>
                  </a:cubicBezTo>
                  <a:close/>
                  <a:moveTo>
                    <a:pt x="10194" y="1226"/>
                  </a:moveTo>
                  <a:cubicBezTo>
                    <a:pt x="11278" y="1586"/>
                    <a:pt x="12272" y="2944"/>
                    <a:pt x="12912" y="4835"/>
                  </a:cubicBezTo>
                  <a:cubicBezTo>
                    <a:pt x="12015" y="4662"/>
                    <a:pt x="11106" y="4566"/>
                    <a:pt x="10194" y="4539"/>
                  </a:cubicBezTo>
                  <a:lnTo>
                    <a:pt x="10194" y="1226"/>
                  </a:lnTo>
                  <a:close/>
                  <a:moveTo>
                    <a:pt x="5665" y="4530"/>
                  </a:moveTo>
                  <a:cubicBezTo>
                    <a:pt x="6170" y="4530"/>
                    <a:pt x="6423" y="5139"/>
                    <a:pt x="6067" y="5496"/>
                  </a:cubicBezTo>
                  <a:cubicBezTo>
                    <a:pt x="5950" y="5611"/>
                    <a:pt x="5808" y="5663"/>
                    <a:pt x="5669" y="5663"/>
                  </a:cubicBezTo>
                  <a:cubicBezTo>
                    <a:pt x="5378" y="5663"/>
                    <a:pt x="5101" y="5438"/>
                    <a:pt x="5101" y="5097"/>
                  </a:cubicBezTo>
                  <a:cubicBezTo>
                    <a:pt x="5101" y="4783"/>
                    <a:pt x="5351" y="4530"/>
                    <a:pt x="5665" y="4530"/>
                  </a:cubicBezTo>
                  <a:close/>
                  <a:moveTo>
                    <a:pt x="6743" y="1643"/>
                  </a:moveTo>
                  <a:cubicBezTo>
                    <a:pt x="6363" y="2129"/>
                    <a:pt x="6019" y="2718"/>
                    <a:pt x="5717" y="3397"/>
                  </a:cubicBezTo>
                  <a:lnTo>
                    <a:pt x="5665" y="3397"/>
                  </a:lnTo>
                  <a:cubicBezTo>
                    <a:pt x="4578" y="3397"/>
                    <a:pt x="3769" y="4406"/>
                    <a:pt x="4008" y="5469"/>
                  </a:cubicBezTo>
                  <a:cubicBezTo>
                    <a:pt x="3075" y="5822"/>
                    <a:pt x="2277" y="6266"/>
                    <a:pt x="1646" y="6773"/>
                  </a:cubicBezTo>
                  <a:cubicBezTo>
                    <a:pt x="2507" y="4394"/>
                    <a:pt x="4373" y="2516"/>
                    <a:pt x="6743" y="1643"/>
                  </a:cubicBezTo>
                  <a:close/>
                  <a:moveTo>
                    <a:pt x="12510" y="1631"/>
                  </a:moveTo>
                  <a:lnTo>
                    <a:pt x="12510" y="1631"/>
                  </a:lnTo>
                  <a:cubicBezTo>
                    <a:pt x="14926" y="2500"/>
                    <a:pt x="16828" y="4403"/>
                    <a:pt x="17698" y="6818"/>
                  </a:cubicBezTo>
                  <a:cubicBezTo>
                    <a:pt x="17269" y="6483"/>
                    <a:pt x="16810" y="6196"/>
                    <a:pt x="16327" y="5955"/>
                  </a:cubicBezTo>
                  <a:cubicBezTo>
                    <a:pt x="15645" y="5614"/>
                    <a:pt x="14932" y="5342"/>
                    <a:pt x="14195" y="5136"/>
                  </a:cubicBezTo>
                  <a:cubicBezTo>
                    <a:pt x="13933" y="4203"/>
                    <a:pt x="13585" y="3349"/>
                    <a:pt x="13169" y="2612"/>
                  </a:cubicBezTo>
                  <a:cubicBezTo>
                    <a:pt x="12975" y="2268"/>
                    <a:pt x="12755" y="1942"/>
                    <a:pt x="12510" y="1631"/>
                  </a:cubicBezTo>
                  <a:close/>
                  <a:moveTo>
                    <a:pt x="4636" y="6444"/>
                  </a:moveTo>
                  <a:cubicBezTo>
                    <a:pt x="4684" y="6483"/>
                    <a:pt x="4738" y="6519"/>
                    <a:pt x="4793" y="6553"/>
                  </a:cubicBezTo>
                  <a:cubicBezTo>
                    <a:pt x="4651" y="7407"/>
                    <a:pt x="4566" y="8268"/>
                    <a:pt x="4542" y="9134"/>
                  </a:cubicBezTo>
                  <a:lnTo>
                    <a:pt x="1230" y="9134"/>
                  </a:lnTo>
                  <a:cubicBezTo>
                    <a:pt x="1568" y="8083"/>
                    <a:pt x="2821" y="7081"/>
                    <a:pt x="4636" y="6444"/>
                  </a:cubicBezTo>
                  <a:close/>
                  <a:moveTo>
                    <a:pt x="9062" y="5674"/>
                  </a:moveTo>
                  <a:lnTo>
                    <a:pt x="9062" y="9134"/>
                  </a:lnTo>
                  <a:lnTo>
                    <a:pt x="5674" y="9134"/>
                  </a:lnTo>
                  <a:cubicBezTo>
                    <a:pt x="5698" y="8343"/>
                    <a:pt x="5774" y="7558"/>
                    <a:pt x="5904" y="6776"/>
                  </a:cubicBezTo>
                  <a:lnTo>
                    <a:pt x="5904" y="6779"/>
                  </a:lnTo>
                  <a:cubicBezTo>
                    <a:pt x="6462" y="6698"/>
                    <a:pt x="6949" y="6344"/>
                    <a:pt x="7196" y="5834"/>
                  </a:cubicBezTo>
                  <a:cubicBezTo>
                    <a:pt x="7815" y="5746"/>
                    <a:pt x="8437" y="5692"/>
                    <a:pt x="9062" y="5674"/>
                  </a:cubicBezTo>
                  <a:close/>
                  <a:moveTo>
                    <a:pt x="10194" y="5671"/>
                  </a:moveTo>
                  <a:cubicBezTo>
                    <a:pt x="11227" y="5701"/>
                    <a:pt x="12257" y="5834"/>
                    <a:pt x="13265" y="6063"/>
                  </a:cubicBezTo>
                  <a:cubicBezTo>
                    <a:pt x="13422" y="6743"/>
                    <a:pt x="13534" y="7431"/>
                    <a:pt x="13597" y="8126"/>
                  </a:cubicBezTo>
                  <a:cubicBezTo>
                    <a:pt x="13144" y="8310"/>
                    <a:pt x="12794" y="8675"/>
                    <a:pt x="12631" y="9134"/>
                  </a:cubicBezTo>
                  <a:lnTo>
                    <a:pt x="10194" y="9134"/>
                  </a:lnTo>
                  <a:lnTo>
                    <a:pt x="10194" y="5671"/>
                  </a:lnTo>
                  <a:close/>
                  <a:moveTo>
                    <a:pt x="14497" y="6417"/>
                  </a:moveTo>
                  <a:cubicBezTo>
                    <a:pt x="14950" y="6571"/>
                    <a:pt x="15391" y="6752"/>
                    <a:pt x="15817" y="6966"/>
                  </a:cubicBezTo>
                  <a:cubicBezTo>
                    <a:pt x="17037" y="7585"/>
                    <a:pt x="17837" y="8352"/>
                    <a:pt x="18099" y="9137"/>
                  </a:cubicBezTo>
                  <a:lnTo>
                    <a:pt x="15835" y="9134"/>
                  </a:lnTo>
                  <a:cubicBezTo>
                    <a:pt x="15654" y="8627"/>
                    <a:pt x="15243" y="8234"/>
                    <a:pt x="14730" y="8077"/>
                  </a:cubicBezTo>
                  <a:cubicBezTo>
                    <a:pt x="14678" y="7519"/>
                    <a:pt x="14603" y="6966"/>
                    <a:pt x="14497" y="6417"/>
                  </a:cubicBezTo>
                  <a:close/>
                  <a:moveTo>
                    <a:pt x="14241" y="9137"/>
                  </a:moveTo>
                  <a:cubicBezTo>
                    <a:pt x="14555" y="9137"/>
                    <a:pt x="14808" y="9391"/>
                    <a:pt x="14808" y="9702"/>
                  </a:cubicBezTo>
                  <a:cubicBezTo>
                    <a:pt x="14808" y="10016"/>
                    <a:pt x="14555" y="10270"/>
                    <a:pt x="14241" y="10270"/>
                  </a:cubicBezTo>
                  <a:lnTo>
                    <a:pt x="14241" y="10267"/>
                  </a:lnTo>
                  <a:lnTo>
                    <a:pt x="14204" y="10267"/>
                  </a:lnTo>
                  <a:cubicBezTo>
                    <a:pt x="13902" y="10251"/>
                    <a:pt x="13667" y="10004"/>
                    <a:pt x="13667" y="9702"/>
                  </a:cubicBezTo>
                  <a:cubicBezTo>
                    <a:pt x="13667" y="9403"/>
                    <a:pt x="13899" y="9155"/>
                    <a:pt x="14195" y="9137"/>
                  </a:cubicBezTo>
                  <a:close/>
                  <a:moveTo>
                    <a:pt x="18099" y="10270"/>
                  </a:moveTo>
                  <a:cubicBezTo>
                    <a:pt x="17861" y="10967"/>
                    <a:pt x="17194" y="11643"/>
                    <a:pt x="16161" y="12217"/>
                  </a:cubicBezTo>
                  <a:cubicBezTo>
                    <a:pt x="15632" y="12504"/>
                    <a:pt x="15080" y="12742"/>
                    <a:pt x="14506" y="12930"/>
                  </a:cubicBezTo>
                  <a:cubicBezTo>
                    <a:pt x="14606" y="12407"/>
                    <a:pt x="14678" y="11873"/>
                    <a:pt x="14730" y="11323"/>
                  </a:cubicBezTo>
                  <a:lnTo>
                    <a:pt x="14730" y="11326"/>
                  </a:lnTo>
                  <a:cubicBezTo>
                    <a:pt x="15243" y="11166"/>
                    <a:pt x="15654" y="10774"/>
                    <a:pt x="15835" y="10270"/>
                  </a:cubicBezTo>
                  <a:close/>
                  <a:moveTo>
                    <a:pt x="4542" y="10267"/>
                  </a:moveTo>
                  <a:cubicBezTo>
                    <a:pt x="4566" y="11163"/>
                    <a:pt x="4660" y="12060"/>
                    <a:pt x="4820" y="12945"/>
                  </a:cubicBezTo>
                  <a:cubicBezTo>
                    <a:pt x="2927" y="12320"/>
                    <a:pt x="1583" y="11351"/>
                    <a:pt x="1230" y="10267"/>
                  </a:cubicBezTo>
                  <a:close/>
                  <a:moveTo>
                    <a:pt x="9062" y="10267"/>
                  </a:moveTo>
                  <a:lnTo>
                    <a:pt x="9062" y="12628"/>
                  </a:lnTo>
                  <a:cubicBezTo>
                    <a:pt x="8603" y="12791"/>
                    <a:pt x="8238" y="13141"/>
                    <a:pt x="8054" y="13594"/>
                  </a:cubicBezTo>
                  <a:cubicBezTo>
                    <a:pt x="7377" y="13534"/>
                    <a:pt x="6707" y="13428"/>
                    <a:pt x="6046" y="13280"/>
                  </a:cubicBezTo>
                  <a:cubicBezTo>
                    <a:pt x="5828" y="12290"/>
                    <a:pt x="5702" y="11281"/>
                    <a:pt x="5674" y="10267"/>
                  </a:cubicBezTo>
                  <a:close/>
                  <a:moveTo>
                    <a:pt x="12631" y="10267"/>
                  </a:moveTo>
                  <a:cubicBezTo>
                    <a:pt x="12794" y="10725"/>
                    <a:pt x="13144" y="11091"/>
                    <a:pt x="13597" y="11275"/>
                  </a:cubicBezTo>
                  <a:cubicBezTo>
                    <a:pt x="13534" y="11945"/>
                    <a:pt x="13431" y="12613"/>
                    <a:pt x="13280" y="13268"/>
                  </a:cubicBezTo>
                  <a:cubicBezTo>
                    <a:pt x="12595" y="13422"/>
                    <a:pt x="11900" y="13531"/>
                    <a:pt x="11203" y="13594"/>
                  </a:cubicBezTo>
                  <a:cubicBezTo>
                    <a:pt x="11019" y="13141"/>
                    <a:pt x="10653" y="12791"/>
                    <a:pt x="10194" y="12628"/>
                  </a:cubicBezTo>
                  <a:lnTo>
                    <a:pt x="10194" y="10267"/>
                  </a:lnTo>
                  <a:close/>
                  <a:moveTo>
                    <a:pt x="9627" y="13678"/>
                  </a:moveTo>
                  <a:cubicBezTo>
                    <a:pt x="9923" y="13678"/>
                    <a:pt x="10170" y="13905"/>
                    <a:pt x="10191" y="14201"/>
                  </a:cubicBezTo>
                  <a:lnTo>
                    <a:pt x="10191" y="14231"/>
                  </a:lnTo>
                  <a:cubicBezTo>
                    <a:pt x="10191" y="14231"/>
                    <a:pt x="10191" y="14234"/>
                    <a:pt x="10191" y="14237"/>
                  </a:cubicBezTo>
                  <a:cubicBezTo>
                    <a:pt x="10188" y="14545"/>
                    <a:pt x="9938" y="14793"/>
                    <a:pt x="9630" y="14796"/>
                  </a:cubicBezTo>
                  <a:cubicBezTo>
                    <a:pt x="9319" y="14796"/>
                    <a:pt x="9065" y="14545"/>
                    <a:pt x="9062" y="14237"/>
                  </a:cubicBezTo>
                  <a:lnTo>
                    <a:pt x="9062" y="14231"/>
                  </a:lnTo>
                  <a:lnTo>
                    <a:pt x="9062" y="14201"/>
                  </a:lnTo>
                  <a:cubicBezTo>
                    <a:pt x="9083" y="13905"/>
                    <a:pt x="9331" y="13678"/>
                    <a:pt x="9627" y="13678"/>
                  </a:cubicBezTo>
                  <a:close/>
                  <a:moveTo>
                    <a:pt x="1640" y="12579"/>
                  </a:moveTo>
                  <a:lnTo>
                    <a:pt x="1640" y="12579"/>
                  </a:lnTo>
                  <a:cubicBezTo>
                    <a:pt x="1936" y="12812"/>
                    <a:pt x="2250" y="13020"/>
                    <a:pt x="2579" y="13204"/>
                  </a:cubicBezTo>
                  <a:cubicBezTo>
                    <a:pt x="3313" y="13615"/>
                    <a:pt x="4168" y="13953"/>
                    <a:pt x="5110" y="14213"/>
                  </a:cubicBezTo>
                  <a:cubicBezTo>
                    <a:pt x="5496" y="15620"/>
                    <a:pt x="6061" y="16813"/>
                    <a:pt x="6752" y="17691"/>
                  </a:cubicBezTo>
                  <a:cubicBezTo>
                    <a:pt x="4373" y="16828"/>
                    <a:pt x="2501" y="14956"/>
                    <a:pt x="1640" y="12579"/>
                  </a:cubicBezTo>
                  <a:close/>
                  <a:moveTo>
                    <a:pt x="17698" y="12555"/>
                  </a:moveTo>
                  <a:cubicBezTo>
                    <a:pt x="16837" y="14938"/>
                    <a:pt x="14932" y="16831"/>
                    <a:pt x="12535" y="17691"/>
                  </a:cubicBezTo>
                  <a:cubicBezTo>
                    <a:pt x="12770" y="17395"/>
                    <a:pt x="12981" y="17081"/>
                    <a:pt x="13169" y="16752"/>
                  </a:cubicBezTo>
                  <a:cubicBezTo>
                    <a:pt x="13594" y="16013"/>
                    <a:pt x="13945" y="15149"/>
                    <a:pt x="14213" y="14201"/>
                  </a:cubicBezTo>
                  <a:cubicBezTo>
                    <a:pt x="15140" y="13944"/>
                    <a:pt x="15986" y="13609"/>
                    <a:pt x="16713" y="13204"/>
                  </a:cubicBezTo>
                  <a:cubicBezTo>
                    <a:pt x="17058" y="13014"/>
                    <a:pt x="17387" y="12797"/>
                    <a:pt x="17698" y="12555"/>
                  </a:cubicBezTo>
                  <a:close/>
                  <a:moveTo>
                    <a:pt x="6381" y="14503"/>
                  </a:moveTo>
                  <a:cubicBezTo>
                    <a:pt x="6906" y="14602"/>
                    <a:pt x="7450" y="14678"/>
                    <a:pt x="8005" y="14726"/>
                  </a:cubicBezTo>
                  <a:cubicBezTo>
                    <a:pt x="8162" y="15240"/>
                    <a:pt x="8555" y="15650"/>
                    <a:pt x="9062" y="15831"/>
                  </a:cubicBezTo>
                  <a:lnTo>
                    <a:pt x="9062" y="18096"/>
                  </a:lnTo>
                  <a:cubicBezTo>
                    <a:pt x="8286" y="17833"/>
                    <a:pt x="7531" y="17048"/>
                    <a:pt x="6933" y="15853"/>
                  </a:cubicBezTo>
                  <a:cubicBezTo>
                    <a:pt x="6716" y="15415"/>
                    <a:pt x="6532" y="14965"/>
                    <a:pt x="6381" y="14503"/>
                  </a:cubicBezTo>
                  <a:close/>
                  <a:moveTo>
                    <a:pt x="12933" y="14497"/>
                  </a:moveTo>
                  <a:cubicBezTo>
                    <a:pt x="12740" y="15083"/>
                    <a:pt x="12486" y="15650"/>
                    <a:pt x="12184" y="16188"/>
                  </a:cubicBezTo>
                  <a:cubicBezTo>
                    <a:pt x="11595" y="17211"/>
                    <a:pt x="10904" y="17869"/>
                    <a:pt x="10194" y="18099"/>
                  </a:cubicBezTo>
                  <a:lnTo>
                    <a:pt x="10194" y="15831"/>
                  </a:lnTo>
                  <a:cubicBezTo>
                    <a:pt x="10702" y="15650"/>
                    <a:pt x="11094" y="15240"/>
                    <a:pt x="11251" y="14726"/>
                  </a:cubicBezTo>
                  <a:cubicBezTo>
                    <a:pt x="11828" y="14675"/>
                    <a:pt x="12390" y="14596"/>
                    <a:pt x="12933" y="14497"/>
                  </a:cubicBezTo>
                  <a:close/>
                  <a:moveTo>
                    <a:pt x="9630" y="0"/>
                  </a:moveTo>
                  <a:cubicBezTo>
                    <a:pt x="7063" y="0"/>
                    <a:pt x="4645" y="1015"/>
                    <a:pt x="2821" y="2860"/>
                  </a:cubicBezTo>
                  <a:cubicBezTo>
                    <a:pt x="1012" y="4678"/>
                    <a:pt x="1" y="7138"/>
                    <a:pt x="4" y="9702"/>
                  </a:cubicBezTo>
                  <a:cubicBezTo>
                    <a:pt x="4" y="15016"/>
                    <a:pt x="4313" y="19325"/>
                    <a:pt x="9630" y="19325"/>
                  </a:cubicBezTo>
                  <a:cubicBezTo>
                    <a:pt x="9634" y="19325"/>
                    <a:pt x="9637" y="19325"/>
                    <a:pt x="9641" y="19325"/>
                  </a:cubicBezTo>
                  <a:cubicBezTo>
                    <a:pt x="12198" y="19325"/>
                    <a:pt x="14654" y="18314"/>
                    <a:pt x="16469" y="16508"/>
                  </a:cubicBezTo>
                  <a:cubicBezTo>
                    <a:pt x="18314" y="14687"/>
                    <a:pt x="19328" y="12268"/>
                    <a:pt x="19328" y="9702"/>
                  </a:cubicBezTo>
                  <a:cubicBezTo>
                    <a:pt x="19328" y="8407"/>
                    <a:pt x="19069" y="7129"/>
                    <a:pt x="18558" y="5940"/>
                  </a:cubicBezTo>
                  <a:cubicBezTo>
                    <a:pt x="18066" y="4789"/>
                    <a:pt x="17360" y="3741"/>
                    <a:pt x="16472" y="2857"/>
                  </a:cubicBezTo>
                  <a:cubicBezTo>
                    <a:pt x="15587" y="1969"/>
                    <a:pt x="14539" y="1263"/>
                    <a:pt x="13389" y="770"/>
                  </a:cubicBezTo>
                  <a:cubicBezTo>
                    <a:pt x="12199" y="260"/>
                    <a:pt x="10922" y="0"/>
                    <a:pt x="9630" y="0"/>
                  </a:cubicBezTo>
                  <a:close/>
                </a:path>
              </a:pathLst>
            </a:custGeom>
            <a:solidFill>
              <a:srgbClr val="210F08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>
                <a:solidFill>
                  <a:srgbClr val="435D74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8E78591-DEA6-4E33-A689-839E433BCF45}"/>
              </a:ext>
            </a:extLst>
          </p:cNvPr>
          <p:cNvGrpSpPr/>
          <p:nvPr/>
        </p:nvGrpSpPr>
        <p:grpSpPr>
          <a:xfrm>
            <a:off x="-192564" y="2980567"/>
            <a:ext cx="2139419" cy="1272017"/>
            <a:chOff x="240541" y="937950"/>
            <a:chExt cx="2141400" cy="1273195"/>
          </a:xfrm>
        </p:grpSpPr>
        <p:sp>
          <p:nvSpPr>
            <p:cNvPr id="81" name="Google Shape;419;p36">
              <a:extLst>
                <a:ext uri="{FF2B5EF4-FFF2-40B4-BE49-F238E27FC236}">
                  <a16:creationId xmlns:a16="http://schemas.microsoft.com/office/drawing/2014/main" id="{0B8269C7-A8A0-4999-B941-FC1347D1B05E}"/>
                </a:ext>
              </a:extLst>
            </p:cNvPr>
            <p:cNvSpPr/>
            <p:nvPr/>
          </p:nvSpPr>
          <p:spPr>
            <a:xfrm>
              <a:off x="848866" y="937950"/>
              <a:ext cx="924731" cy="769562"/>
            </a:xfrm>
            <a:custGeom>
              <a:avLst/>
              <a:gdLst/>
              <a:ahLst/>
              <a:cxnLst/>
              <a:rect l="l" t="t" r="r" b="b"/>
              <a:pathLst>
                <a:path w="16254" h="13526" extrusionOk="0">
                  <a:moveTo>
                    <a:pt x="8024" y="0"/>
                  </a:moveTo>
                  <a:cubicBezTo>
                    <a:pt x="7636" y="0"/>
                    <a:pt x="7252" y="29"/>
                    <a:pt x="6868" y="89"/>
                  </a:cubicBezTo>
                  <a:cubicBezTo>
                    <a:pt x="4822" y="362"/>
                    <a:pt x="2434" y="1931"/>
                    <a:pt x="1524" y="3841"/>
                  </a:cubicBezTo>
                  <a:cubicBezTo>
                    <a:pt x="1" y="7093"/>
                    <a:pt x="1251" y="12027"/>
                    <a:pt x="4935" y="13164"/>
                  </a:cubicBezTo>
                  <a:cubicBezTo>
                    <a:pt x="5702" y="13405"/>
                    <a:pt x="6590" y="13525"/>
                    <a:pt x="7520" y="13525"/>
                  </a:cubicBezTo>
                  <a:cubicBezTo>
                    <a:pt x="11499" y="13525"/>
                    <a:pt x="16254" y="11336"/>
                    <a:pt x="15646" y="7115"/>
                  </a:cubicBezTo>
                  <a:cubicBezTo>
                    <a:pt x="15373" y="5296"/>
                    <a:pt x="14736" y="3409"/>
                    <a:pt x="13440" y="2067"/>
                  </a:cubicBezTo>
                  <a:cubicBezTo>
                    <a:pt x="12348" y="907"/>
                    <a:pt x="10711" y="248"/>
                    <a:pt x="9074" y="66"/>
                  </a:cubicBezTo>
                  <a:cubicBezTo>
                    <a:pt x="8720" y="23"/>
                    <a:pt x="8370" y="0"/>
                    <a:pt x="802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/>
            </a:p>
          </p:txBody>
        </p:sp>
        <p:sp>
          <p:nvSpPr>
            <p:cNvPr id="82" name="Google Shape;422;p36">
              <a:extLst>
                <a:ext uri="{FF2B5EF4-FFF2-40B4-BE49-F238E27FC236}">
                  <a16:creationId xmlns:a16="http://schemas.microsoft.com/office/drawing/2014/main" id="{6027CC30-C587-44DB-A4CC-9880C0DF52EA}"/>
                </a:ext>
              </a:extLst>
            </p:cNvPr>
            <p:cNvSpPr txBox="1">
              <a:spLocks/>
            </p:cNvSpPr>
            <p:nvPr/>
          </p:nvSpPr>
          <p:spPr>
            <a:xfrm>
              <a:off x="240541" y="1918345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Pre-Trip Work Preparation</a:t>
              </a:r>
            </a:p>
          </p:txBody>
        </p:sp>
        <p:grpSp>
          <p:nvGrpSpPr>
            <p:cNvPr id="83" name="Google Shape;427;p36">
              <a:extLst>
                <a:ext uri="{FF2B5EF4-FFF2-40B4-BE49-F238E27FC236}">
                  <a16:creationId xmlns:a16="http://schemas.microsoft.com/office/drawing/2014/main" id="{B3BD90EF-C0CA-4B57-B5FD-7DF4FF2D5799}"/>
                </a:ext>
              </a:extLst>
            </p:cNvPr>
            <p:cNvGrpSpPr/>
            <p:nvPr/>
          </p:nvGrpSpPr>
          <p:grpSpPr>
            <a:xfrm>
              <a:off x="1104452" y="1089575"/>
              <a:ext cx="413567" cy="466312"/>
              <a:chOff x="1843736" y="1995633"/>
              <a:chExt cx="413567" cy="466312"/>
            </a:xfrm>
          </p:grpSpPr>
          <p:sp>
            <p:nvSpPr>
              <p:cNvPr id="84" name="Google Shape;428;p36">
                <a:extLst>
                  <a:ext uri="{FF2B5EF4-FFF2-40B4-BE49-F238E27FC236}">
                    <a16:creationId xmlns:a16="http://schemas.microsoft.com/office/drawing/2014/main" id="{E94B84E8-CA4F-4B6B-B5CB-3929E100398A}"/>
                  </a:ext>
                </a:extLst>
              </p:cNvPr>
              <p:cNvSpPr/>
              <p:nvPr/>
            </p:nvSpPr>
            <p:spPr>
              <a:xfrm>
                <a:off x="1843736" y="2077755"/>
                <a:ext cx="413567" cy="384189"/>
              </a:xfrm>
              <a:custGeom>
                <a:avLst/>
                <a:gdLst/>
                <a:ahLst/>
                <a:cxnLst/>
                <a:rect l="l" t="t" r="r" b="b"/>
                <a:pathLst>
                  <a:path w="17109" h="15892" extrusionOk="0">
                    <a:moveTo>
                      <a:pt x="3397" y="6794"/>
                    </a:moveTo>
                    <a:lnTo>
                      <a:pt x="3397" y="14759"/>
                    </a:lnTo>
                    <a:lnTo>
                      <a:pt x="1132" y="14759"/>
                    </a:lnTo>
                    <a:lnTo>
                      <a:pt x="1132" y="6794"/>
                    </a:lnTo>
                    <a:close/>
                    <a:moveTo>
                      <a:pt x="9034" y="1132"/>
                    </a:moveTo>
                    <a:cubicBezTo>
                      <a:pt x="9683" y="1175"/>
                      <a:pt x="10191" y="1712"/>
                      <a:pt x="10191" y="2364"/>
                    </a:cubicBezTo>
                    <a:cubicBezTo>
                      <a:pt x="10191" y="3346"/>
                      <a:pt x="9774" y="5275"/>
                      <a:pt x="9221" y="5828"/>
                    </a:cubicBezTo>
                    <a:cubicBezTo>
                      <a:pt x="8865" y="6184"/>
                      <a:pt x="9119" y="6794"/>
                      <a:pt x="9623" y="6794"/>
                    </a:cubicBezTo>
                    <a:lnTo>
                      <a:pt x="15285" y="6794"/>
                    </a:lnTo>
                    <a:cubicBezTo>
                      <a:pt x="15599" y="6794"/>
                      <a:pt x="15849" y="7047"/>
                      <a:pt x="15849" y="7361"/>
                    </a:cubicBezTo>
                    <a:cubicBezTo>
                      <a:pt x="15849" y="7672"/>
                      <a:pt x="15599" y="7926"/>
                      <a:pt x="15285" y="7926"/>
                    </a:cubicBezTo>
                    <a:lnTo>
                      <a:pt x="11888" y="7926"/>
                    </a:lnTo>
                    <a:cubicBezTo>
                      <a:pt x="11574" y="7926"/>
                      <a:pt x="11323" y="8180"/>
                      <a:pt x="11323" y="8494"/>
                    </a:cubicBezTo>
                    <a:cubicBezTo>
                      <a:pt x="11323" y="8805"/>
                      <a:pt x="11574" y="9058"/>
                      <a:pt x="11888" y="9058"/>
                    </a:cubicBezTo>
                    <a:lnTo>
                      <a:pt x="15285" y="9058"/>
                    </a:lnTo>
                    <a:cubicBezTo>
                      <a:pt x="15586" y="9058"/>
                      <a:pt x="15852" y="9342"/>
                      <a:pt x="15852" y="9662"/>
                    </a:cubicBezTo>
                    <a:cubicBezTo>
                      <a:pt x="15852" y="9976"/>
                      <a:pt x="15599" y="10230"/>
                      <a:pt x="15285" y="10230"/>
                    </a:cubicBezTo>
                    <a:lnTo>
                      <a:pt x="11888" y="10230"/>
                    </a:lnTo>
                    <a:cubicBezTo>
                      <a:pt x="11574" y="10230"/>
                      <a:pt x="11323" y="10484"/>
                      <a:pt x="11323" y="10795"/>
                    </a:cubicBezTo>
                    <a:cubicBezTo>
                      <a:pt x="11323" y="11109"/>
                      <a:pt x="11574" y="11362"/>
                      <a:pt x="11888" y="11362"/>
                    </a:cubicBezTo>
                    <a:lnTo>
                      <a:pt x="14152" y="11362"/>
                    </a:lnTo>
                    <a:cubicBezTo>
                      <a:pt x="14466" y="11362"/>
                      <a:pt x="14717" y="11616"/>
                      <a:pt x="14717" y="11927"/>
                    </a:cubicBezTo>
                    <a:cubicBezTo>
                      <a:pt x="14717" y="12241"/>
                      <a:pt x="14466" y="12494"/>
                      <a:pt x="14152" y="12494"/>
                    </a:cubicBezTo>
                    <a:lnTo>
                      <a:pt x="11888" y="12494"/>
                    </a:lnTo>
                    <a:cubicBezTo>
                      <a:pt x="11574" y="12494"/>
                      <a:pt x="11323" y="12748"/>
                      <a:pt x="11323" y="13059"/>
                    </a:cubicBezTo>
                    <a:cubicBezTo>
                      <a:pt x="11323" y="13373"/>
                      <a:pt x="11574" y="13627"/>
                      <a:pt x="11888" y="13627"/>
                    </a:cubicBezTo>
                    <a:lnTo>
                      <a:pt x="13020" y="13627"/>
                    </a:lnTo>
                    <a:cubicBezTo>
                      <a:pt x="13334" y="13627"/>
                      <a:pt x="13585" y="13880"/>
                      <a:pt x="13585" y="14191"/>
                    </a:cubicBezTo>
                    <a:cubicBezTo>
                      <a:pt x="13585" y="14505"/>
                      <a:pt x="13334" y="14759"/>
                      <a:pt x="13020" y="14759"/>
                    </a:cubicBezTo>
                    <a:lnTo>
                      <a:pt x="9197" y="14759"/>
                    </a:lnTo>
                    <a:cubicBezTo>
                      <a:pt x="8041" y="14759"/>
                      <a:pt x="6890" y="14572"/>
                      <a:pt x="5794" y="14207"/>
                    </a:cubicBezTo>
                    <a:lnTo>
                      <a:pt x="4529" y="13784"/>
                    </a:lnTo>
                    <a:lnTo>
                      <a:pt x="4529" y="7712"/>
                    </a:lnTo>
                    <a:lnTo>
                      <a:pt x="5686" y="7132"/>
                    </a:lnTo>
                    <a:cubicBezTo>
                      <a:pt x="6265" y="6842"/>
                      <a:pt x="6797" y="6459"/>
                      <a:pt x="7253" y="6003"/>
                    </a:cubicBezTo>
                    <a:lnTo>
                      <a:pt x="7289" y="5963"/>
                    </a:lnTo>
                    <a:cubicBezTo>
                      <a:pt x="8352" y="4901"/>
                      <a:pt x="8917" y="2654"/>
                      <a:pt x="9034" y="1132"/>
                    </a:cubicBezTo>
                    <a:close/>
                    <a:moveTo>
                      <a:pt x="8491" y="0"/>
                    </a:moveTo>
                    <a:cubicBezTo>
                      <a:pt x="8177" y="0"/>
                      <a:pt x="7926" y="254"/>
                      <a:pt x="7926" y="568"/>
                    </a:cubicBezTo>
                    <a:cubicBezTo>
                      <a:pt x="7926" y="1887"/>
                      <a:pt x="7380" y="4276"/>
                      <a:pt x="6492" y="5166"/>
                    </a:cubicBezTo>
                    <a:lnTo>
                      <a:pt x="6456" y="5203"/>
                    </a:lnTo>
                    <a:cubicBezTo>
                      <a:pt x="6081" y="5574"/>
                      <a:pt x="5652" y="5885"/>
                      <a:pt x="5181" y="6120"/>
                    </a:cubicBezTo>
                    <a:lnTo>
                      <a:pt x="4529" y="6444"/>
                    </a:lnTo>
                    <a:lnTo>
                      <a:pt x="4529" y="6229"/>
                    </a:lnTo>
                    <a:cubicBezTo>
                      <a:pt x="4529" y="5915"/>
                      <a:pt x="4276" y="5661"/>
                      <a:pt x="3962" y="5661"/>
                    </a:cubicBezTo>
                    <a:lnTo>
                      <a:pt x="565" y="5661"/>
                    </a:lnTo>
                    <a:cubicBezTo>
                      <a:pt x="251" y="5661"/>
                      <a:pt x="0" y="5915"/>
                      <a:pt x="0" y="6229"/>
                    </a:cubicBezTo>
                    <a:lnTo>
                      <a:pt x="0" y="15324"/>
                    </a:lnTo>
                    <a:cubicBezTo>
                      <a:pt x="0" y="15638"/>
                      <a:pt x="251" y="15891"/>
                      <a:pt x="565" y="15891"/>
                    </a:cubicBezTo>
                    <a:lnTo>
                      <a:pt x="3962" y="15891"/>
                    </a:lnTo>
                    <a:cubicBezTo>
                      <a:pt x="4276" y="15891"/>
                      <a:pt x="4529" y="15638"/>
                      <a:pt x="4529" y="15324"/>
                    </a:cubicBezTo>
                    <a:lnTo>
                      <a:pt x="4529" y="14976"/>
                    </a:lnTo>
                    <a:lnTo>
                      <a:pt x="5435" y="15278"/>
                    </a:lnTo>
                    <a:cubicBezTo>
                      <a:pt x="6649" y="15683"/>
                      <a:pt x="7917" y="15888"/>
                      <a:pt x="9197" y="15888"/>
                    </a:cubicBezTo>
                    <a:lnTo>
                      <a:pt x="13020" y="15888"/>
                    </a:lnTo>
                    <a:cubicBezTo>
                      <a:pt x="14219" y="15888"/>
                      <a:pt x="15040" y="14681"/>
                      <a:pt x="14599" y="13566"/>
                    </a:cubicBezTo>
                    <a:cubicBezTo>
                      <a:pt x="15577" y="13298"/>
                      <a:pt x="16106" y="12241"/>
                      <a:pt x="15731" y="11302"/>
                    </a:cubicBezTo>
                    <a:cubicBezTo>
                      <a:pt x="16468" y="11100"/>
                      <a:pt x="16981" y="10429"/>
                      <a:pt x="16984" y="9662"/>
                    </a:cubicBezTo>
                    <a:cubicBezTo>
                      <a:pt x="16981" y="9233"/>
                      <a:pt x="16824" y="8823"/>
                      <a:pt x="16541" y="8503"/>
                    </a:cubicBezTo>
                    <a:cubicBezTo>
                      <a:pt x="16994" y="8005"/>
                      <a:pt x="17108" y="7289"/>
                      <a:pt x="16837" y="6673"/>
                    </a:cubicBezTo>
                    <a:cubicBezTo>
                      <a:pt x="16565" y="6060"/>
                      <a:pt x="15958" y="5661"/>
                      <a:pt x="15285" y="5661"/>
                    </a:cubicBezTo>
                    <a:lnTo>
                      <a:pt x="10635" y="5661"/>
                    </a:lnTo>
                    <a:cubicBezTo>
                      <a:pt x="11109" y="4577"/>
                      <a:pt x="11323" y="3104"/>
                      <a:pt x="11323" y="2364"/>
                    </a:cubicBezTo>
                    <a:cubicBezTo>
                      <a:pt x="11320" y="1060"/>
                      <a:pt x="10263" y="3"/>
                      <a:pt x="89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85" name="Google Shape;429;p36">
                <a:extLst>
                  <a:ext uri="{FF2B5EF4-FFF2-40B4-BE49-F238E27FC236}">
                    <a16:creationId xmlns:a16="http://schemas.microsoft.com/office/drawing/2014/main" id="{473DA096-9345-41EB-ABC7-585EFCDE764B}"/>
                  </a:ext>
                </a:extLst>
              </p:cNvPr>
              <p:cNvSpPr/>
              <p:nvPr/>
            </p:nvSpPr>
            <p:spPr>
              <a:xfrm>
                <a:off x="2005982" y="1995633"/>
                <a:ext cx="44985" cy="54781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266" extrusionOk="0">
                    <a:moveTo>
                      <a:pt x="646" y="1"/>
                    </a:moveTo>
                    <a:cubicBezTo>
                      <a:pt x="561" y="1"/>
                      <a:pt x="475" y="20"/>
                      <a:pt x="393" y="61"/>
                    </a:cubicBezTo>
                    <a:cubicBezTo>
                      <a:pt x="112" y="199"/>
                      <a:pt x="0" y="541"/>
                      <a:pt x="139" y="821"/>
                    </a:cubicBezTo>
                    <a:lnTo>
                      <a:pt x="707" y="1954"/>
                    </a:lnTo>
                    <a:cubicBezTo>
                      <a:pt x="805" y="2150"/>
                      <a:pt x="1005" y="2265"/>
                      <a:pt x="1212" y="2265"/>
                    </a:cubicBezTo>
                    <a:cubicBezTo>
                      <a:pt x="1297" y="2265"/>
                      <a:pt x="1384" y="2246"/>
                      <a:pt x="1465" y="2204"/>
                    </a:cubicBezTo>
                    <a:cubicBezTo>
                      <a:pt x="1746" y="2065"/>
                      <a:pt x="1860" y="1727"/>
                      <a:pt x="1718" y="1446"/>
                    </a:cubicBezTo>
                    <a:lnTo>
                      <a:pt x="1154" y="314"/>
                    </a:lnTo>
                    <a:cubicBezTo>
                      <a:pt x="1053" y="115"/>
                      <a:pt x="854" y="1"/>
                      <a:pt x="6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86" name="Google Shape;430;p36">
                <a:extLst>
                  <a:ext uri="{FF2B5EF4-FFF2-40B4-BE49-F238E27FC236}">
                    <a16:creationId xmlns:a16="http://schemas.microsoft.com/office/drawing/2014/main" id="{720B4A62-E88F-4762-A18C-2B691D2298C9}"/>
                  </a:ext>
                </a:extLst>
              </p:cNvPr>
              <p:cNvSpPr/>
              <p:nvPr/>
            </p:nvSpPr>
            <p:spPr>
              <a:xfrm>
                <a:off x="2101729" y="1995633"/>
                <a:ext cx="44985" cy="5480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267" extrusionOk="0">
                    <a:moveTo>
                      <a:pt x="1215" y="1"/>
                    </a:moveTo>
                    <a:cubicBezTo>
                      <a:pt x="1007" y="1"/>
                      <a:pt x="808" y="115"/>
                      <a:pt x="707" y="314"/>
                    </a:cubicBezTo>
                    <a:lnTo>
                      <a:pt x="143" y="1446"/>
                    </a:lnTo>
                    <a:cubicBezTo>
                      <a:pt x="1" y="1727"/>
                      <a:pt x="116" y="2065"/>
                      <a:pt x="396" y="2207"/>
                    </a:cubicBezTo>
                    <a:cubicBezTo>
                      <a:pt x="477" y="2247"/>
                      <a:pt x="562" y="2266"/>
                      <a:pt x="646" y="2266"/>
                    </a:cubicBezTo>
                    <a:cubicBezTo>
                      <a:pt x="854" y="2266"/>
                      <a:pt x="1055" y="2151"/>
                      <a:pt x="1154" y="1954"/>
                    </a:cubicBezTo>
                    <a:lnTo>
                      <a:pt x="1722" y="821"/>
                    </a:lnTo>
                    <a:cubicBezTo>
                      <a:pt x="1861" y="541"/>
                      <a:pt x="1749" y="199"/>
                      <a:pt x="1468" y="61"/>
                    </a:cubicBezTo>
                    <a:cubicBezTo>
                      <a:pt x="1387" y="20"/>
                      <a:pt x="1300" y="1"/>
                      <a:pt x="1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87" name="Google Shape;431;p36">
                <a:extLst>
                  <a:ext uri="{FF2B5EF4-FFF2-40B4-BE49-F238E27FC236}">
                    <a16:creationId xmlns:a16="http://schemas.microsoft.com/office/drawing/2014/main" id="{CB7EF027-867E-479E-B6F5-C58390D42F95}"/>
                  </a:ext>
                </a:extLst>
              </p:cNvPr>
              <p:cNvSpPr/>
              <p:nvPr/>
            </p:nvSpPr>
            <p:spPr>
              <a:xfrm>
                <a:off x="2144805" y="2077755"/>
                <a:ext cx="54678" cy="2739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33" extrusionOk="0">
                    <a:moveTo>
                      <a:pt x="565" y="0"/>
                    </a:moveTo>
                    <a:cubicBezTo>
                      <a:pt x="251" y="0"/>
                      <a:pt x="0" y="254"/>
                      <a:pt x="0" y="568"/>
                    </a:cubicBezTo>
                    <a:cubicBezTo>
                      <a:pt x="0" y="879"/>
                      <a:pt x="251" y="1132"/>
                      <a:pt x="565" y="1132"/>
                    </a:cubicBezTo>
                    <a:lnTo>
                      <a:pt x="1697" y="1132"/>
                    </a:lnTo>
                    <a:cubicBezTo>
                      <a:pt x="2011" y="1132"/>
                      <a:pt x="2262" y="879"/>
                      <a:pt x="2262" y="568"/>
                    </a:cubicBezTo>
                    <a:cubicBezTo>
                      <a:pt x="2262" y="254"/>
                      <a:pt x="2011" y="0"/>
                      <a:pt x="1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88" name="Google Shape;432;p36">
                <a:extLst>
                  <a:ext uri="{FF2B5EF4-FFF2-40B4-BE49-F238E27FC236}">
                    <a16:creationId xmlns:a16="http://schemas.microsoft.com/office/drawing/2014/main" id="{DF27C623-478E-41E6-BD38-88C6C98F48BB}"/>
                  </a:ext>
                </a:extLst>
              </p:cNvPr>
              <p:cNvSpPr/>
              <p:nvPr/>
            </p:nvSpPr>
            <p:spPr>
              <a:xfrm>
                <a:off x="1953213" y="2077755"/>
                <a:ext cx="54678" cy="2739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33" extrusionOk="0">
                    <a:moveTo>
                      <a:pt x="565" y="0"/>
                    </a:moveTo>
                    <a:cubicBezTo>
                      <a:pt x="251" y="0"/>
                      <a:pt x="0" y="254"/>
                      <a:pt x="0" y="568"/>
                    </a:cubicBezTo>
                    <a:cubicBezTo>
                      <a:pt x="0" y="879"/>
                      <a:pt x="251" y="1132"/>
                      <a:pt x="565" y="1132"/>
                    </a:cubicBezTo>
                    <a:lnTo>
                      <a:pt x="1697" y="1132"/>
                    </a:lnTo>
                    <a:cubicBezTo>
                      <a:pt x="2011" y="1132"/>
                      <a:pt x="2262" y="879"/>
                      <a:pt x="2262" y="568"/>
                    </a:cubicBezTo>
                    <a:cubicBezTo>
                      <a:pt x="2262" y="254"/>
                      <a:pt x="2011" y="0"/>
                      <a:pt x="1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C9EC0A-E903-48A5-9F08-0A5CEC1D0544}"/>
              </a:ext>
            </a:extLst>
          </p:cNvPr>
          <p:cNvGrpSpPr/>
          <p:nvPr/>
        </p:nvGrpSpPr>
        <p:grpSpPr>
          <a:xfrm>
            <a:off x="5687442" y="1224863"/>
            <a:ext cx="2139419" cy="1272017"/>
            <a:chOff x="6299503" y="1576212"/>
            <a:chExt cx="2141400" cy="1273195"/>
          </a:xfrm>
        </p:grpSpPr>
        <p:sp>
          <p:nvSpPr>
            <p:cNvPr id="17" name="Google Shape;417;p36">
              <a:extLst>
                <a:ext uri="{FF2B5EF4-FFF2-40B4-BE49-F238E27FC236}">
                  <a16:creationId xmlns:a16="http://schemas.microsoft.com/office/drawing/2014/main" id="{4B949635-9D79-4296-BC79-48FDC2099E7F}"/>
                </a:ext>
              </a:extLst>
            </p:cNvPr>
            <p:cNvSpPr/>
            <p:nvPr/>
          </p:nvSpPr>
          <p:spPr>
            <a:xfrm>
              <a:off x="6908028" y="1576212"/>
              <a:ext cx="924731" cy="769562"/>
            </a:xfrm>
            <a:custGeom>
              <a:avLst/>
              <a:gdLst/>
              <a:ahLst/>
              <a:cxnLst/>
              <a:rect l="l" t="t" r="r" b="b"/>
              <a:pathLst>
                <a:path w="16254" h="13526" extrusionOk="0">
                  <a:moveTo>
                    <a:pt x="8024" y="0"/>
                  </a:moveTo>
                  <a:cubicBezTo>
                    <a:pt x="7636" y="0"/>
                    <a:pt x="7252" y="29"/>
                    <a:pt x="6868" y="89"/>
                  </a:cubicBezTo>
                  <a:cubicBezTo>
                    <a:pt x="4822" y="362"/>
                    <a:pt x="2434" y="1931"/>
                    <a:pt x="1524" y="3841"/>
                  </a:cubicBezTo>
                  <a:cubicBezTo>
                    <a:pt x="1" y="7093"/>
                    <a:pt x="1251" y="12027"/>
                    <a:pt x="4935" y="13164"/>
                  </a:cubicBezTo>
                  <a:cubicBezTo>
                    <a:pt x="5702" y="13405"/>
                    <a:pt x="6590" y="13525"/>
                    <a:pt x="7520" y="13525"/>
                  </a:cubicBezTo>
                  <a:cubicBezTo>
                    <a:pt x="11499" y="13525"/>
                    <a:pt x="16254" y="11336"/>
                    <a:pt x="15646" y="7115"/>
                  </a:cubicBezTo>
                  <a:cubicBezTo>
                    <a:pt x="15373" y="5296"/>
                    <a:pt x="14736" y="3409"/>
                    <a:pt x="13440" y="2067"/>
                  </a:cubicBezTo>
                  <a:cubicBezTo>
                    <a:pt x="12348" y="907"/>
                    <a:pt x="10711" y="248"/>
                    <a:pt x="9074" y="66"/>
                  </a:cubicBezTo>
                  <a:cubicBezTo>
                    <a:pt x="8720" y="23"/>
                    <a:pt x="8370" y="0"/>
                    <a:pt x="802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/>
            </a:p>
          </p:txBody>
        </p:sp>
        <p:sp>
          <p:nvSpPr>
            <p:cNvPr id="24" name="Google Shape;426;p36">
              <a:extLst>
                <a:ext uri="{FF2B5EF4-FFF2-40B4-BE49-F238E27FC236}">
                  <a16:creationId xmlns:a16="http://schemas.microsoft.com/office/drawing/2014/main" id="{AF74CA86-3384-43D3-A67A-36DC9724C3CD}"/>
                </a:ext>
              </a:extLst>
            </p:cNvPr>
            <p:cNvSpPr txBox="1">
              <a:spLocks/>
            </p:cNvSpPr>
            <p:nvPr/>
          </p:nvSpPr>
          <p:spPr>
            <a:xfrm>
              <a:off x="6299503" y="2556607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Expense Reports</a:t>
              </a:r>
            </a:p>
          </p:txBody>
        </p:sp>
        <p:grpSp>
          <p:nvGrpSpPr>
            <p:cNvPr id="29" name="Google Shape;434;p36">
              <a:extLst>
                <a:ext uri="{FF2B5EF4-FFF2-40B4-BE49-F238E27FC236}">
                  <a16:creationId xmlns:a16="http://schemas.microsoft.com/office/drawing/2014/main" id="{38F25F05-DE01-4DFD-9A96-A33859910E42}"/>
                </a:ext>
              </a:extLst>
            </p:cNvPr>
            <p:cNvGrpSpPr/>
            <p:nvPr/>
          </p:nvGrpSpPr>
          <p:grpSpPr>
            <a:xfrm>
              <a:off x="7134957" y="1727390"/>
              <a:ext cx="470494" cy="467206"/>
              <a:chOff x="6858229" y="2053441"/>
              <a:chExt cx="470494" cy="467206"/>
            </a:xfrm>
            <a:solidFill>
              <a:schemeClr val="bg2"/>
            </a:solidFill>
          </p:grpSpPr>
          <p:sp>
            <p:nvSpPr>
              <p:cNvPr id="30" name="Google Shape;435;p36">
                <a:extLst>
                  <a:ext uri="{FF2B5EF4-FFF2-40B4-BE49-F238E27FC236}">
                    <a16:creationId xmlns:a16="http://schemas.microsoft.com/office/drawing/2014/main" id="{A2733439-30B5-41DC-9E1C-0F926B574285}"/>
                  </a:ext>
                </a:extLst>
              </p:cNvPr>
              <p:cNvSpPr/>
              <p:nvPr/>
            </p:nvSpPr>
            <p:spPr>
              <a:xfrm>
                <a:off x="7085354" y="2153743"/>
                <a:ext cx="148709" cy="136976"/>
              </a:xfrm>
              <a:custGeom>
                <a:avLst/>
                <a:gdLst/>
                <a:ahLst/>
                <a:cxnLst/>
                <a:rect l="l" t="t" r="r" b="b"/>
                <a:pathLst>
                  <a:path w="6152" h="5666" extrusionOk="0">
                    <a:moveTo>
                      <a:pt x="3044" y="1140"/>
                    </a:moveTo>
                    <a:cubicBezTo>
                      <a:pt x="3263" y="1140"/>
                      <a:pt x="3484" y="1182"/>
                      <a:pt x="3694" y="1269"/>
                    </a:cubicBezTo>
                    <a:cubicBezTo>
                      <a:pt x="4328" y="1532"/>
                      <a:pt x="4741" y="2151"/>
                      <a:pt x="4741" y="2836"/>
                    </a:cubicBezTo>
                    <a:cubicBezTo>
                      <a:pt x="4741" y="3525"/>
                      <a:pt x="4328" y="4144"/>
                      <a:pt x="3694" y="4406"/>
                    </a:cubicBezTo>
                    <a:cubicBezTo>
                      <a:pt x="3484" y="4493"/>
                      <a:pt x="3263" y="4536"/>
                      <a:pt x="3044" y="4536"/>
                    </a:cubicBezTo>
                    <a:cubicBezTo>
                      <a:pt x="2602" y="4536"/>
                      <a:pt x="2168" y="4363"/>
                      <a:pt x="1843" y="4038"/>
                    </a:cubicBezTo>
                    <a:cubicBezTo>
                      <a:pt x="1178" y="3377"/>
                      <a:pt x="1178" y="2299"/>
                      <a:pt x="1843" y="1638"/>
                    </a:cubicBezTo>
                    <a:cubicBezTo>
                      <a:pt x="2168" y="1312"/>
                      <a:pt x="2602" y="1140"/>
                      <a:pt x="3044" y="1140"/>
                    </a:cubicBezTo>
                    <a:close/>
                    <a:moveTo>
                      <a:pt x="3043" y="0"/>
                    </a:moveTo>
                    <a:cubicBezTo>
                      <a:pt x="2680" y="0"/>
                      <a:pt x="2313" y="70"/>
                      <a:pt x="1961" y="215"/>
                    </a:cubicBezTo>
                    <a:cubicBezTo>
                      <a:pt x="710" y="732"/>
                      <a:pt x="1" y="2060"/>
                      <a:pt x="264" y="3386"/>
                    </a:cubicBezTo>
                    <a:cubicBezTo>
                      <a:pt x="529" y="4709"/>
                      <a:pt x="1688" y="5666"/>
                      <a:pt x="3038" y="5666"/>
                    </a:cubicBezTo>
                    <a:cubicBezTo>
                      <a:pt x="3040" y="5666"/>
                      <a:pt x="3042" y="5666"/>
                      <a:pt x="3045" y="5666"/>
                    </a:cubicBezTo>
                    <a:cubicBezTo>
                      <a:pt x="3048" y="5666"/>
                      <a:pt x="3052" y="5666"/>
                      <a:pt x="3056" y="5666"/>
                    </a:cubicBezTo>
                    <a:cubicBezTo>
                      <a:pt x="3801" y="5666"/>
                      <a:pt x="4518" y="5367"/>
                      <a:pt x="5046" y="4838"/>
                    </a:cubicBezTo>
                    <a:cubicBezTo>
                      <a:pt x="6004" y="3884"/>
                      <a:pt x="6152" y="2386"/>
                      <a:pt x="5400" y="1260"/>
                    </a:cubicBezTo>
                    <a:cubicBezTo>
                      <a:pt x="4862" y="453"/>
                      <a:pt x="3967" y="0"/>
                      <a:pt x="30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31" name="Google Shape;436;p36">
                <a:extLst>
                  <a:ext uri="{FF2B5EF4-FFF2-40B4-BE49-F238E27FC236}">
                    <a16:creationId xmlns:a16="http://schemas.microsoft.com/office/drawing/2014/main" id="{D5CCE076-A80B-44A0-866E-587001CE32EE}"/>
                  </a:ext>
                </a:extLst>
              </p:cNvPr>
              <p:cNvSpPr/>
              <p:nvPr/>
            </p:nvSpPr>
            <p:spPr>
              <a:xfrm>
                <a:off x="6858229" y="2053441"/>
                <a:ext cx="470494" cy="467206"/>
              </a:xfrm>
              <a:custGeom>
                <a:avLst/>
                <a:gdLst/>
                <a:ahLst/>
                <a:cxnLst/>
                <a:rect l="l" t="t" r="r" b="b"/>
                <a:pathLst>
                  <a:path w="19464" h="19326" extrusionOk="0">
                    <a:moveTo>
                      <a:pt x="17908" y="1131"/>
                    </a:moveTo>
                    <a:cubicBezTo>
                      <a:pt x="18031" y="1131"/>
                      <a:pt x="18157" y="1132"/>
                      <a:pt x="18283" y="1134"/>
                    </a:cubicBezTo>
                    <a:cubicBezTo>
                      <a:pt x="18301" y="2369"/>
                      <a:pt x="18232" y="3465"/>
                      <a:pt x="18057" y="4449"/>
                    </a:cubicBezTo>
                    <a:cubicBezTo>
                      <a:pt x="16453" y="4223"/>
                      <a:pt x="15191" y="2960"/>
                      <a:pt x="14968" y="1357"/>
                    </a:cubicBezTo>
                    <a:cubicBezTo>
                      <a:pt x="15851" y="1203"/>
                      <a:pt x="16825" y="1131"/>
                      <a:pt x="17908" y="1131"/>
                    </a:cubicBezTo>
                    <a:close/>
                    <a:moveTo>
                      <a:pt x="6462" y="6683"/>
                    </a:moveTo>
                    <a:lnTo>
                      <a:pt x="6462" y="6686"/>
                    </a:lnTo>
                    <a:cubicBezTo>
                      <a:pt x="6003" y="7471"/>
                      <a:pt x="5574" y="8281"/>
                      <a:pt x="5173" y="9066"/>
                    </a:cubicBezTo>
                    <a:lnTo>
                      <a:pt x="2712" y="8839"/>
                    </a:lnTo>
                    <a:cubicBezTo>
                      <a:pt x="3545" y="7571"/>
                      <a:pt x="4952" y="6756"/>
                      <a:pt x="6462" y="6683"/>
                    </a:cubicBezTo>
                    <a:close/>
                    <a:moveTo>
                      <a:pt x="13863" y="1608"/>
                    </a:moveTo>
                    <a:cubicBezTo>
                      <a:pt x="14195" y="3637"/>
                      <a:pt x="15783" y="5225"/>
                      <a:pt x="17809" y="5557"/>
                    </a:cubicBezTo>
                    <a:cubicBezTo>
                      <a:pt x="17347" y="7209"/>
                      <a:pt x="16532" y="8534"/>
                      <a:pt x="15303" y="9718"/>
                    </a:cubicBezTo>
                    <a:cubicBezTo>
                      <a:pt x="13932" y="11043"/>
                      <a:pt x="11825" y="12218"/>
                      <a:pt x="9868" y="13221"/>
                    </a:cubicBezTo>
                    <a:lnTo>
                      <a:pt x="6196" y="9552"/>
                    </a:lnTo>
                    <a:cubicBezTo>
                      <a:pt x="7199" y="7592"/>
                      <a:pt x="8376" y="5485"/>
                      <a:pt x="9699" y="4114"/>
                    </a:cubicBezTo>
                    <a:cubicBezTo>
                      <a:pt x="10886" y="2885"/>
                      <a:pt x="12208" y="2073"/>
                      <a:pt x="13863" y="1608"/>
                    </a:cubicBezTo>
                    <a:close/>
                    <a:moveTo>
                      <a:pt x="5659" y="10612"/>
                    </a:moveTo>
                    <a:lnTo>
                      <a:pt x="8805" y="13758"/>
                    </a:lnTo>
                    <a:lnTo>
                      <a:pt x="8503" y="13909"/>
                    </a:lnTo>
                    <a:cubicBezTo>
                      <a:pt x="8237" y="14039"/>
                      <a:pt x="7984" y="14169"/>
                      <a:pt x="7736" y="14292"/>
                    </a:cubicBezTo>
                    <a:lnTo>
                      <a:pt x="5124" y="11681"/>
                    </a:lnTo>
                    <a:cubicBezTo>
                      <a:pt x="5248" y="11433"/>
                      <a:pt x="5378" y="11179"/>
                      <a:pt x="5508" y="10914"/>
                    </a:cubicBezTo>
                    <a:lnTo>
                      <a:pt x="5659" y="10612"/>
                    </a:lnTo>
                    <a:close/>
                    <a:moveTo>
                      <a:pt x="12658" y="13000"/>
                    </a:moveTo>
                    <a:lnTo>
                      <a:pt x="12658" y="13000"/>
                    </a:lnTo>
                    <a:cubicBezTo>
                      <a:pt x="12567" y="14483"/>
                      <a:pt x="11782" y="15835"/>
                      <a:pt x="10538" y="16651"/>
                    </a:cubicBezTo>
                    <a:lnTo>
                      <a:pt x="10348" y="14247"/>
                    </a:lnTo>
                    <a:cubicBezTo>
                      <a:pt x="11109" y="13858"/>
                      <a:pt x="11894" y="13441"/>
                      <a:pt x="12658" y="13000"/>
                    </a:cubicBezTo>
                    <a:close/>
                    <a:moveTo>
                      <a:pt x="4596" y="12756"/>
                    </a:moveTo>
                    <a:lnTo>
                      <a:pt x="5233" y="13393"/>
                    </a:lnTo>
                    <a:lnTo>
                      <a:pt x="4034" y="14594"/>
                    </a:lnTo>
                    <a:cubicBezTo>
                      <a:pt x="3814" y="14815"/>
                      <a:pt x="3811" y="15174"/>
                      <a:pt x="4034" y="15395"/>
                    </a:cubicBezTo>
                    <a:cubicBezTo>
                      <a:pt x="4145" y="15505"/>
                      <a:pt x="4290" y="15560"/>
                      <a:pt x="4434" y="15560"/>
                    </a:cubicBezTo>
                    <a:cubicBezTo>
                      <a:pt x="4579" y="15560"/>
                      <a:pt x="4724" y="15505"/>
                      <a:pt x="4835" y="15395"/>
                    </a:cubicBezTo>
                    <a:lnTo>
                      <a:pt x="6036" y="14193"/>
                    </a:lnTo>
                    <a:lnTo>
                      <a:pt x="6673" y="14833"/>
                    </a:lnTo>
                    <a:cubicBezTo>
                      <a:pt x="6528" y="15192"/>
                      <a:pt x="6311" y="15521"/>
                      <a:pt x="6036" y="15796"/>
                    </a:cubicBezTo>
                    <a:cubicBezTo>
                      <a:pt x="5387" y="16445"/>
                      <a:pt x="3110" y="17327"/>
                      <a:pt x="1555" y="17864"/>
                    </a:cubicBezTo>
                    <a:cubicBezTo>
                      <a:pt x="2096" y="16312"/>
                      <a:pt x="2984" y="14042"/>
                      <a:pt x="3633" y="13393"/>
                    </a:cubicBezTo>
                    <a:cubicBezTo>
                      <a:pt x="3908" y="13115"/>
                      <a:pt x="4234" y="12900"/>
                      <a:pt x="4596" y="12756"/>
                    </a:cubicBezTo>
                    <a:close/>
                    <a:moveTo>
                      <a:pt x="17939" y="0"/>
                    </a:moveTo>
                    <a:cubicBezTo>
                      <a:pt x="16582" y="0"/>
                      <a:pt x="15371" y="113"/>
                      <a:pt x="14282" y="349"/>
                    </a:cubicBezTo>
                    <a:cubicBezTo>
                      <a:pt x="14258" y="352"/>
                      <a:pt x="14234" y="358"/>
                      <a:pt x="14213" y="364"/>
                    </a:cubicBezTo>
                    <a:cubicBezTo>
                      <a:pt x="12057" y="841"/>
                      <a:pt x="10360" y="1801"/>
                      <a:pt x="8887" y="3329"/>
                    </a:cubicBezTo>
                    <a:cubicBezTo>
                      <a:pt x="8277" y="3960"/>
                      <a:pt x="7703" y="4724"/>
                      <a:pt x="7166" y="5548"/>
                    </a:cubicBezTo>
                    <a:lnTo>
                      <a:pt x="6676" y="5548"/>
                    </a:lnTo>
                    <a:cubicBezTo>
                      <a:pt x="5583" y="5548"/>
                      <a:pt x="4511" y="5856"/>
                      <a:pt x="3584" y="6436"/>
                    </a:cubicBezTo>
                    <a:cubicBezTo>
                      <a:pt x="2658" y="7016"/>
                      <a:pt x="1909" y="7837"/>
                      <a:pt x="1420" y="8815"/>
                    </a:cubicBezTo>
                    <a:lnTo>
                      <a:pt x="1284" y="9084"/>
                    </a:lnTo>
                    <a:cubicBezTo>
                      <a:pt x="1096" y="9458"/>
                      <a:pt x="1368" y="9902"/>
                      <a:pt x="1791" y="9905"/>
                    </a:cubicBezTo>
                    <a:lnTo>
                      <a:pt x="1948" y="9905"/>
                    </a:lnTo>
                    <a:lnTo>
                      <a:pt x="4623" y="10153"/>
                    </a:lnTo>
                    <a:cubicBezTo>
                      <a:pt x="4581" y="10237"/>
                      <a:pt x="4539" y="10322"/>
                      <a:pt x="4496" y="10409"/>
                    </a:cubicBezTo>
                    <a:cubicBezTo>
                      <a:pt x="4297" y="10802"/>
                      <a:pt x="4113" y="11176"/>
                      <a:pt x="3929" y="11533"/>
                    </a:cubicBezTo>
                    <a:cubicBezTo>
                      <a:pt x="3880" y="11626"/>
                      <a:pt x="3859" y="11732"/>
                      <a:pt x="3868" y="11838"/>
                    </a:cubicBezTo>
                    <a:cubicBezTo>
                      <a:pt x="3485" y="12031"/>
                      <a:pt x="3135" y="12287"/>
                      <a:pt x="2833" y="12592"/>
                    </a:cubicBezTo>
                    <a:cubicBezTo>
                      <a:pt x="1664" y="13761"/>
                      <a:pt x="275" y="18097"/>
                      <a:pt x="121" y="18586"/>
                    </a:cubicBezTo>
                    <a:cubicBezTo>
                      <a:pt x="1" y="18966"/>
                      <a:pt x="294" y="19325"/>
                      <a:pt x="657" y="19325"/>
                    </a:cubicBezTo>
                    <a:cubicBezTo>
                      <a:pt x="713" y="19325"/>
                      <a:pt x="770" y="19317"/>
                      <a:pt x="828" y="19299"/>
                    </a:cubicBezTo>
                    <a:cubicBezTo>
                      <a:pt x="1320" y="19145"/>
                      <a:pt x="5665" y="17765"/>
                      <a:pt x="6836" y="16593"/>
                    </a:cubicBezTo>
                    <a:cubicBezTo>
                      <a:pt x="7144" y="16288"/>
                      <a:pt x="7398" y="15935"/>
                      <a:pt x="7594" y="15549"/>
                    </a:cubicBezTo>
                    <a:lnTo>
                      <a:pt x="7628" y="15549"/>
                    </a:lnTo>
                    <a:cubicBezTo>
                      <a:pt x="7715" y="15549"/>
                      <a:pt x="7806" y="15527"/>
                      <a:pt x="7884" y="15485"/>
                    </a:cubicBezTo>
                    <a:cubicBezTo>
                      <a:pt x="8240" y="15304"/>
                      <a:pt x="8615" y="15117"/>
                      <a:pt x="9010" y="14920"/>
                    </a:cubicBezTo>
                    <a:lnTo>
                      <a:pt x="9255" y="14797"/>
                    </a:lnTo>
                    <a:lnTo>
                      <a:pt x="9463" y="17418"/>
                    </a:lnTo>
                    <a:lnTo>
                      <a:pt x="9463" y="17578"/>
                    </a:lnTo>
                    <a:cubicBezTo>
                      <a:pt x="9463" y="17906"/>
                      <a:pt x="9732" y="18144"/>
                      <a:pt x="10028" y="18144"/>
                    </a:cubicBezTo>
                    <a:cubicBezTo>
                      <a:pt x="10113" y="18144"/>
                      <a:pt x="10201" y="18124"/>
                      <a:pt x="10285" y="18082"/>
                    </a:cubicBezTo>
                    <a:lnTo>
                      <a:pt x="10553" y="17946"/>
                    </a:lnTo>
                    <a:cubicBezTo>
                      <a:pt x="12543" y="16950"/>
                      <a:pt x="13802" y="14914"/>
                      <a:pt x="13799" y="12689"/>
                    </a:cubicBezTo>
                    <a:lnTo>
                      <a:pt x="13799" y="12303"/>
                    </a:lnTo>
                    <a:cubicBezTo>
                      <a:pt x="14654" y="11750"/>
                      <a:pt x="15442" y="11161"/>
                      <a:pt x="16091" y="10536"/>
                    </a:cubicBezTo>
                    <a:cubicBezTo>
                      <a:pt x="17619" y="9060"/>
                      <a:pt x="18582" y="7366"/>
                      <a:pt x="19059" y="5207"/>
                    </a:cubicBezTo>
                    <a:cubicBezTo>
                      <a:pt x="19065" y="5186"/>
                      <a:pt x="19068" y="5165"/>
                      <a:pt x="19071" y="5140"/>
                    </a:cubicBezTo>
                    <a:cubicBezTo>
                      <a:pt x="19361" y="3809"/>
                      <a:pt x="19464" y="2302"/>
                      <a:pt x="19403" y="563"/>
                    </a:cubicBezTo>
                    <a:cubicBezTo>
                      <a:pt x="19394" y="264"/>
                      <a:pt x="19156" y="25"/>
                      <a:pt x="18857" y="16"/>
                    </a:cubicBezTo>
                    <a:cubicBezTo>
                      <a:pt x="18544" y="6"/>
                      <a:pt x="18238" y="0"/>
                      <a:pt x="179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32" name="Google Shape;437;p36">
                <a:extLst>
                  <a:ext uri="{FF2B5EF4-FFF2-40B4-BE49-F238E27FC236}">
                    <a16:creationId xmlns:a16="http://schemas.microsoft.com/office/drawing/2014/main" id="{7E6B754E-B194-423A-B93E-D417E30569F3}"/>
                  </a:ext>
                </a:extLst>
              </p:cNvPr>
              <p:cNvSpPr/>
              <p:nvPr/>
            </p:nvSpPr>
            <p:spPr>
              <a:xfrm>
                <a:off x="7067635" y="2286028"/>
                <a:ext cx="27387" cy="2739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133" extrusionOk="0">
                    <a:moveTo>
                      <a:pt x="565" y="0"/>
                    </a:moveTo>
                    <a:cubicBezTo>
                      <a:pt x="254" y="0"/>
                      <a:pt x="0" y="254"/>
                      <a:pt x="0" y="568"/>
                    </a:cubicBezTo>
                    <a:cubicBezTo>
                      <a:pt x="0" y="879"/>
                      <a:pt x="254" y="1133"/>
                      <a:pt x="565" y="1133"/>
                    </a:cubicBezTo>
                    <a:cubicBezTo>
                      <a:pt x="879" y="1133"/>
                      <a:pt x="1132" y="879"/>
                      <a:pt x="1132" y="568"/>
                    </a:cubicBezTo>
                    <a:cubicBezTo>
                      <a:pt x="1132" y="254"/>
                      <a:pt x="879" y="0"/>
                      <a:pt x="5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287CDBF-67D6-4A27-A20E-8A04209E2672}"/>
              </a:ext>
            </a:extLst>
          </p:cNvPr>
          <p:cNvGrpSpPr/>
          <p:nvPr/>
        </p:nvGrpSpPr>
        <p:grpSpPr>
          <a:xfrm>
            <a:off x="5083298" y="2939853"/>
            <a:ext cx="2139419" cy="1272012"/>
            <a:chOff x="3606446" y="1552864"/>
            <a:chExt cx="2141400" cy="1273190"/>
          </a:xfrm>
        </p:grpSpPr>
        <p:sp>
          <p:nvSpPr>
            <p:cNvPr id="69" name="Google Shape;418;p36">
              <a:extLst>
                <a:ext uri="{FF2B5EF4-FFF2-40B4-BE49-F238E27FC236}">
                  <a16:creationId xmlns:a16="http://schemas.microsoft.com/office/drawing/2014/main" id="{5DB87486-95BA-462F-B28C-ADB32CA9C746}"/>
                </a:ext>
              </a:extLst>
            </p:cNvPr>
            <p:cNvSpPr/>
            <p:nvPr/>
          </p:nvSpPr>
          <p:spPr>
            <a:xfrm>
              <a:off x="4257191" y="1552864"/>
              <a:ext cx="948678" cy="769553"/>
            </a:xfrm>
            <a:custGeom>
              <a:avLst/>
              <a:gdLst/>
              <a:ahLst/>
              <a:cxnLst/>
              <a:rect l="l" t="t" r="r" b="b"/>
              <a:pathLst>
                <a:path w="12072" h="9792" extrusionOk="0">
                  <a:moveTo>
                    <a:pt x="5700" y="0"/>
                  </a:moveTo>
                  <a:cubicBezTo>
                    <a:pt x="5260" y="0"/>
                    <a:pt x="4816" y="53"/>
                    <a:pt x="4385" y="147"/>
                  </a:cubicBezTo>
                  <a:cubicBezTo>
                    <a:pt x="3885" y="261"/>
                    <a:pt x="3385" y="443"/>
                    <a:pt x="2953" y="671"/>
                  </a:cubicBezTo>
                  <a:cubicBezTo>
                    <a:pt x="1656" y="1330"/>
                    <a:pt x="428" y="2922"/>
                    <a:pt x="269" y="4400"/>
                  </a:cubicBezTo>
                  <a:cubicBezTo>
                    <a:pt x="1" y="6864"/>
                    <a:pt x="1916" y="9791"/>
                    <a:pt x="4560" y="9791"/>
                  </a:cubicBezTo>
                  <a:cubicBezTo>
                    <a:pt x="4600" y="9791"/>
                    <a:pt x="4640" y="9791"/>
                    <a:pt x="4681" y="9789"/>
                  </a:cubicBezTo>
                  <a:cubicBezTo>
                    <a:pt x="7660" y="9698"/>
                    <a:pt x="12071" y="6583"/>
                    <a:pt x="10366" y="3308"/>
                  </a:cubicBezTo>
                  <a:cubicBezTo>
                    <a:pt x="9775" y="2149"/>
                    <a:pt x="8910" y="1057"/>
                    <a:pt x="7751" y="466"/>
                  </a:cubicBezTo>
                  <a:cubicBezTo>
                    <a:pt x="7129" y="141"/>
                    <a:pt x="6420" y="0"/>
                    <a:pt x="57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70" name="Google Shape;424;p36">
              <a:extLst>
                <a:ext uri="{FF2B5EF4-FFF2-40B4-BE49-F238E27FC236}">
                  <a16:creationId xmlns:a16="http://schemas.microsoft.com/office/drawing/2014/main" id="{4E486F1B-76C2-4C91-A812-97CBBF339E35}"/>
                </a:ext>
              </a:extLst>
            </p:cNvPr>
            <p:cNvSpPr txBox="1">
              <a:spLocks/>
            </p:cNvSpPr>
            <p:nvPr/>
          </p:nvSpPr>
          <p:spPr>
            <a:xfrm>
              <a:off x="3606446" y="2533254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Meeting Space</a:t>
              </a:r>
            </a:p>
          </p:txBody>
        </p:sp>
        <p:sp>
          <p:nvSpPr>
            <p:cNvPr id="71" name="Google Shape;433;p36">
              <a:extLst>
                <a:ext uri="{FF2B5EF4-FFF2-40B4-BE49-F238E27FC236}">
                  <a16:creationId xmlns:a16="http://schemas.microsoft.com/office/drawing/2014/main" id="{D90ACCE5-F954-4F5D-B924-1437401723E9}"/>
                </a:ext>
              </a:extLst>
            </p:cNvPr>
            <p:cNvSpPr/>
            <p:nvPr/>
          </p:nvSpPr>
          <p:spPr>
            <a:xfrm>
              <a:off x="4443578" y="1704049"/>
              <a:ext cx="467230" cy="467182"/>
            </a:xfrm>
            <a:custGeom>
              <a:avLst/>
              <a:gdLst/>
              <a:ahLst/>
              <a:cxnLst/>
              <a:rect l="l" t="t" r="r" b="b"/>
              <a:pathLst>
                <a:path w="19329" h="19325" extrusionOk="0">
                  <a:moveTo>
                    <a:pt x="9062" y="1229"/>
                  </a:moveTo>
                  <a:lnTo>
                    <a:pt x="9062" y="4539"/>
                  </a:lnTo>
                  <a:cubicBezTo>
                    <a:pt x="8470" y="4557"/>
                    <a:pt x="7885" y="4602"/>
                    <a:pt x="7311" y="4674"/>
                  </a:cubicBezTo>
                  <a:cubicBezTo>
                    <a:pt x="7223" y="4339"/>
                    <a:pt x="7036" y="4037"/>
                    <a:pt x="6773" y="3811"/>
                  </a:cubicBezTo>
                  <a:cubicBezTo>
                    <a:pt x="7392" y="2428"/>
                    <a:pt x="8211" y="1513"/>
                    <a:pt x="9062" y="1229"/>
                  </a:cubicBezTo>
                  <a:close/>
                  <a:moveTo>
                    <a:pt x="10194" y="1226"/>
                  </a:moveTo>
                  <a:cubicBezTo>
                    <a:pt x="11278" y="1586"/>
                    <a:pt x="12272" y="2944"/>
                    <a:pt x="12912" y="4835"/>
                  </a:cubicBezTo>
                  <a:cubicBezTo>
                    <a:pt x="12015" y="4662"/>
                    <a:pt x="11106" y="4566"/>
                    <a:pt x="10194" y="4539"/>
                  </a:cubicBezTo>
                  <a:lnTo>
                    <a:pt x="10194" y="1226"/>
                  </a:lnTo>
                  <a:close/>
                  <a:moveTo>
                    <a:pt x="5665" y="4530"/>
                  </a:moveTo>
                  <a:cubicBezTo>
                    <a:pt x="6170" y="4530"/>
                    <a:pt x="6423" y="5139"/>
                    <a:pt x="6067" y="5496"/>
                  </a:cubicBezTo>
                  <a:cubicBezTo>
                    <a:pt x="5950" y="5611"/>
                    <a:pt x="5808" y="5663"/>
                    <a:pt x="5669" y="5663"/>
                  </a:cubicBezTo>
                  <a:cubicBezTo>
                    <a:pt x="5378" y="5663"/>
                    <a:pt x="5101" y="5438"/>
                    <a:pt x="5101" y="5097"/>
                  </a:cubicBezTo>
                  <a:cubicBezTo>
                    <a:pt x="5101" y="4783"/>
                    <a:pt x="5351" y="4530"/>
                    <a:pt x="5665" y="4530"/>
                  </a:cubicBezTo>
                  <a:close/>
                  <a:moveTo>
                    <a:pt x="6743" y="1643"/>
                  </a:moveTo>
                  <a:cubicBezTo>
                    <a:pt x="6363" y="2129"/>
                    <a:pt x="6019" y="2718"/>
                    <a:pt x="5717" y="3397"/>
                  </a:cubicBezTo>
                  <a:lnTo>
                    <a:pt x="5665" y="3397"/>
                  </a:lnTo>
                  <a:cubicBezTo>
                    <a:pt x="4578" y="3397"/>
                    <a:pt x="3769" y="4406"/>
                    <a:pt x="4008" y="5469"/>
                  </a:cubicBezTo>
                  <a:cubicBezTo>
                    <a:pt x="3075" y="5822"/>
                    <a:pt x="2277" y="6266"/>
                    <a:pt x="1646" y="6773"/>
                  </a:cubicBezTo>
                  <a:cubicBezTo>
                    <a:pt x="2507" y="4394"/>
                    <a:pt x="4373" y="2516"/>
                    <a:pt x="6743" y="1643"/>
                  </a:cubicBezTo>
                  <a:close/>
                  <a:moveTo>
                    <a:pt x="12510" y="1631"/>
                  </a:moveTo>
                  <a:lnTo>
                    <a:pt x="12510" y="1631"/>
                  </a:lnTo>
                  <a:cubicBezTo>
                    <a:pt x="14926" y="2500"/>
                    <a:pt x="16828" y="4403"/>
                    <a:pt x="17698" y="6818"/>
                  </a:cubicBezTo>
                  <a:cubicBezTo>
                    <a:pt x="17269" y="6483"/>
                    <a:pt x="16810" y="6196"/>
                    <a:pt x="16327" y="5955"/>
                  </a:cubicBezTo>
                  <a:cubicBezTo>
                    <a:pt x="15645" y="5614"/>
                    <a:pt x="14932" y="5342"/>
                    <a:pt x="14195" y="5136"/>
                  </a:cubicBezTo>
                  <a:cubicBezTo>
                    <a:pt x="13933" y="4203"/>
                    <a:pt x="13585" y="3349"/>
                    <a:pt x="13169" y="2612"/>
                  </a:cubicBezTo>
                  <a:cubicBezTo>
                    <a:pt x="12975" y="2268"/>
                    <a:pt x="12755" y="1942"/>
                    <a:pt x="12510" y="1631"/>
                  </a:cubicBezTo>
                  <a:close/>
                  <a:moveTo>
                    <a:pt x="4636" y="6444"/>
                  </a:moveTo>
                  <a:cubicBezTo>
                    <a:pt x="4684" y="6483"/>
                    <a:pt x="4738" y="6519"/>
                    <a:pt x="4793" y="6553"/>
                  </a:cubicBezTo>
                  <a:cubicBezTo>
                    <a:pt x="4651" y="7407"/>
                    <a:pt x="4566" y="8268"/>
                    <a:pt x="4542" y="9134"/>
                  </a:cubicBezTo>
                  <a:lnTo>
                    <a:pt x="1230" y="9134"/>
                  </a:lnTo>
                  <a:cubicBezTo>
                    <a:pt x="1568" y="8083"/>
                    <a:pt x="2821" y="7081"/>
                    <a:pt x="4636" y="6444"/>
                  </a:cubicBezTo>
                  <a:close/>
                  <a:moveTo>
                    <a:pt x="9062" y="5674"/>
                  </a:moveTo>
                  <a:lnTo>
                    <a:pt x="9062" y="9134"/>
                  </a:lnTo>
                  <a:lnTo>
                    <a:pt x="5674" y="9134"/>
                  </a:lnTo>
                  <a:cubicBezTo>
                    <a:pt x="5698" y="8343"/>
                    <a:pt x="5774" y="7558"/>
                    <a:pt x="5904" y="6776"/>
                  </a:cubicBezTo>
                  <a:lnTo>
                    <a:pt x="5904" y="6779"/>
                  </a:lnTo>
                  <a:cubicBezTo>
                    <a:pt x="6462" y="6698"/>
                    <a:pt x="6949" y="6344"/>
                    <a:pt x="7196" y="5834"/>
                  </a:cubicBezTo>
                  <a:cubicBezTo>
                    <a:pt x="7815" y="5746"/>
                    <a:pt x="8437" y="5692"/>
                    <a:pt x="9062" y="5674"/>
                  </a:cubicBezTo>
                  <a:close/>
                  <a:moveTo>
                    <a:pt x="10194" y="5671"/>
                  </a:moveTo>
                  <a:cubicBezTo>
                    <a:pt x="11227" y="5701"/>
                    <a:pt x="12257" y="5834"/>
                    <a:pt x="13265" y="6063"/>
                  </a:cubicBezTo>
                  <a:cubicBezTo>
                    <a:pt x="13422" y="6743"/>
                    <a:pt x="13534" y="7431"/>
                    <a:pt x="13597" y="8126"/>
                  </a:cubicBezTo>
                  <a:cubicBezTo>
                    <a:pt x="13144" y="8310"/>
                    <a:pt x="12794" y="8675"/>
                    <a:pt x="12631" y="9134"/>
                  </a:cubicBezTo>
                  <a:lnTo>
                    <a:pt x="10194" y="9134"/>
                  </a:lnTo>
                  <a:lnTo>
                    <a:pt x="10194" y="5671"/>
                  </a:lnTo>
                  <a:close/>
                  <a:moveTo>
                    <a:pt x="14497" y="6417"/>
                  </a:moveTo>
                  <a:cubicBezTo>
                    <a:pt x="14950" y="6571"/>
                    <a:pt x="15391" y="6752"/>
                    <a:pt x="15817" y="6966"/>
                  </a:cubicBezTo>
                  <a:cubicBezTo>
                    <a:pt x="17037" y="7585"/>
                    <a:pt x="17837" y="8352"/>
                    <a:pt x="18099" y="9137"/>
                  </a:cubicBezTo>
                  <a:lnTo>
                    <a:pt x="15835" y="9134"/>
                  </a:lnTo>
                  <a:cubicBezTo>
                    <a:pt x="15654" y="8627"/>
                    <a:pt x="15243" y="8234"/>
                    <a:pt x="14730" y="8077"/>
                  </a:cubicBezTo>
                  <a:cubicBezTo>
                    <a:pt x="14678" y="7519"/>
                    <a:pt x="14603" y="6966"/>
                    <a:pt x="14497" y="6417"/>
                  </a:cubicBezTo>
                  <a:close/>
                  <a:moveTo>
                    <a:pt x="14241" y="9137"/>
                  </a:moveTo>
                  <a:cubicBezTo>
                    <a:pt x="14555" y="9137"/>
                    <a:pt x="14808" y="9391"/>
                    <a:pt x="14808" y="9702"/>
                  </a:cubicBezTo>
                  <a:cubicBezTo>
                    <a:pt x="14808" y="10016"/>
                    <a:pt x="14555" y="10270"/>
                    <a:pt x="14241" y="10270"/>
                  </a:cubicBezTo>
                  <a:lnTo>
                    <a:pt x="14241" y="10267"/>
                  </a:lnTo>
                  <a:lnTo>
                    <a:pt x="14204" y="10267"/>
                  </a:lnTo>
                  <a:cubicBezTo>
                    <a:pt x="13902" y="10251"/>
                    <a:pt x="13667" y="10004"/>
                    <a:pt x="13667" y="9702"/>
                  </a:cubicBezTo>
                  <a:cubicBezTo>
                    <a:pt x="13667" y="9403"/>
                    <a:pt x="13899" y="9155"/>
                    <a:pt x="14195" y="9137"/>
                  </a:cubicBezTo>
                  <a:close/>
                  <a:moveTo>
                    <a:pt x="18099" y="10270"/>
                  </a:moveTo>
                  <a:cubicBezTo>
                    <a:pt x="17861" y="10967"/>
                    <a:pt x="17194" y="11643"/>
                    <a:pt x="16161" y="12217"/>
                  </a:cubicBezTo>
                  <a:cubicBezTo>
                    <a:pt x="15632" y="12504"/>
                    <a:pt x="15080" y="12742"/>
                    <a:pt x="14506" y="12930"/>
                  </a:cubicBezTo>
                  <a:cubicBezTo>
                    <a:pt x="14606" y="12407"/>
                    <a:pt x="14678" y="11873"/>
                    <a:pt x="14730" y="11323"/>
                  </a:cubicBezTo>
                  <a:lnTo>
                    <a:pt x="14730" y="11326"/>
                  </a:lnTo>
                  <a:cubicBezTo>
                    <a:pt x="15243" y="11166"/>
                    <a:pt x="15654" y="10774"/>
                    <a:pt x="15835" y="10270"/>
                  </a:cubicBezTo>
                  <a:close/>
                  <a:moveTo>
                    <a:pt x="4542" y="10267"/>
                  </a:moveTo>
                  <a:cubicBezTo>
                    <a:pt x="4566" y="11163"/>
                    <a:pt x="4660" y="12060"/>
                    <a:pt x="4820" y="12945"/>
                  </a:cubicBezTo>
                  <a:cubicBezTo>
                    <a:pt x="2927" y="12320"/>
                    <a:pt x="1583" y="11351"/>
                    <a:pt x="1230" y="10267"/>
                  </a:cubicBezTo>
                  <a:close/>
                  <a:moveTo>
                    <a:pt x="9062" y="10267"/>
                  </a:moveTo>
                  <a:lnTo>
                    <a:pt x="9062" y="12628"/>
                  </a:lnTo>
                  <a:cubicBezTo>
                    <a:pt x="8603" y="12791"/>
                    <a:pt x="8238" y="13141"/>
                    <a:pt x="8054" y="13594"/>
                  </a:cubicBezTo>
                  <a:cubicBezTo>
                    <a:pt x="7377" y="13534"/>
                    <a:pt x="6707" y="13428"/>
                    <a:pt x="6046" y="13280"/>
                  </a:cubicBezTo>
                  <a:cubicBezTo>
                    <a:pt x="5828" y="12290"/>
                    <a:pt x="5702" y="11281"/>
                    <a:pt x="5674" y="10267"/>
                  </a:cubicBezTo>
                  <a:close/>
                  <a:moveTo>
                    <a:pt x="12631" y="10267"/>
                  </a:moveTo>
                  <a:cubicBezTo>
                    <a:pt x="12794" y="10725"/>
                    <a:pt x="13144" y="11091"/>
                    <a:pt x="13597" y="11275"/>
                  </a:cubicBezTo>
                  <a:cubicBezTo>
                    <a:pt x="13534" y="11945"/>
                    <a:pt x="13431" y="12613"/>
                    <a:pt x="13280" y="13268"/>
                  </a:cubicBezTo>
                  <a:cubicBezTo>
                    <a:pt x="12595" y="13422"/>
                    <a:pt x="11900" y="13531"/>
                    <a:pt x="11203" y="13594"/>
                  </a:cubicBezTo>
                  <a:cubicBezTo>
                    <a:pt x="11019" y="13141"/>
                    <a:pt x="10653" y="12791"/>
                    <a:pt x="10194" y="12628"/>
                  </a:cubicBezTo>
                  <a:lnTo>
                    <a:pt x="10194" y="10267"/>
                  </a:lnTo>
                  <a:close/>
                  <a:moveTo>
                    <a:pt x="9627" y="13678"/>
                  </a:moveTo>
                  <a:cubicBezTo>
                    <a:pt x="9923" y="13678"/>
                    <a:pt x="10170" y="13905"/>
                    <a:pt x="10191" y="14201"/>
                  </a:cubicBezTo>
                  <a:lnTo>
                    <a:pt x="10191" y="14231"/>
                  </a:lnTo>
                  <a:cubicBezTo>
                    <a:pt x="10191" y="14231"/>
                    <a:pt x="10191" y="14234"/>
                    <a:pt x="10191" y="14237"/>
                  </a:cubicBezTo>
                  <a:cubicBezTo>
                    <a:pt x="10188" y="14545"/>
                    <a:pt x="9938" y="14793"/>
                    <a:pt x="9630" y="14796"/>
                  </a:cubicBezTo>
                  <a:cubicBezTo>
                    <a:pt x="9319" y="14796"/>
                    <a:pt x="9065" y="14545"/>
                    <a:pt x="9062" y="14237"/>
                  </a:cubicBezTo>
                  <a:lnTo>
                    <a:pt x="9062" y="14231"/>
                  </a:lnTo>
                  <a:lnTo>
                    <a:pt x="9062" y="14201"/>
                  </a:lnTo>
                  <a:cubicBezTo>
                    <a:pt x="9083" y="13905"/>
                    <a:pt x="9331" y="13678"/>
                    <a:pt x="9627" y="13678"/>
                  </a:cubicBezTo>
                  <a:close/>
                  <a:moveTo>
                    <a:pt x="1640" y="12579"/>
                  </a:moveTo>
                  <a:lnTo>
                    <a:pt x="1640" y="12579"/>
                  </a:lnTo>
                  <a:cubicBezTo>
                    <a:pt x="1936" y="12812"/>
                    <a:pt x="2250" y="13020"/>
                    <a:pt x="2579" y="13204"/>
                  </a:cubicBezTo>
                  <a:cubicBezTo>
                    <a:pt x="3313" y="13615"/>
                    <a:pt x="4168" y="13953"/>
                    <a:pt x="5110" y="14213"/>
                  </a:cubicBezTo>
                  <a:cubicBezTo>
                    <a:pt x="5496" y="15620"/>
                    <a:pt x="6061" y="16813"/>
                    <a:pt x="6752" y="17691"/>
                  </a:cubicBezTo>
                  <a:cubicBezTo>
                    <a:pt x="4373" y="16828"/>
                    <a:pt x="2501" y="14956"/>
                    <a:pt x="1640" y="12579"/>
                  </a:cubicBezTo>
                  <a:close/>
                  <a:moveTo>
                    <a:pt x="17698" y="12555"/>
                  </a:moveTo>
                  <a:cubicBezTo>
                    <a:pt x="16837" y="14938"/>
                    <a:pt x="14932" y="16831"/>
                    <a:pt x="12535" y="17691"/>
                  </a:cubicBezTo>
                  <a:cubicBezTo>
                    <a:pt x="12770" y="17395"/>
                    <a:pt x="12981" y="17081"/>
                    <a:pt x="13169" y="16752"/>
                  </a:cubicBezTo>
                  <a:cubicBezTo>
                    <a:pt x="13594" y="16013"/>
                    <a:pt x="13945" y="15149"/>
                    <a:pt x="14213" y="14201"/>
                  </a:cubicBezTo>
                  <a:cubicBezTo>
                    <a:pt x="15140" y="13944"/>
                    <a:pt x="15986" y="13609"/>
                    <a:pt x="16713" y="13204"/>
                  </a:cubicBezTo>
                  <a:cubicBezTo>
                    <a:pt x="17058" y="13014"/>
                    <a:pt x="17387" y="12797"/>
                    <a:pt x="17698" y="12555"/>
                  </a:cubicBezTo>
                  <a:close/>
                  <a:moveTo>
                    <a:pt x="6381" y="14503"/>
                  </a:moveTo>
                  <a:cubicBezTo>
                    <a:pt x="6906" y="14602"/>
                    <a:pt x="7450" y="14678"/>
                    <a:pt x="8005" y="14726"/>
                  </a:cubicBezTo>
                  <a:cubicBezTo>
                    <a:pt x="8162" y="15240"/>
                    <a:pt x="8555" y="15650"/>
                    <a:pt x="9062" y="15831"/>
                  </a:cubicBezTo>
                  <a:lnTo>
                    <a:pt x="9062" y="18096"/>
                  </a:lnTo>
                  <a:cubicBezTo>
                    <a:pt x="8286" y="17833"/>
                    <a:pt x="7531" y="17048"/>
                    <a:pt x="6933" y="15853"/>
                  </a:cubicBezTo>
                  <a:cubicBezTo>
                    <a:pt x="6716" y="15415"/>
                    <a:pt x="6532" y="14965"/>
                    <a:pt x="6381" y="14503"/>
                  </a:cubicBezTo>
                  <a:close/>
                  <a:moveTo>
                    <a:pt x="12933" y="14497"/>
                  </a:moveTo>
                  <a:cubicBezTo>
                    <a:pt x="12740" y="15083"/>
                    <a:pt x="12486" y="15650"/>
                    <a:pt x="12184" y="16188"/>
                  </a:cubicBezTo>
                  <a:cubicBezTo>
                    <a:pt x="11595" y="17211"/>
                    <a:pt x="10904" y="17869"/>
                    <a:pt x="10194" y="18099"/>
                  </a:cubicBezTo>
                  <a:lnTo>
                    <a:pt x="10194" y="15831"/>
                  </a:lnTo>
                  <a:cubicBezTo>
                    <a:pt x="10702" y="15650"/>
                    <a:pt x="11094" y="15240"/>
                    <a:pt x="11251" y="14726"/>
                  </a:cubicBezTo>
                  <a:cubicBezTo>
                    <a:pt x="11828" y="14675"/>
                    <a:pt x="12390" y="14596"/>
                    <a:pt x="12933" y="14497"/>
                  </a:cubicBezTo>
                  <a:close/>
                  <a:moveTo>
                    <a:pt x="9630" y="0"/>
                  </a:moveTo>
                  <a:cubicBezTo>
                    <a:pt x="7063" y="0"/>
                    <a:pt x="4645" y="1015"/>
                    <a:pt x="2821" y="2860"/>
                  </a:cubicBezTo>
                  <a:cubicBezTo>
                    <a:pt x="1012" y="4678"/>
                    <a:pt x="1" y="7138"/>
                    <a:pt x="4" y="9702"/>
                  </a:cubicBezTo>
                  <a:cubicBezTo>
                    <a:pt x="4" y="15016"/>
                    <a:pt x="4313" y="19325"/>
                    <a:pt x="9630" y="19325"/>
                  </a:cubicBezTo>
                  <a:cubicBezTo>
                    <a:pt x="9634" y="19325"/>
                    <a:pt x="9637" y="19325"/>
                    <a:pt x="9641" y="19325"/>
                  </a:cubicBezTo>
                  <a:cubicBezTo>
                    <a:pt x="12198" y="19325"/>
                    <a:pt x="14654" y="18314"/>
                    <a:pt x="16469" y="16508"/>
                  </a:cubicBezTo>
                  <a:cubicBezTo>
                    <a:pt x="18314" y="14687"/>
                    <a:pt x="19328" y="12268"/>
                    <a:pt x="19328" y="9702"/>
                  </a:cubicBezTo>
                  <a:cubicBezTo>
                    <a:pt x="19328" y="8407"/>
                    <a:pt x="19069" y="7129"/>
                    <a:pt x="18558" y="5940"/>
                  </a:cubicBezTo>
                  <a:cubicBezTo>
                    <a:pt x="18066" y="4789"/>
                    <a:pt x="17360" y="3741"/>
                    <a:pt x="16472" y="2857"/>
                  </a:cubicBezTo>
                  <a:cubicBezTo>
                    <a:pt x="15587" y="1969"/>
                    <a:pt x="14539" y="1263"/>
                    <a:pt x="13389" y="770"/>
                  </a:cubicBezTo>
                  <a:cubicBezTo>
                    <a:pt x="12199" y="260"/>
                    <a:pt x="10922" y="0"/>
                    <a:pt x="9630" y="0"/>
                  </a:cubicBezTo>
                  <a:close/>
                </a:path>
              </a:pathLst>
            </a:custGeom>
            <a:solidFill>
              <a:srgbClr val="210F08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>
                <a:solidFill>
                  <a:srgbClr val="435D74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D03194B-5F94-4213-B246-8042A97FA7FB}"/>
              </a:ext>
            </a:extLst>
          </p:cNvPr>
          <p:cNvGrpSpPr/>
          <p:nvPr/>
        </p:nvGrpSpPr>
        <p:grpSpPr>
          <a:xfrm>
            <a:off x="3606062" y="3337703"/>
            <a:ext cx="2139419" cy="1272012"/>
            <a:chOff x="3606446" y="1552864"/>
            <a:chExt cx="2141400" cy="1273190"/>
          </a:xfrm>
        </p:grpSpPr>
        <p:sp>
          <p:nvSpPr>
            <p:cNvPr id="90" name="Google Shape;418;p36">
              <a:extLst>
                <a:ext uri="{FF2B5EF4-FFF2-40B4-BE49-F238E27FC236}">
                  <a16:creationId xmlns:a16="http://schemas.microsoft.com/office/drawing/2014/main" id="{745819C7-880A-4C42-AEAB-E22C8B2A83E9}"/>
                </a:ext>
              </a:extLst>
            </p:cNvPr>
            <p:cNvSpPr/>
            <p:nvPr/>
          </p:nvSpPr>
          <p:spPr>
            <a:xfrm>
              <a:off x="4257191" y="1552864"/>
              <a:ext cx="948678" cy="769553"/>
            </a:xfrm>
            <a:custGeom>
              <a:avLst/>
              <a:gdLst/>
              <a:ahLst/>
              <a:cxnLst/>
              <a:rect l="l" t="t" r="r" b="b"/>
              <a:pathLst>
                <a:path w="12072" h="9792" extrusionOk="0">
                  <a:moveTo>
                    <a:pt x="5700" y="0"/>
                  </a:moveTo>
                  <a:cubicBezTo>
                    <a:pt x="5260" y="0"/>
                    <a:pt x="4816" y="53"/>
                    <a:pt x="4385" y="147"/>
                  </a:cubicBezTo>
                  <a:cubicBezTo>
                    <a:pt x="3885" y="261"/>
                    <a:pt x="3385" y="443"/>
                    <a:pt x="2953" y="671"/>
                  </a:cubicBezTo>
                  <a:cubicBezTo>
                    <a:pt x="1656" y="1330"/>
                    <a:pt x="428" y="2922"/>
                    <a:pt x="269" y="4400"/>
                  </a:cubicBezTo>
                  <a:cubicBezTo>
                    <a:pt x="1" y="6864"/>
                    <a:pt x="1916" y="9791"/>
                    <a:pt x="4560" y="9791"/>
                  </a:cubicBezTo>
                  <a:cubicBezTo>
                    <a:pt x="4600" y="9791"/>
                    <a:pt x="4640" y="9791"/>
                    <a:pt x="4681" y="9789"/>
                  </a:cubicBezTo>
                  <a:cubicBezTo>
                    <a:pt x="7660" y="9698"/>
                    <a:pt x="12071" y="6583"/>
                    <a:pt x="10366" y="3308"/>
                  </a:cubicBezTo>
                  <a:cubicBezTo>
                    <a:pt x="9775" y="2149"/>
                    <a:pt x="8910" y="1057"/>
                    <a:pt x="7751" y="466"/>
                  </a:cubicBezTo>
                  <a:cubicBezTo>
                    <a:pt x="7129" y="141"/>
                    <a:pt x="6420" y="0"/>
                    <a:pt x="57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endParaRPr sz="1399"/>
            </a:p>
          </p:txBody>
        </p:sp>
        <p:sp>
          <p:nvSpPr>
            <p:cNvPr id="91" name="Google Shape;424;p36">
              <a:extLst>
                <a:ext uri="{FF2B5EF4-FFF2-40B4-BE49-F238E27FC236}">
                  <a16:creationId xmlns:a16="http://schemas.microsoft.com/office/drawing/2014/main" id="{CD1E6FED-89D7-4BF5-BBCD-C086E15428A3}"/>
                </a:ext>
              </a:extLst>
            </p:cNvPr>
            <p:cNvSpPr txBox="1">
              <a:spLocks/>
            </p:cNvSpPr>
            <p:nvPr/>
          </p:nvSpPr>
          <p:spPr>
            <a:xfrm>
              <a:off x="3606446" y="2533254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Transportation</a:t>
              </a:r>
            </a:p>
          </p:txBody>
        </p:sp>
        <p:sp>
          <p:nvSpPr>
            <p:cNvPr id="92" name="Google Shape;433;p36">
              <a:extLst>
                <a:ext uri="{FF2B5EF4-FFF2-40B4-BE49-F238E27FC236}">
                  <a16:creationId xmlns:a16="http://schemas.microsoft.com/office/drawing/2014/main" id="{94D0B016-0693-4A02-8B97-B6B3EEC8FEBE}"/>
                </a:ext>
              </a:extLst>
            </p:cNvPr>
            <p:cNvSpPr/>
            <p:nvPr/>
          </p:nvSpPr>
          <p:spPr>
            <a:xfrm>
              <a:off x="4443578" y="1704049"/>
              <a:ext cx="467230" cy="467182"/>
            </a:xfrm>
            <a:custGeom>
              <a:avLst/>
              <a:gdLst/>
              <a:ahLst/>
              <a:cxnLst/>
              <a:rect l="l" t="t" r="r" b="b"/>
              <a:pathLst>
                <a:path w="19329" h="19325" extrusionOk="0">
                  <a:moveTo>
                    <a:pt x="9062" y="1229"/>
                  </a:moveTo>
                  <a:lnTo>
                    <a:pt x="9062" y="4539"/>
                  </a:lnTo>
                  <a:cubicBezTo>
                    <a:pt x="8470" y="4557"/>
                    <a:pt x="7885" y="4602"/>
                    <a:pt x="7311" y="4674"/>
                  </a:cubicBezTo>
                  <a:cubicBezTo>
                    <a:pt x="7223" y="4339"/>
                    <a:pt x="7036" y="4037"/>
                    <a:pt x="6773" y="3811"/>
                  </a:cubicBezTo>
                  <a:cubicBezTo>
                    <a:pt x="7392" y="2428"/>
                    <a:pt x="8211" y="1513"/>
                    <a:pt x="9062" y="1229"/>
                  </a:cubicBezTo>
                  <a:close/>
                  <a:moveTo>
                    <a:pt x="10194" y="1226"/>
                  </a:moveTo>
                  <a:cubicBezTo>
                    <a:pt x="11278" y="1586"/>
                    <a:pt x="12272" y="2944"/>
                    <a:pt x="12912" y="4835"/>
                  </a:cubicBezTo>
                  <a:cubicBezTo>
                    <a:pt x="12015" y="4662"/>
                    <a:pt x="11106" y="4566"/>
                    <a:pt x="10194" y="4539"/>
                  </a:cubicBezTo>
                  <a:lnTo>
                    <a:pt x="10194" y="1226"/>
                  </a:lnTo>
                  <a:close/>
                  <a:moveTo>
                    <a:pt x="5665" y="4530"/>
                  </a:moveTo>
                  <a:cubicBezTo>
                    <a:pt x="6170" y="4530"/>
                    <a:pt x="6423" y="5139"/>
                    <a:pt x="6067" y="5496"/>
                  </a:cubicBezTo>
                  <a:cubicBezTo>
                    <a:pt x="5950" y="5611"/>
                    <a:pt x="5808" y="5663"/>
                    <a:pt x="5669" y="5663"/>
                  </a:cubicBezTo>
                  <a:cubicBezTo>
                    <a:pt x="5378" y="5663"/>
                    <a:pt x="5101" y="5438"/>
                    <a:pt x="5101" y="5097"/>
                  </a:cubicBezTo>
                  <a:cubicBezTo>
                    <a:pt x="5101" y="4783"/>
                    <a:pt x="5351" y="4530"/>
                    <a:pt x="5665" y="4530"/>
                  </a:cubicBezTo>
                  <a:close/>
                  <a:moveTo>
                    <a:pt x="6743" y="1643"/>
                  </a:moveTo>
                  <a:cubicBezTo>
                    <a:pt x="6363" y="2129"/>
                    <a:pt x="6019" y="2718"/>
                    <a:pt x="5717" y="3397"/>
                  </a:cubicBezTo>
                  <a:lnTo>
                    <a:pt x="5665" y="3397"/>
                  </a:lnTo>
                  <a:cubicBezTo>
                    <a:pt x="4578" y="3397"/>
                    <a:pt x="3769" y="4406"/>
                    <a:pt x="4008" y="5469"/>
                  </a:cubicBezTo>
                  <a:cubicBezTo>
                    <a:pt x="3075" y="5822"/>
                    <a:pt x="2277" y="6266"/>
                    <a:pt x="1646" y="6773"/>
                  </a:cubicBezTo>
                  <a:cubicBezTo>
                    <a:pt x="2507" y="4394"/>
                    <a:pt x="4373" y="2516"/>
                    <a:pt x="6743" y="1643"/>
                  </a:cubicBezTo>
                  <a:close/>
                  <a:moveTo>
                    <a:pt x="12510" y="1631"/>
                  </a:moveTo>
                  <a:lnTo>
                    <a:pt x="12510" y="1631"/>
                  </a:lnTo>
                  <a:cubicBezTo>
                    <a:pt x="14926" y="2500"/>
                    <a:pt x="16828" y="4403"/>
                    <a:pt x="17698" y="6818"/>
                  </a:cubicBezTo>
                  <a:cubicBezTo>
                    <a:pt x="17269" y="6483"/>
                    <a:pt x="16810" y="6196"/>
                    <a:pt x="16327" y="5955"/>
                  </a:cubicBezTo>
                  <a:cubicBezTo>
                    <a:pt x="15645" y="5614"/>
                    <a:pt x="14932" y="5342"/>
                    <a:pt x="14195" y="5136"/>
                  </a:cubicBezTo>
                  <a:cubicBezTo>
                    <a:pt x="13933" y="4203"/>
                    <a:pt x="13585" y="3349"/>
                    <a:pt x="13169" y="2612"/>
                  </a:cubicBezTo>
                  <a:cubicBezTo>
                    <a:pt x="12975" y="2268"/>
                    <a:pt x="12755" y="1942"/>
                    <a:pt x="12510" y="1631"/>
                  </a:cubicBezTo>
                  <a:close/>
                  <a:moveTo>
                    <a:pt x="4636" y="6444"/>
                  </a:moveTo>
                  <a:cubicBezTo>
                    <a:pt x="4684" y="6483"/>
                    <a:pt x="4738" y="6519"/>
                    <a:pt x="4793" y="6553"/>
                  </a:cubicBezTo>
                  <a:cubicBezTo>
                    <a:pt x="4651" y="7407"/>
                    <a:pt x="4566" y="8268"/>
                    <a:pt x="4542" y="9134"/>
                  </a:cubicBezTo>
                  <a:lnTo>
                    <a:pt x="1230" y="9134"/>
                  </a:lnTo>
                  <a:cubicBezTo>
                    <a:pt x="1568" y="8083"/>
                    <a:pt x="2821" y="7081"/>
                    <a:pt x="4636" y="6444"/>
                  </a:cubicBezTo>
                  <a:close/>
                  <a:moveTo>
                    <a:pt x="9062" y="5674"/>
                  </a:moveTo>
                  <a:lnTo>
                    <a:pt x="9062" y="9134"/>
                  </a:lnTo>
                  <a:lnTo>
                    <a:pt x="5674" y="9134"/>
                  </a:lnTo>
                  <a:cubicBezTo>
                    <a:pt x="5698" y="8343"/>
                    <a:pt x="5774" y="7558"/>
                    <a:pt x="5904" y="6776"/>
                  </a:cubicBezTo>
                  <a:lnTo>
                    <a:pt x="5904" y="6779"/>
                  </a:lnTo>
                  <a:cubicBezTo>
                    <a:pt x="6462" y="6698"/>
                    <a:pt x="6949" y="6344"/>
                    <a:pt x="7196" y="5834"/>
                  </a:cubicBezTo>
                  <a:cubicBezTo>
                    <a:pt x="7815" y="5746"/>
                    <a:pt x="8437" y="5692"/>
                    <a:pt x="9062" y="5674"/>
                  </a:cubicBezTo>
                  <a:close/>
                  <a:moveTo>
                    <a:pt x="10194" y="5671"/>
                  </a:moveTo>
                  <a:cubicBezTo>
                    <a:pt x="11227" y="5701"/>
                    <a:pt x="12257" y="5834"/>
                    <a:pt x="13265" y="6063"/>
                  </a:cubicBezTo>
                  <a:cubicBezTo>
                    <a:pt x="13422" y="6743"/>
                    <a:pt x="13534" y="7431"/>
                    <a:pt x="13597" y="8126"/>
                  </a:cubicBezTo>
                  <a:cubicBezTo>
                    <a:pt x="13144" y="8310"/>
                    <a:pt x="12794" y="8675"/>
                    <a:pt x="12631" y="9134"/>
                  </a:cubicBezTo>
                  <a:lnTo>
                    <a:pt x="10194" y="9134"/>
                  </a:lnTo>
                  <a:lnTo>
                    <a:pt x="10194" y="5671"/>
                  </a:lnTo>
                  <a:close/>
                  <a:moveTo>
                    <a:pt x="14497" y="6417"/>
                  </a:moveTo>
                  <a:cubicBezTo>
                    <a:pt x="14950" y="6571"/>
                    <a:pt x="15391" y="6752"/>
                    <a:pt x="15817" y="6966"/>
                  </a:cubicBezTo>
                  <a:cubicBezTo>
                    <a:pt x="17037" y="7585"/>
                    <a:pt x="17837" y="8352"/>
                    <a:pt x="18099" y="9137"/>
                  </a:cubicBezTo>
                  <a:lnTo>
                    <a:pt x="15835" y="9134"/>
                  </a:lnTo>
                  <a:cubicBezTo>
                    <a:pt x="15654" y="8627"/>
                    <a:pt x="15243" y="8234"/>
                    <a:pt x="14730" y="8077"/>
                  </a:cubicBezTo>
                  <a:cubicBezTo>
                    <a:pt x="14678" y="7519"/>
                    <a:pt x="14603" y="6966"/>
                    <a:pt x="14497" y="6417"/>
                  </a:cubicBezTo>
                  <a:close/>
                  <a:moveTo>
                    <a:pt x="14241" y="9137"/>
                  </a:moveTo>
                  <a:cubicBezTo>
                    <a:pt x="14555" y="9137"/>
                    <a:pt x="14808" y="9391"/>
                    <a:pt x="14808" y="9702"/>
                  </a:cubicBezTo>
                  <a:cubicBezTo>
                    <a:pt x="14808" y="10016"/>
                    <a:pt x="14555" y="10270"/>
                    <a:pt x="14241" y="10270"/>
                  </a:cubicBezTo>
                  <a:lnTo>
                    <a:pt x="14241" y="10267"/>
                  </a:lnTo>
                  <a:lnTo>
                    <a:pt x="14204" y="10267"/>
                  </a:lnTo>
                  <a:cubicBezTo>
                    <a:pt x="13902" y="10251"/>
                    <a:pt x="13667" y="10004"/>
                    <a:pt x="13667" y="9702"/>
                  </a:cubicBezTo>
                  <a:cubicBezTo>
                    <a:pt x="13667" y="9403"/>
                    <a:pt x="13899" y="9155"/>
                    <a:pt x="14195" y="9137"/>
                  </a:cubicBezTo>
                  <a:close/>
                  <a:moveTo>
                    <a:pt x="18099" y="10270"/>
                  </a:moveTo>
                  <a:cubicBezTo>
                    <a:pt x="17861" y="10967"/>
                    <a:pt x="17194" y="11643"/>
                    <a:pt x="16161" y="12217"/>
                  </a:cubicBezTo>
                  <a:cubicBezTo>
                    <a:pt x="15632" y="12504"/>
                    <a:pt x="15080" y="12742"/>
                    <a:pt x="14506" y="12930"/>
                  </a:cubicBezTo>
                  <a:cubicBezTo>
                    <a:pt x="14606" y="12407"/>
                    <a:pt x="14678" y="11873"/>
                    <a:pt x="14730" y="11323"/>
                  </a:cubicBezTo>
                  <a:lnTo>
                    <a:pt x="14730" y="11326"/>
                  </a:lnTo>
                  <a:cubicBezTo>
                    <a:pt x="15243" y="11166"/>
                    <a:pt x="15654" y="10774"/>
                    <a:pt x="15835" y="10270"/>
                  </a:cubicBezTo>
                  <a:close/>
                  <a:moveTo>
                    <a:pt x="4542" y="10267"/>
                  </a:moveTo>
                  <a:cubicBezTo>
                    <a:pt x="4566" y="11163"/>
                    <a:pt x="4660" y="12060"/>
                    <a:pt x="4820" y="12945"/>
                  </a:cubicBezTo>
                  <a:cubicBezTo>
                    <a:pt x="2927" y="12320"/>
                    <a:pt x="1583" y="11351"/>
                    <a:pt x="1230" y="10267"/>
                  </a:cubicBezTo>
                  <a:close/>
                  <a:moveTo>
                    <a:pt x="9062" y="10267"/>
                  </a:moveTo>
                  <a:lnTo>
                    <a:pt x="9062" y="12628"/>
                  </a:lnTo>
                  <a:cubicBezTo>
                    <a:pt x="8603" y="12791"/>
                    <a:pt x="8238" y="13141"/>
                    <a:pt x="8054" y="13594"/>
                  </a:cubicBezTo>
                  <a:cubicBezTo>
                    <a:pt x="7377" y="13534"/>
                    <a:pt x="6707" y="13428"/>
                    <a:pt x="6046" y="13280"/>
                  </a:cubicBezTo>
                  <a:cubicBezTo>
                    <a:pt x="5828" y="12290"/>
                    <a:pt x="5702" y="11281"/>
                    <a:pt x="5674" y="10267"/>
                  </a:cubicBezTo>
                  <a:close/>
                  <a:moveTo>
                    <a:pt x="12631" y="10267"/>
                  </a:moveTo>
                  <a:cubicBezTo>
                    <a:pt x="12794" y="10725"/>
                    <a:pt x="13144" y="11091"/>
                    <a:pt x="13597" y="11275"/>
                  </a:cubicBezTo>
                  <a:cubicBezTo>
                    <a:pt x="13534" y="11945"/>
                    <a:pt x="13431" y="12613"/>
                    <a:pt x="13280" y="13268"/>
                  </a:cubicBezTo>
                  <a:cubicBezTo>
                    <a:pt x="12595" y="13422"/>
                    <a:pt x="11900" y="13531"/>
                    <a:pt x="11203" y="13594"/>
                  </a:cubicBezTo>
                  <a:cubicBezTo>
                    <a:pt x="11019" y="13141"/>
                    <a:pt x="10653" y="12791"/>
                    <a:pt x="10194" y="12628"/>
                  </a:cubicBezTo>
                  <a:lnTo>
                    <a:pt x="10194" y="10267"/>
                  </a:lnTo>
                  <a:close/>
                  <a:moveTo>
                    <a:pt x="9627" y="13678"/>
                  </a:moveTo>
                  <a:cubicBezTo>
                    <a:pt x="9923" y="13678"/>
                    <a:pt x="10170" y="13905"/>
                    <a:pt x="10191" y="14201"/>
                  </a:cubicBezTo>
                  <a:lnTo>
                    <a:pt x="10191" y="14231"/>
                  </a:lnTo>
                  <a:cubicBezTo>
                    <a:pt x="10191" y="14231"/>
                    <a:pt x="10191" y="14234"/>
                    <a:pt x="10191" y="14237"/>
                  </a:cubicBezTo>
                  <a:cubicBezTo>
                    <a:pt x="10188" y="14545"/>
                    <a:pt x="9938" y="14793"/>
                    <a:pt x="9630" y="14796"/>
                  </a:cubicBezTo>
                  <a:cubicBezTo>
                    <a:pt x="9319" y="14796"/>
                    <a:pt x="9065" y="14545"/>
                    <a:pt x="9062" y="14237"/>
                  </a:cubicBezTo>
                  <a:lnTo>
                    <a:pt x="9062" y="14231"/>
                  </a:lnTo>
                  <a:lnTo>
                    <a:pt x="9062" y="14201"/>
                  </a:lnTo>
                  <a:cubicBezTo>
                    <a:pt x="9083" y="13905"/>
                    <a:pt x="9331" y="13678"/>
                    <a:pt x="9627" y="13678"/>
                  </a:cubicBezTo>
                  <a:close/>
                  <a:moveTo>
                    <a:pt x="1640" y="12579"/>
                  </a:moveTo>
                  <a:lnTo>
                    <a:pt x="1640" y="12579"/>
                  </a:lnTo>
                  <a:cubicBezTo>
                    <a:pt x="1936" y="12812"/>
                    <a:pt x="2250" y="13020"/>
                    <a:pt x="2579" y="13204"/>
                  </a:cubicBezTo>
                  <a:cubicBezTo>
                    <a:pt x="3313" y="13615"/>
                    <a:pt x="4168" y="13953"/>
                    <a:pt x="5110" y="14213"/>
                  </a:cubicBezTo>
                  <a:cubicBezTo>
                    <a:pt x="5496" y="15620"/>
                    <a:pt x="6061" y="16813"/>
                    <a:pt x="6752" y="17691"/>
                  </a:cubicBezTo>
                  <a:cubicBezTo>
                    <a:pt x="4373" y="16828"/>
                    <a:pt x="2501" y="14956"/>
                    <a:pt x="1640" y="12579"/>
                  </a:cubicBezTo>
                  <a:close/>
                  <a:moveTo>
                    <a:pt x="17698" y="12555"/>
                  </a:moveTo>
                  <a:cubicBezTo>
                    <a:pt x="16837" y="14938"/>
                    <a:pt x="14932" y="16831"/>
                    <a:pt x="12535" y="17691"/>
                  </a:cubicBezTo>
                  <a:cubicBezTo>
                    <a:pt x="12770" y="17395"/>
                    <a:pt x="12981" y="17081"/>
                    <a:pt x="13169" y="16752"/>
                  </a:cubicBezTo>
                  <a:cubicBezTo>
                    <a:pt x="13594" y="16013"/>
                    <a:pt x="13945" y="15149"/>
                    <a:pt x="14213" y="14201"/>
                  </a:cubicBezTo>
                  <a:cubicBezTo>
                    <a:pt x="15140" y="13944"/>
                    <a:pt x="15986" y="13609"/>
                    <a:pt x="16713" y="13204"/>
                  </a:cubicBezTo>
                  <a:cubicBezTo>
                    <a:pt x="17058" y="13014"/>
                    <a:pt x="17387" y="12797"/>
                    <a:pt x="17698" y="12555"/>
                  </a:cubicBezTo>
                  <a:close/>
                  <a:moveTo>
                    <a:pt x="6381" y="14503"/>
                  </a:moveTo>
                  <a:cubicBezTo>
                    <a:pt x="6906" y="14602"/>
                    <a:pt x="7450" y="14678"/>
                    <a:pt x="8005" y="14726"/>
                  </a:cubicBezTo>
                  <a:cubicBezTo>
                    <a:pt x="8162" y="15240"/>
                    <a:pt x="8555" y="15650"/>
                    <a:pt x="9062" y="15831"/>
                  </a:cubicBezTo>
                  <a:lnTo>
                    <a:pt x="9062" y="18096"/>
                  </a:lnTo>
                  <a:cubicBezTo>
                    <a:pt x="8286" y="17833"/>
                    <a:pt x="7531" y="17048"/>
                    <a:pt x="6933" y="15853"/>
                  </a:cubicBezTo>
                  <a:cubicBezTo>
                    <a:pt x="6716" y="15415"/>
                    <a:pt x="6532" y="14965"/>
                    <a:pt x="6381" y="14503"/>
                  </a:cubicBezTo>
                  <a:close/>
                  <a:moveTo>
                    <a:pt x="12933" y="14497"/>
                  </a:moveTo>
                  <a:cubicBezTo>
                    <a:pt x="12740" y="15083"/>
                    <a:pt x="12486" y="15650"/>
                    <a:pt x="12184" y="16188"/>
                  </a:cubicBezTo>
                  <a:cubicBezTo>
                    <a:pt x="11595" y="17211"/>
                    <a:pt x="10904" y="17869"/>
                    <a:pt x="10194" y="18099"/>
                  </a:cubicBezTo>
                  <a:lnTo>
                    <a:pt x="10194" y="15831"/>
                  </a:lnTo>
                  <a:cubicBezTo>
                    <a:pt x="10702" y="15650"/>
                    <a:pt x="11094" y="15240"/>
                    <a:pt x="11251" y="14726"/>
                  </a:cubicBezTo>
                  <a:cubicBezTo>
                    <a:pt x="11828" y="14675"/>
                    <a:pt x="12390" y="14596"/>
                    <a:pt x="12933" y="14497"/>
                  </a:cubicBezTo>
                  <a:close/>
                  <a:moveTo>
                    <a:pt x="9630" y="0"/>
                  </a:moveTo>
                  <a:cubicBezTo>
                    <a:pt x="7063" y="0"/>
                    <a:pt x="4645" y="1015"/>
                    <a:pt x="2821" y="2860"/>
                  </a:cubicBezTo>
                  <a:cubicBezTo>
                    <a:pt x="1012" y="4678"/>
                    <a:pt x="1" y="7138"/>
                    <a:pt x="4" y="9702"/>
                  </a:cubicBezTo>
                  <a:cubicBezTo>
                    <a:pt x="4" y="15016"/>
                    <a:pt x="4313" y="19325"/>
                    <a:pt x="9630" y="19325"/>
                  </a:cubicBezTo>
                  <a:cubicBezTo>
                    <a:pt x="9634" y="19325"/>
                    <a:pt x="9637" y="19325"/>
                    <a:pt x="9641" y="19325"/>
                  </a:cubicBezTo>
                  <a:cubicBezTo>
                    <a:pt x="12198" y="19325"/>
                    <a:pt x="14654" y="18314"/>
                    <a:pt x="16469" y="16508"/>
                  </a:cubicBezTo>
                  <a:cubicBezTo>
                    <a:pt x="18314" y="14687"/>
                    <a:pt x="19328" y="12268"/>
                    <a:pt x="19328" y="9702"/>
                  </a:cubicBezTo>
                  <a:cubicBezTo>
                    <a:pt x="19328" y="8407"/>
                    <a:pt x="19069" y="7129"/>
                    <a:pt x="18558" y="5940"/>
                  </a:cubicBezTo>
                  <a:cubicBezTo>
                    <a:pt x="18066" y="4789"/>
                    <a:pt x="17360" y="3741"/>
                    <a:pt x="16472" y="2857"/>
                  </a:cubicBezTo>
                  <a:cubicBezTo>
                    <a:pt x="15587" y="1969"/>
                    <a:pt x="14539" y="1263"/>
                    <a:pt x="13389" y="770"/>
                  </a:cubicBezTo>
                  <a:cubicBezTo>
                    <a:pt x="12199" y="260"/>
                    <a:pt x="10922" y="0"/>
                    <a:pt x="9630" y="0"/>
                  </a:cubicBezTo>
                  <a:close/>
                </a:path>
              </a:pathLst>
            </a:custGeom>
            <a:solidFill>
              <a:srgbClr val="210F08"/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>
                <a:solidFill>
                  <a:srgbClr val="435D74"/>
                </a:solidFill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43323BA-9AC7-442B-94F9-48309D8BA5DB}"/>
              </a:ext>
            </a:extLst>
          </p:cNvPr>
          <p:cNvGrpSpPr/>
          <p:nvPr/>
        </p:nvGrpSpPr>
        <p:grpSpPr>
          <a:xfrm>
            <a:off x="7078966" y="2051078"/>
            <a:ext cx="2139419" cy="1272017"/>
            <a:chOff x="6299503" y="1576212"/>
            <a:chExt cx="2141400" cy="1273195"/>
          </a:xfrm>
        </p:grpSpPr>
        <p:sp>
          <p:nvSpPr>
            <p:cNvPr id="98" name="Google Shape;417;p36">
              <a:extLst>
                <a:ext uri="{FF2B5EF4-FFF2-40B4-BE49-F238E27FC236}">
                  <a16:creationId xmlns:a16="http://schemas.microsoft.com/office/drawing/2014/main" id="{29D4B934-5719-4B25-BA03-D07040DF7ED3}"/>
                </a:ext>
              </a:extLst>
            </p:cNvPr>
            <p:cNvSpPr/>
            <p:nvPr/>
          </p:nvSpPr>
          <p:spPr>
            <a:xfrm>
              <a:off x="6908028" y="1576212"/>
              <a:ext cx="924731" cy="769562"/>
            </a:xfrm>
            <a:custGeom>
              <a:avLst/>
              <a:gdLst/>
              <a:ahLst/>
              <a:cxnLst/>
              <a:rect l="l" t="t" r="r" b="b"/>
              <a:pathLst>
                <a:path w="16254" h="13526" extrusionOk="0">
                  <a:moveTo>
                    <a:pt x="8024" y="0"/>
                  </a:moveTo>
                  <a:cubicBezTo>
                    <a:pt x="7636" y="0"/>
                    <a:pt x="7252" y="29"/>
                    <a:pt x="6868" y="89"/>
                  </a:cubicBezTo>
                  <a:cubicBezTo>
                    <a:pt x="4822" y="362"/>
                    <a:pt x="2434" y="1931"/>
                    <a:pt x="1524" y="3841"/>
                  </a:cubicBezTo>
                  <a:cubicBezTo>
                    <a:pt x="1" y="7093"/>
                    <a:pt x="1251" y="12027"/>
                    <a:pt x="4935" y="13164"/>
                  </a:cubicBezTo>
                  <a:cubicBezTo>
                    <a:pt x="5702" y="13405"/>
                    <a:pt x="6590" y="13525"/>
                    <a:pt x="7520" y="13525"/>
                  </a:cubicBezTo>
                  <a:cubicBezTo>
                    <a:pt x="11499" y="13525"/>
                    <a:pt x="16254" y="11336"/>
                    <a:pt x="15646" y="7115"/>
                  </a:cubicBezTo>
                  <a:cubicBezTo>
                    <a:pt x="15373" y="5296"/>
                    <a:pt x="14736" y="3409"/>
                    <a:pt x="13440" y="2067"/>
                  </a:cubicBezTo>
                  <a:cubicBezTo>
                    <a:pt x="12348" y="907"/>
                    <a:pt x="10711" y="248"/>
                    <a:pt x="9074" y="66"/>
                  </a:cubicBezTo>
                  <a:cubicBezTo>
                    <a:pt x="8720" y="23"/>
                    <a:pt x="8370" y="0"/>
                    <a:pt x="802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/>
            </a:p>
          </p:txBody>
        </p:sp>
        <p:sp>
          <p:nvSpPr>
            <p:cNvPr id="99" name="Google Shape;426;p36">
              <a:extLst>
                <a:ext uri="{FF2B5EF4-FFF2-40B4-BE49-F238E27FC236}">
                  <a16:creationId xmlns:a16="http://schemas.microsoft.com/office/drawing/2014/main" id="{CCF9C68A-BF4E-4139-AF40-C5B692916DE8}"/>
                </a:ext>
              </a:extLst>
            </p:cNvPr>
            <p:cNvSpPr txBox="1">
              <a:spLocks/>
            </p:cNvSpPr>
            <p:nvPr/>
          </p:nvSpPr>
          <p:spPr>
            <a:xfrm>
              <a:off x="6299503" y="2556607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Work Follow Up</a:t>
              </a:r>
            </a:p>
          </p:txBody>
        </p:sp>
        <p:grpSp>
          <p:nvGrpSpPr>
            <p:cNvPr id="100" name="Google Shape;434;p36">
              <a:extLst>
                <a:ext uri="{FF2B5EF4-FFF2-40B4-BE49-F238E27FC236}">
                  <a16:creationId xmlns:a16="http://schemas.microsoft.com/office/drawing/2014/main" id="{9523842F-C0AC-42F1-B8BC-C7E2B1CFD075}"/>
                </a:ext>
              </a:extLst>
            </p:cNvPr>
            <p:cNvGrpSpPr/>
            <p:nvPr/>
          </p:nvGrpSpPr>
          <p:grpSpPr>
            <a:xfrm>
              <a:off x="7134957" y="1727390"/>
              <a:ext cx="470494" cy="467206"/>
              <a:chOff x="6858229" y="2053441"/>
              <a:chExt cx="470494" cy="467206"/>
            </a:xfrm>
            <a:solidFill>
              <a:schemeClr val="bg2"/>
            </a:solidFill>
          </p:grpSpPr>
          <p:sp>
            <p:nvSpPr>
              <p:cNvPr id="101" name="Google Shape;435;p36">
                <a:extLst>
                  <a:ext uri="{FF2B5EF4-FFF2-40B4-BE49-F238E27FC236}">
                    <a16:creationId xmlns:a16="http://schemas.microsoft.com/office/drawing/2014/main" id="{07DB40E3-4BB8-44B3-839F-174AE3827887}"/>
                  </a:ext>
                </a:extLst>
              </p:cNvPr>
              <p:cNvSpPr/>
              <p:nvPr/>
            </p:nvSpPr>
            <p:spPr>
              <a:xfrm>
                <a:off x="7085354" y="2153743"/>
                <a:ext cx="148709" cy="136976"/>
              </a:xfrm>
              <a:custGeom>
                <a:avLst/>
                <a:gdLst/>
                <a:ahLst/>
                <a:cxnLst/>
                <a:rect l="l" t="t" r="r" b="b"/>
                <a:pathLst>
                  <a:path w="6152" h="5666" extrusionOk="0">
                    <a:moveTo>
                      <a:pt x="3044" y="1140"/>
                    </a:moveTo>
                    <a:cubicBezTo>
                      <a:pt x="3263" y="1140"/>
                      <a:pt x="3484" y="1182"/>
                      <a:pt x="3694" y="1269"/>
                    </a:cubicBezTo>
                    <a:cubicBezTo>
                      <a:pt x="4328" y="1532"/>
                      <a:pt x="4741" y="2151"/>
                      <a:pt x="4741" y="2836"/>
                    </a:cubicBezTo>
                    <a:cubicBezTo>
                      <a:pt x="4741" y="3525"/>
                      <a:pt x="4328" y="4144"/>
                      <a:pt x="3694" y="4406"/>
                    </a:cubicBezTo>
                    <a:cubicBezTo>
                      <a:pt x="3484" y="4493"/>
                      <a:pt x="3263" y="4536"/>
                      <a:pt x="3044" y="4536"/>
                    </a:cubicBezTo>
                    <a:cubicBezTo>
                      <a:pt x="2602" y="4536"/>
                      <a:pt x="2168" y="4363"/>
                      <a:pt x="1843" y="4038"/>
                    </a:cubicBezTo>
                    <a:cubicBezTo>
                      <a:pt x="1178" y="3377"/>
                      <a:pt x="1178" y="2299"/>
                      <a:pt x="1843" y="1638"/>
                    </a:cubicBezTo>
                    <a:cubicBezTo>
                      <a:pt x="2168" y="1312"/>
                      <a:pt x="2602" y="1140"/>
                      <a:pt x="3044" y="1140"/>
                    </a:cubicBezTo>
                    <a:close/>
                    <a:moveTo>
                      <a:pt x="3043" y="0"/>
                    </a:moveTo>
                    <a:cubicBezTo>
                      <a:pt x="2680" y="0"/>
                      <a:pt x="2313" y="70"/>
                      <a:pt x="1961" y="215"/>
                    </a:cubicBezTo>
                    <a:cubicBezTo>
                      <a:pt x="710" y="732"/>
                      <a:pt x="1" y="2060"/>
                      <a:pt x="264" y="3386"/>
                    </a:cubicBezTo>
                    <a:cubicBezTo>
                      <a:pt x="529" y="4709"/>
                      <a:pt x="1688" y="5666"/>
                      <a:pt x="3038" y="5666"/>
                    </a:cubicBezTo>
                    <a:cubicBezTo>
                      <a:pt x="3040" y="5666"/>
                      <a:pt x="3042" y="5666"/>
                      <a:pt x="3045" y="5666"/>
                    </a:cubicBezTo>
                    <a:cubicBezTo>
                      <a:pt x="3048" y="5666"/>
                      <a:pt x="3052" y="5666"/>
                      <a:pt x="3056" y="5666"/>
                    </a:cubicBezTo>
                    <a:cubicBezTo>
                      <a:pt x="3801" y="5666"/>
                      <a:pt x="4518" y="5367"/>
                      <a:pt x="5046" y="4838"/>
                    </a:cubicBezTo>
                    <a:cubicBezTo>
                      <a:pt x="6004" y="3884"/>
                      <a:pt x="6152" y="2386"/>
                      <a:pt x="5400" y="1260"/>
                    </a:cubicBezTo>
                    <a:cubicBezTo>
                      <a:pt x="4862" y="453"/>
                      <a:pt x="3967" y="0"/>
                      <a:pt x="30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02" name="Google Shape;436;p36">
                <a:extLst>
                  <a:ext uri="{FF2B5EF4-FFF2-40B4-BE49-F238E27FC236}">
                    <a16:creationId xmlns:a16="http://schemas.microsoft.com/office/drawing/2014/main" id="{08E88B35-EDE9-4DAF-94C4-D464F440491D}"/>
                  </a:ext>
                </a:extLst>
              </p:cNvPr>
              <p:cNvSpPr/>
              <p:nvPr/>
            </p:nvSpPr>
            <p:spPr>
              <a:xfrm>
                <a:off x="6858229" y="2053441"/>
                <a:ext cx="470494" cy="467206"/>
              </a:xfrm>
              <a:custGeom>
                <a:avLst/>
                <a:gdLst/>
                <a:ahLst/>
                <a:cxnLst/>
                <a:rect l="l" t="t" r="r" b="b"/>
                <a:pathLst>
                  <a:path w="19464" h="19326" extrusionOk="0">
                    <a:moveTo>
                      <a:pt x="17908" y="1131"/>
                    </a:moveTo>
                    <a:cubicBezTo>
                      <a:pt x="18031" y="1131"/>
                      <a:pt x="18157" y="1132"/>
                      <a:pt x="18283" y="1134"/>
                    </a:cubicBezTo>
                    <a:cubicBezTo>
                      <a:pt x="18301" y="2369"/>
                      <a:pt x="18232" y="3465"/>
                      <a:pt x="18057" y="4449"/>
                    </a:cubicBezTo>
                    <a:cubicBezTo>
                      <a:pt x="16453" y="4223"/>
                      <a:pt x="15191" y="2960"/>
                      <a:pt x="14968" y="1357"/>
                    </a:cubicBezTo>
                    <a:cubicBezTo>
                      <a:pt x="15851" y="1203"/>
                      <a:pt x="16825" y="1131"/>
                      <a:pt x="17908" y="1131"/>
                    </a:cubicBezTo>
                    <a:close/>
                    <a:moveTo>
                      <a:pt x="6462" y="6683"/>
                    </a:moveTo>
                    <a:lnTo>
                      <a:pt x="6462" y="6686"/>
                    </a:lnTo>
                    <a:cubicBezTo>
                      <a:pt x="6003" y="7471"/>
                      <a:pt x="5574" y="8281"/>
                      <a:pt x="5173" y="9066"/>
                    </a:cubicBezTo>
                    <a:lnTo>
                      <a:pt x="2712" y="8839"/>
                    </a:lnTo>
                    <a:cubicBezTo>
                      <a:pt x="3545" y="7571"/>
                      <a:pt x="4952" y="6756"/>
                      <a:pt x="6462" y="6683"/>
                    </a:cubicBezTo>
                    <a:close/>
                    <a:moveTo>
                      <a:pt x="13863" y="1608"/>
                    </a:moveTo>
                    <a:cubicBezTo>
                      <a:pt x="14195" y="3637"/>
                      <a:pt x="15783" y="5225"/>
                      <a:pt x="17809" y="5557"/>
                    </a:cubicBezTo>
                    <a:cubicBezTo>
                      <a:pt x="17347" y="7209"/>
                      <a:pt x="16532" y="8534"/>
                      <a:pt x="15303" y="9718"/>
                    </a:cubicBezTo>
                    <a:cubicBezTo>
                      <a:pt x="13932" y="11043"/>
                      <a:pt x="11825" y="12218"/>
                      <a:pt x="9868" y="13221"/>
                    </a:cubicBezTo>
                    <a:lnTo>
                      <a:pt x="6196" y="9552"/>
                    </a:lnTo>
                    <a:cubicBezTo>
                      <a:pt x="7199" y="7592"/>
                      <a:pt x="8376" y="5485"/>
                      <a:pt x="9699" y="4114"/>
                    </a:cubicBezTo>
                    <a:cubicBezTo>
                      <a:pt x="10886" y="2885"/>
                      <a:pt x="12208" y="2073"/>
                      <a:pt x="13863" y="1608"/>
                    </a:cubicBezTo>
                    <a:close/>
                    <a:moveTo>
                      <a:pt x="5659" y="10612"/>
                    </a:moveTo>
                    <a:lnTo>
                      <a:pt x="8805" y="13758"/>
                    </a:lnTo>
                    <a:lnTo>
                      <a:pt x="8503" y="13909"/>
                    </a:lnTo>
                    <a:cubicBezTo>
                      <a:pt x="8237" y="14039"/>
                      <a:pt x="7984" y="14169"/>
                      <a:pt x="7736" y="14292"/>
                    </a:cubicBezTo>
                    <a:lnTo>
                      <a:pt x="5124" y="11681"/>
                    </a:lnTo>
                    <a:cubicBezTo>
                      <a:pt x="5248" y="11433"/>
                      <a:pt x="5378" y="11179"/>
                      <a:pt x="5508" y="10914"/>
                    </a:cubicBezTo>
                    <a:lnTo>
                      <a:pt x="5659" y="10612"/>
                    </a:lnTo>
                    <a:close/>
                    <a:moveTo>
                      <a:pt x="12658" y="13000"/>
                    </a:moveTo>
                    <a:lnTo>
                      <a:pt x="12658" y="13000"/>
                    </a:lnTo>
                    <a:cubicBezTo>
                      <a:pt x="12567" y="14483"/>
                      <a:pt x="11782" y="15835"/>
                      <a:pt x="10538" y="16651"/>
                    </a:cubicBezTo>
                    <a:lnTo>
                      <a:pt x="10348" y="14247"/>
                    </a:lnTo>
                    <a:cubicBezTo>
                      <a:pt x="11109" y="13858"/>
                      <a:pt x="11894" y="13441"/>
                      <a:pt x="12658" y="13000"/>
                    </a:cubicBezTo>
                    <a:close/>
                    <a:moveTo>
                      <a:pt x="4596" y="12756"/>
                    </a:moveTo>
                    <a:lnTo>
                      <a:pt x="5233" y="13393"/>
                    </a:lnTo>
                    <a:lnTo>
                      <a:pt x="4034" y="14594"/>
                    </a:lnTo>
                    <a:cubicBezTo>
                      <a:pt x="3814" y="14815"/>
                      <a:pt x="3811" y="15174"/>
                      <a:pt x="4034" y="15395"/>
                    </a:cubicBezTo>
                    <a:cubicBezTo>
                      <a:pt x="4145" y="15505"/>
                      <a:pt x="4290" y="15560"/>
                      <a:pt x="4434" y="15560"/>
                    </a:cubicBezTo>
                    <a:cubicBezTo>
                      <a:pt x="4579" y="15560"/>
                      <a:pt x="4724" y="15505"/>
                      <a:pt x="4835" y="15395"/>
                    </a:cubicBezTo>
                    <a:lnTo>
                      <a:pt x="6036" y="14193"/>
                    </a:lnTo>
                    <a:lnTo>
                      <a:pt x="6673" y="14833"/>
                    </a:lnTo>
                    <a:cubicBezTo>
                      <a:pt x="6528" y="15192"/>
                      <a:pt x="6311" y="15521"/>
                      <a:pt x="6036" y="15796"/>
                    </a:cubicBezTo>
                    <a:cubicBezTo>
                      <a:pt x="5387" y="16445"/>
                      <a:pt x="3110" y="17327"/>
                      <a:pt x="1555" y="17864"/>
                    </a:cubicBezTo>
                    <a:cubicBezTo>
                      <a:pt x="2096" y="16312"/>
                      <a:pt x="2984" y="14042"/>
                      <a:pt x="3633" y="13393"/>
                    </a:cubicBezTo>
                    <a:cubicBezTo>
                      <a:pt x="3908" y="13115"/>
                      <a:pt x="4234" y="12900"/>
                      <a:pt x="4596" y="12756"/>
                    </a:cubicBezTo>
                    <a:close/>
                    <a:moveTo>
                      <a:pt x="17939" y="0"/>
                    </a:moveTo>
                    <a:cubicBezTo>
                      <a:pt x="16582" y="0"/>
                      <a:pt x="15371" y="113"/>
                      <a:pt x="14282" y="349"/>
                    </a:cubicBezTo>
                    <a:cubicBezTo>
                      <a:pt x="14258" y="352"/>
                      <a:pt x="14234" y="358"/>
                      <a:pt x="14213" y="364"/>
                    </a:cubicBezTo>
                    <a:cubicBezTo>
                      <a:pt x="12057" y="841"/>
                      <a:pt x="10360" y="1801"/>
                      <a:pt x="8887" y="3329"/>
                    </a:cubicBezTo>
                    <a:cubicBezTo>
                      <a:pt x="8277" y="3960"/>
                      <a:pt x="7703" y="4724"/>
                      <a:pt x="7166" y="5548"/>
                    </a:cubicBezTo>
                    <a:lnTo>
                      <a:pt x="6676" y="5548"/>
                    </a:lnTo>
                    <a:cubicBezTo>
                      <a:pt x="5583" y="5548"/>
                      <a:pt x="4511" y="5856"/>
                      <a:pt x="3584" y="6436"/>
                    </a:cubicBezTo>
                    <a:cubicBezTo>
                      <a:pt x="2658" y="7016"/>
                      <a:pt x="1909" y="7837"/>
                      <a:pt x="1420" y="8815"/>
                    </a:cubicBezTo>
                    <a:lnTo>
                      <a:pt x="1284" y="9084"/>
                    </a:lnTo>
                    <a:cubicBezTo>
                      <a:pt x="1096" y="9458"/>
                      <a:pt x="1368" y="9902"/>
                      <a:pt x="1791" y="9905"/>
                    </a:cubicBezTo>
                    <a:lnTo>
                      <a:pt x="1948" y="9905"/>
                    </a:lnTo>
                    <a:lnTo>
                      <a:pt x="4623" y="10153"/>
                    </a:lnTo>
                    <a:cubicBezTo>
                      <a:pt x="4581" y="10237"/>
                      <a:pt x="4539" y="10322"/>
                      <a:pt x="4496" y="10409"/>
                    </a:cubicBezTo>
                    <a:cubicBezTo>
                      <a:pt x="4297" y="10802"/>
                      <a:pt x="4113" y="11176"/>
                      <a:pt x="3929" y="11533"/>
                    </a:cubicBezTo>
                    <a:cubicBezTo>
                      <a:pt x="3880" y="11626"/>
                      <a:pt x="3859" y="11732"/>
                      <a:pt x="3868" y="11838"/>
                    </a:cubicBezTo>
                    <a:cubicBezTo>
                      <a:pt x="3485" y="12031"/>
                      <a:pt x="3135" y="12287"/>
                      <a:pt x="2833" y="12592"/>
                    </a:cubicBezTo>
                    <a:cubicBezTo>
                      <a:pt x="1664" y="13761"/>
                      <a:pt x="275" y="18097"/>
                      <a:pt x="121" y="18586"/>
                    </a:cubicBezTo>
                    <a:cubicBezTo>
                      <a:pt x="1" y="18966"/>
                      <a:pt x="294" y="19325"/>
                      <a:pt x="657" y="19325"/>
                    </a:cubicBezTo>
                    <a:cubicBezTo>
                      <a:pt x="713" y="19325"/>
                      <a:pt x="770" y="19317"/>
                      <a:pt x="828" y="19299"/>
                    </a:cubicBezTo>
                    <a:cubicBezTo>
                      <a:pt x="1320" y="19145"/>
                      <a:pt x="5665" y="17765"/>
                      <a:pt x="6836" y="16593"/>
                    </a:cubicBezTo>
                    <a:cubicBezTo>
                      <a:pt x="7144" y="16288"/>
                      <a:pt x="7398" y="15935"/>
                      <a:pt x="7594" y="15549"/>
                    </a:cubicBezTo>
                    <a:lnTo>
                      <a:pt x="7628" y="15549"/>
                    </a:lnTo>
                    <a:cubicBezTo>
                      <a:pt x="7715" y="15549"/>
                      <a:pt x="7806" y="15527"/>
                      <a:pt x="7884" y="15485"/>
                    </a:cubicBezTo>
                    <a:cubicBezTo>
                      <a:pt x="8240" y="15304"/>
                      <a:pt x="8615" y="15117"/>
                      <a:pt x="9010" y="14920"/>
                    </a:cubicBezTo>
                    <a:lnTo>
                      <a:pt x="9255" y="14797"/>
                    </a:lnTo>
                    <a:lnTo>
                      <a:pt x="9463" y="17418"/>
                    </a:lnTo>
                    <a:lnTo>
                      <a:pt x="9463" y="17578"/>
                    </a:lnTo>
                    <a:cubicBezTo>
                      <a:pt x="9463" y="17906"/>
                      <a:pt x="9732" y="18144"/>
                      <a:pt x="10028" y="18144"/>
                    </a:cubicBezTo>
                    <a:cubicBezTo>
                      <a:pt x="10113" y="18144"/>
                      <a:pt x="10201" y="18124"/>
                      <a:pt x="10285" y="18082"/>
                    </a:cubicBezTo>
                    <a:lnTo>
                      <a:pt x="10553" y="17946"/>
                    </a:lnTo>
                    <a:cubicBezTo>
                      <a:pt x="12543" y="16950"/>
                      <a:pt x="13802" y="14914"/>
                      <a:pt x="13799" y="12689"/>
                    </a:cubicBezTo>
                    <a:lnTo>
                      <a:pt x="13799" y="12303"/>
                    </a:lnTo>
                    <a:cubicBezTo>
                      <a:pt x="14654" y="11750"/>
                      <a:pt x="15442" y="11161"/>
                      <a:pt x="16091" y="10536"/>
                    </a:cubicBezTo>
                    <a:cubicBezTo>
                      <a:pt x="17619" y="9060"/>
                      <a:pt x="18582" y="7366"/>
                      <a:pt x="19059" y="5207"/>
                    </a:cubicBezTo>
                    <a:cubicBezTo>
                      <a:pt x="19065" y="5186"/>
                      <a:pt x="19068" y="5165"/>
                      <a:pt x="19071" y="5140"/>
                    </a:cubicBezTo>
                    <a:cubicBezTo>
                      <a:pt x="19361" y="3809"/>
                      <a:pt x="19464" y="2302"/>
                      <a:pt x="19403" y="563"/>
                    </a:cubicBezTo>
                    <a:cubicBezTo>
                      <a:pt x="19394" y="264"/>
                      <a:pt x="19156" y="25"/>
                      <a:pt x="18857" y="16"/>
                    </a:cubicBezTo>
                    <a:cubicBezTo>
                      <a:pt x="18544" y="6"/>
                      <a:pt x="18238" y="0"/>
                      <a:pt x="179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103" name="Google Shape;437;p36">
                <a:extLst>
                  <a:ext uri="{FF2B5EF4-FFF2-40B4-BE49-F238E27FC236}">
                    <a16:creationId xmlns:a16="http://schemas.microsoft.com/office/drawing/2014/main" id="{E4054B2B-EDD1-43E9-8499-99E6357AB918}"/>
                  </a:ext>
                </a:extLst>
              </p:cNvPr>
              <p:cNvSpPr/>
              <p:nvPr/>
            </p:nvSpPr>
            <p:spPr>
              <a:xfrm>
                <a:off x="7067635" y="2286028"/>
                <a:ext cx="27387" cy="2739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133" extrusionOk="0">
                    <a:moveTo>
                      <a:pt x="565" y="0"/>
                    </a:moveTo>
                    <a:cubicBezTo>
                      <a:pt x="254" y="0"/>
                      <a:pt x="0" y="254"/>
                      <a:pt x="0" y="568"/>
                    </a:cubicBezTo>
                    <a:cubicBezTo>
                      <a:pt x="0" y="879"/>
                      <a:pt x="254" y="1133"/>
                      <a:pt x="565" y="1133"/>
                    </a:cubicBezTo>
                    <a:cubicBezTo>
                      <a:pt x="879" y="1133"/>
                      <a:pt x="1132" y="879"/>
                      <a:pt x="1132" y="568"/>
                    </a:cubicBezTo>
                    <a:cubicBezTo>
                      <a:pt x="1132" y="254"/>
                      <a:pt x="879" y="0"/>
                      <a:pt x="5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ECD0518-1802-48A9-9F18-1D80C4C2980F}"/>
              </a:ext>
            </a:extLst>
          </p:cNvPr>
          <p:cNvGrpSpPr/>
          <p:nvPr/>
        </p:nvGrpSpPr>
        <p:grpSpPr>
          <a:xfrm>
            <a:off x="6233245" y="3301942"/>
            <a:ext cx="2139419" cy="1272017"/>
            <a:chOff x="6299503" y="1576212"/>
            <a:chExt cx="2141400" cy="1273195"/>
          </a:xfrm>
        </p:grpSpPr>
        <p:sp>
          <p:nvSpPr>
            <p:cNvPr id="105" name="Google Shape;417;p36">
              <a:extLst>
                <a:ext uri="{FF2B5EF4-FFF2-40B4-BE49-F238E27FC236}">
                  <a16:creationId xmlns:a16="http://schemas.microsoft.com/office/drawing/2014/main" id="{1D918DAE-DD12-4560-96C8-524321756A59}"/>
                </a:ext>
              </a:extLst>
            </p:cNvPr>
            <p:cNvSpPr/>
            <p:nvPr/>
          </p:nvSpPr>
          <p:spPr>
            <a:xfrm>
              <a:off x="6908028" y="1576212"/>
              <a:ext cx="924731" cy="769562"/>
            </a:xfrm>
            <a:custGeom>
              <a:avLst/>
              <a:gdLst/>
              <a:ahLst/>
              <a:cxnLst/>
              <a:rect l="l" t="t" r="r" b="b"/>
              <a:pathLst>
                <a:path w="16254" h="13526" extrusionOk="0">
                  <a:moveTo>
                    <a:pt x="8024" y="0"/>
                  </a:moveTo>
                  <a:cubicBezTo>
                    <a:pt x="7636" y="0"/>
                    <a:pt x="7252" y="29"/>
                    <a:pt x="6868" y="89"/>
                  </a:cubicBezTo>
                  <a:cubicBezTo>
                    <a:pt x="4822" y="362"/>
                    <a:pt x="2434" y="1931"/>
                    <a:pt x="1524" y="3841"/>
                  </a:cubicBezTo>
                  <a:cubicBezTo>
                    <a:pt x="1" y="7093"/>
                    <a:pt x="1251" y="12027"/>
                    <a:pt x="4935" y="13164"/>
                  </a:cubicBezTo>
                  <a:cubicBezTo>
                    <a:pt x="5702" y="13405"/>
                    <a:pt x="6590" y="13525"/>
                    <a:pt x="7520" y="13525"/>
                  </a:cubicBezTo>
                  <a:cubicBezTo>
                    <a:pt x="11499" y="13525"/>
                    <a:pt x="16254" y="11336"/>
                    <a:pt x="15646" y="7115"/>
                  </a:cubicBezTo>
                  <a:cubicBezTo>
                    <a:pt x="15373" y="5296"/>
                    <a:pt x="14736" y="3409"/>
                    <a:pt x="13440" y="2067"/>
                  </a:cubicBezTo>
                  <a:cubicBezTo>
                    <a:pt x="12348" y="907"/>
                    <a:pt x="10711" y="248"/>
                    <a:pt x="9074" y="66"/>
                  </a:cubicBezTo>
                  <a:cubicBezTo>
                    <a:pt x="8720" y="23"/>
                    <a:pt x="8370" y="0"/>
                    <a:pt x="802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/>
            <a:p>
              <a:pPr defTabSz="913577">
                <a:defRPr/>
              </a:pPr>
              <a:endParaRPr sz="1399"/>
            </a:p>
          </p:txBody>
        </p:sp>
        <p:sp>
          <p:nvSpPr>
            <p:cNvPr id="106" name="Google Shape;426;p36">
              <a:extLst>
                <a:ext uri="{FF2B5EF4-FFF2-40B4-BE49-F238E27FC236}">
                  <a16:creationId xmlns:a16="http://schemas.microsoft.com/office/drawing/2014/main" id="{2C6AF2B9-BA20-4F66-A497-423AF0B21561}"/>
                </a:ext>
              </a:extLst>
            </p:cNvPr>
            <p:cNvSpPr txBox="1">
              <a:spLocks/>
            </p:cNvSpPr>
            <p:nvPr/>
          </p:nvSpPr>
          <p:spPr>
            <a:xfrm>
              <a:off x="6299503" y="2556607"/>
              <a:ext cx="21414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40" tIns="91340" rIns="91340" bIns="9134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Yanone Kaffeesatz SemiBold"/>
                <a:buNone/>
                <a:defRPr sz="2200" b="0" i="0" u="none" strike="noStrike" cap="none">
                  <a:solidFill>
                    <a:schemeClr val="dk1"/>
                  </a:solidFill>
                  <a:latin typeface="Yanone Kaffeesatz SemiBold"/>
                  <a:ea typeface="Yanone Kaffeesatz SemiBold"/>
                  <a:cs typeface="Yanone Kaffeesatz SemiBold"/>
                  <a:sym typeface="Yanone Kaffeesatz SemiBold"/>
                </a:defRPr>
              </a:lvl9pPr>
            </a:lstStyle>
            <a:p>
              <a:pPr defTabSz="913577">
                <a:buClr>
                  <a:srgbClr val="210F08"/>
                </a:buClr>
                <a:defRPr/>
              </a:pPr>
              <a:r>
                <a:rPr lang="en-US" sz="1998" b="1" dirty="0">
                  <a:solidFill>
                    <a:srgbClr val="210F08"/>
                  </a:solidFill>
                  <a:latin typeface="+mn-lt"/>
                </a:rPr>
                <a:t>Personal Follow Up</a:t>
              </a:r>
            </a:p>
          </p:txBody>
        </p:sp>
        <p:grpSp>
          <p:nvGrpSpPr>
            <p:cNvPr id="107" name="Google Shape;434;p36">
              <a:extLst>
                <a:ext uri="{FF2B5EF4-FFF2-40B4-BE49-F238E27FC236}">
                  <a16:creationId xmlns:a16="http://schemas.microsoft.com/office/drawing/2014/main" id="{CE561C16-10FE-4146-8E4C-11E2DF26EC50}"/>
                </a:ext>
              </a:extLst>
            </p:cNvPr>
            <p:cNvGrpSpPr/>
            <p:nvPr/>
          </p:nvGrpSpPr>
          <p:grpSpPr>
            <a:xfrm>
              <a:off x="7134957" y="1727390"/>
              <a:ext cx="470494" cy="467206"/>
              <a:chOff x="6858229" y="2053441"/>
              <a:chExt cx="470494" cy="467206"/>
            </a:xfrm>
            <a:solidFill>
              <a:schemeClr val="bg2"/>
            </a:solidFill>
          </p:grpSpPr>
          <p:sp>
            <p:nvSpPr>
              <p:cNvPr id="108" name="Google Shape;435;p36">
                <a:extLst>
                  <a:ext uri="{FF2B5EF4-FFF2-40B4-BE49-F238E27FC236}">
                    <a16:creationId xmlns:a16="http://schemas.microsoft.com/office/drawing/2014/main" id="{D5220BCF-9BDE-4055-A2BC-7C389147AFBE}"/>
                  </a:ext>
                </a:extLst>
              </p:cNvPr>
              <p:cNvSpPr/>
              <p:nvPr/>
            </p:nvSpPr>
            <p:spPr>
              <a:xfrm>
                <a:off x="7085354" y="2153743"/>
                <a:ext cx="148709" cy="136976"/>
              </a:xfrm>
              <a:custGeom>
                <a:avLst/>
                <a:gdLst/>
                <a:ahLst/>
                <a:cxnLst/>
                <a:rect l="l" t="t" r="r" b="b"/>
                <a:pathLst>
                  <a:path w="6152" h="5666" extrusionOk="0">
                    <a:moveTo>
                      <a:pt x="3044" y="1140"/>
                    </a:moveTo>
                    <a:cubicBezTo>
                      <a:pt x="3263" y="1140"/>
                      <a:pt x="3484" y="1182"/>
                      <a:pt x="3694" y="1269"/>
                    </a:cubicBezTo>
                    <a:cubicBezTo>
                      <a:pt x="4328" y="1532"/>
                      <a:pt x="4741" y="2151"/>
                      <a:pt x="4741" y="2836"/>
                    </a:cubicBezTo>
                    <a:cubicBezTo>
                      <a:pt x="4741" y="3525"/>
                      <a:pt x="4328" y="4144"/>
                      <a:pt x="3694" y="4406"/>
                    </a:cubicBezTo>
                    <a:cubicBezTo>
                      <a:pt x="3484" y="4493"/>
                      <a:pt x="3263" y="4536"/>
                      <a:pt x="3044" y="4536"/>
                    </a:cubicBezTo>
                    <a:cubicBezTo>
                      <a:pt x="2602" y="4536"/>
                      <a:pt x="2168" y="4363"/>
                      <a:pt x="1843" y="4038"/>
                    </a:cubicBezTo>
                    <a:cubicBezTo>
                      <a:pt x="1178" y="3377"/>
                      <a:pt x="1178" y="2299"/>
                      <a:pt x="1843" y="1638"/>
                    </a:cubicBezTo>
                    <a:cubicBezTo>
                      <a:pt x="2168" y="1312"/>
                      <a:pt x="2602" y="1140"/>
                      <a:pt x="3044" y="1140"/>
                    </a:cubicBezTo>
                    <a:close/>
                    <a:moveTo>
                      <a:pt x="3043" y="0"/>
                    </a:moveTo>
                    <a:cubicBezTo>
                      <a:pt x="2680" y="0"/>
                      <a:pt x="2313" y="70"/>
                      <a:pt x="1961" y="215"/>
                    </a:cubicBezTo>
                    <a:cubicBezTo>
                      <a:pt x="710" y="732"/>
                      <a:pt x="1" y="2060"/>
                      <a:pt x="264" y="3386"/>
                    </a:cubicBezTo>
                    <a:cubicBezTo>
                      <a:pt x="529" y="4709"/>
                      <a:pt x="1688" y="5666"/>
                      <a:pt x="3038" y="5666"/>
                    </a:cubicBezTo>
                    <a:cubicBezTo>
                      <a:pt x="3040" y="5666"/>
                      <a:pt x="3042" y="5666"/>
                      <a:pt x="3045" y="5666"/>
                    </a:cubicBezTo>
                    <a:cubicBezTo>
                      <a:pt x="3048" y="5666"/>
                      <a:pt x="3052" y="5666"/>
                      <a:pt x="3056" y="5666"/>
                    </a:cubicBezTo>
                    <a:cubicBezTo>
                      <a:pt x="3801" y="5666"/>
                      <a:pt x="4518" y="5367"/>
                      <a:pt x="5046" y="4838"/>
                    </a:cubicBezTo>
                    <a:cubicBezTo>
                      <a:pt x="6004" y="3884"/>
                      <a:pt x="6152" y="2386"/>
                      <a:pt x="5400" y="1260"/>
                    </a:cubicBezTo>
                    <a:cubicBezTo>
                      <a:pt x="4862" y="453"/>
                      <a:pt x="3967" y="0"/>
                      <a:pt x="30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09" name="Google Shape;436;p36">
                <a:extLst>
                  <a:ext uri="{FF2B5EF4-FFF2-40B4-BE49-F238E27FC236}">
                    <a16:creationId xmlns:a16="http://schemas.microsoft.com/office/drawing/2014/main" id="{F4877591-2FD1-4488-AFB1-352D3B8C198A}"/>
                  </a:ext>
                </a:extLst>
              </p:cNvPr>
              <p:cNvSpPr/>
              <p:nvPr/>
            </p:nvSpPr>
            <p:spPr>
              <a:xfrm>
                <a:off x="6858229" y="2053441"/>
                <a:ext cx="470494" cy="467206"/>
              </a:xfrm>
              <a:custGeom>
                <a:avLst/>
                <a:gdLst/>
                <a:ahLst/>
                <a:cxnLst/>
                <a:rect l="l" t="t" r="r" b="b"/>
                <a:pathLst>
                  <a:path w="19464" h="19326" extrusionOk="0">
                    <a:moveTo>
                      <a:pt x="17908" y="1131"/>
                    </a:moveTo>
                    <a:cubicBezTo>
                      <a:pt x="18031" y="1131"/>
                      <a:pt x="18157" y="1132"/>
                      <a:pt x="18283" y="1134"/>
                    </a:cubicBezTo>
                    <a:cubicBezTo>
                      <a:pt x="18301" y="2369"/>
                      <a:pt x="18232" y="3465"/>
                      <a:pt x="18057" y="4449"/>
                    </a:cubicBezTo>
                    <a:cubicBezTo>
                      <a:pt x="16453" y="4223"/>
                      <a:pt x="15191" y="2960"/>
                      <a:pt x="14968" y="1357"/>
                    </a:cubicBezTo>
                    <a:cubicBezTo>
                      <a:pt x="15851" y="1203"/>
                      <a:pt x="16825" y="1131"/>
                      <a:pt x="17908" y="1131"/>
                    </a:cubicBezTo>
                    <a:close/>
                    <a:moveTo>
                      <a:pt x="6462" y="6683"/>
                    </a:moveTo>
                    <a:lnTo>
                      <a:pt x="6462" y="6686"/>
                    </a:lnTo>
                    <a:cubicBezTo>
                      <a:pt x="6003" y="7471"/>
                      <a:pt x="5574" y="8281"/>
                      <a:pt x="5173" y="9066"/>
                    </a:cubicBezTo>
                    <a:lnTo>
                      <a:pt x="2712" y="8839"/>
                    </a:lnTo>
                    <a:cubicBezTo>
                      <a:pt x="3545" y="7571"/>
                      <a:pt x="4952" y="6756"/>
                      <a:pt x="6462" y="6683"/>
                    </a:cubicBezTo>
                    <a:close/>
                    <a:moveTo>
                      <a:pt x="13863" y="1608"/>
                    </a:moveTo>
                    <a:cubicBezTo>
                      <a:pt x="14195" y="3637"/>
                      <a:pt x="15783" y="5225"/>
                      <a:pt x="17809" y="5557"/>
                    </a:cubicBezTo>
                    <a:cubicBezTo>
                      <a:pt x="17347" y="7209"/>
                      <a:pt x="16532" y="8534"/>
                      <a:pt x="15303" y="9718"/>
                    </a:cubicBezTo>
                    <a:cubicBezTo>
                      <a:pt x="13932" y="11043"/>
                      <a:pt x="11825" y="12218"/>
                      <a:pt x="9868" y="13221"/>
                    </a:cubicBezTo>
                    <a:lnTo>
                      <a:pt x="6196" y="9552"/>
                    </a:lnTo>
                    <a:cubicBezTo>
                      <a:pt x="7199" y="7592"/>
                      <a:pt x="8376" y="5485"/>
                      <a:pt x="9699" y="4114"/>
                    </a:cubicBezTo>
                    <a:cubicBezTo>
                      <a:pt x="10886" y="2885"/>
                      <a:pt x="12208" y="2073"/>
                      <a:pt x="13863" y="1608"/>
                    </a:cubicBezTo>
                    <a:close/>
                    <a:moveTo>
                      <a:pt x="5659" y="10612"/>
                    </a:moveTo>
                    <a:lnTo>
                      <a:pt x="8805" y="13758"/>
                    </a:lnTo>
                    <a:lnTo>
                      <a:pt x="8503" y="13909"/>
                    </a:lnTo>
                    <a:cubicBezTo>
                      <a:pt x="8237" y="14039"/>
                      <a:pt x="7984" y="14169"/>
                      <a:pt x="7736" y="14292"/>
                    </a:cubicBezTo>
                    <a:lnTo>
                      <a:pt x="5124" y="11681"/>
                    </a:lnTo>
                    <a:cubicBezTo>
                      <a:pt x="5248" y="11433"/>
                      <a:pt x="5378" y="11179"/>
                      <a:pt x="5508" y="10914"/>
                    </a:cubicBezTo>
                    <a:lnTo>
                      <a:pt x="5659" y="10612"/>
                    </a:lnTo>
                    <a:close/>
                    <a:moveTo>
                      <a:pt x="12658" y="13000"/>
                    </a:moveTo>
                    <a:lnTo>
                      <a:pt x="12658" y="13000"/>
                    </a:lnTo>
                    <a:cubicBezTo>
                      <a:pt x="12567" y="14483"/>
                      <a:pt x="11782" y="15835"/>
                      <a:pt x="10538" y="16651"/>
                    </a:cubicBezTo>
                    <a:lnTo>
                      <a:pt x="10348" y="14247"/>
                    </a:lnTo>
                    <a:cubicBezTo>
                      <a:pt x="11109" y="13858"/>
                      <a:pt x="11894" y="13441"/>
                      <a:pt x="12658" y="13000"/>
                    </a:cubicBezTo>
                    <a:close/>
                    <a:moveTo>
                      <a:pt x="4596" y="12756"/>
                    </a:moveTo>
                    <a:lnTo>
                      <a:pt x="5233" y="13393"/>
                    </a:lnTo>
                    <a:lnTo>
                      <a:pt x="4034" y="14594"/>
                    </a:lnTo>
                    <a:cubicBezTo>
                      <a:pt x="3814" y="14815"/>
                      <a:pt x="3811" y="15174"/>
                      <a:pt x="4034" y="15395"/>
                    </a:cubicBezTo>
                    <a:cubicBezTo>
                      <a:pt x="4145" y="15505"/>
                      <a:pt x="4290" y="15560"/>
                      <a:pt x="4434" y="15560"/>
                    </a:cubicBezTo>
                    <a:cubicBezTo>
                      <a:pt x="4579" y="15560"/>
                      <a:pt x="4724" y="15505"/>
                      <a:pt x="4835" y="15395"/>
                    </a:cubicBezTo>
                    <a:lnTo>
                      <a:pt x="6036" y="14193"/>
                    </a:lnTo>
                    <a:lnTo>
                      <a:pt x="6673" y="14833"/>
                    </a:lnTo>
                    <a:cubicBezTo>
                      <a:pt x="6528" y="15192"/>
                      <a:pt x="6311" y="15521"/>
                      <a:pt x="6036" y="15796"/>
                    </a:cubicBezTo>
                    <a:cubicBezTo>
                      <a:pt x="5387" y="16445"/>
                      <a:pt x="3110" y="17327"/>
                      <a:pt x="1555" y="17864"/>
                    </a:cubicBezTo>
                    <a:cubicBezTo>
                      <a:pt x="2096" y="16312"/>
                      <a:pt x="2984" y="14042"/>
                      <a:pt x="3633" y="13393"/>
                    </a:cubicBezTo>
                    <a:cubicBezTo>
                      <a:pt x="3908" y="13115"/>
                      <a:pt x="4234" y="12900"/>
                      <a:pt x="4596" y="12756"/>
                    </a:cubicBezTo>
                    <a:close/>
                    <a:moveTo>
                      <a:pt x="17939" y="0"/>
                    </a:moveTo>
                    <a:cubicBezTo>
                      <a:pt x="16582" y="0"/>
                      <a:pt x="15371" y="113"/>
                      <a:pt x="14282" y="349"/>
                    </a:cubicBezTo>
                    <a:cubicBezTo>
                      <a:pt x="14258" y="352"/>
                      <a:pt x="14234" y="358"/>
                      <a:pt x="14213" y="364"/>
                    </a:cubicBezTo>
                    <a:cubicBezTo>
                      <a:pt x="12057" y="841"/>
                      <a:pt x="10360" y="1801"/>
                      <a:pt x="8887" y="3329"/>
                    </a:cubicBezTo>
                    <a:cubicBezTo>
                      <a:pt x="8277" y="3960"/>
                      <a:pt x="7703" y="4724"/>
                      <a:pt x="7166" y="5548"/>
                    </a:cubicBezTo>
                    <a:lnTo>
                      <a:pt x="6676" y="5548"/>
                    </a:lnTo>
                    <a:cubicBezTo>
                      <a:pt x="5583" y="5548"/>
                      <a:pt x="4511" y="5856"/>
                      <a:pt x="3584" y="6436"/>
                    </a:cubicBezTo>
                    <a:cubicBezTo>
                      <a:pt x="2658" y="7016"/>
                      <a:pt x="1909" y="7837"/>
                      <a:pt x="1420" y="8815"/>
                    </a:cubicBezTo>
                    <a:lnTo>
                      <a:pt x="1284" y="9084"/>
                    </a:lnTo>
                    <a:cubicBezTo>
                      <a:pt x="1096" y="9458"/>
                      <a:pt x="1368" y="9902"/>
                      <a:pt x="1791" y="9905"/>
                    </a:cubicBezTo>
                    <a:lnTo>
                      <a:pt x="1948" y="9905"/>
                    </a:lnTo>
                    <a:lnTo>
                      <a:pt x="4623" y="10153"/>
                    </a:lnTo>
                    <a:cubicBezTo>
                      <a:pt x="4581" y="10237"/>
                      <a:pt x="4539" y="10322"/>
                      <a:pt x="4496" y="10409"/>
                    </a:cubicBezTo>
                    <a:cubicBezTo>
                      <a:pt x="4297" y="10802"/>
                      <a:pt x="4113" y="11176"/>
                      <a:pt x="3929" y="11533"/>
                    </a:cubicBezTo>
                    <a:cubicBezTo>
                      <a:pt x="3880" y="11626"/>
                      <a:pt x="3859" y="11732"/>
                      <a:pt x="3868" y="11838"/>
                    </a:cubicBezTo>
                    <a:cubicBezTo>
                      <a:pt x="3485" y="12031"/>
                      <a:pt x="3135" y="12287"/>
                      <a:pt x="2833" y="12592"/>
                    </a:cubicBezTo>
                    <a:cubicBezTo>
                      <a:pt x="1664" y="13761"/>
                      <a:pt x="275" y="18097"/>
                      <a:pt x="121" y="18586"/>
                    </a:cubicBezTo>
                    <a:cubicBezTo>
                      <a:pt x="1" y="18966"/>
                      <a:pt x="294" y="19325"/>
                      <a:pt x="657" y="19325"/>
                    </a:cubicBezTo>
                    <a:cubicBezTo>
                      <a:pt x="713" y="19325"/>
                      <a:pt x="770" y="19317"/>
                      <a:pt x="828" y="19299"/>
                    </a:cubicBezTo>
                    <a:cubicBezTo>
                      <a:pt x="1320" y="19145"/>
                      <a:pt x="5665" y="17765"/>
                      <a:pt x="6836" y="16593"/>
                    </a:cubicBezTo>
                    <a:cubicBezTo>
                      <a:pt x="7144" y="16288"/>
                      <a:pt x="7398" y="15935"/>
                      <a:pt x="7594" y="15549"/>
                    </a:cubicBezTo>
                    <a:lnTo>
                      <a:pt x="7628" y="15549"/>
                    </a:lnTo>
                    <a:cubicBezTo>
                      <a:pt x="7715" y="15549"/>
                      <a:pt x="7806" y="15527"/>
                      <a:pt x="7884" y="15485"/>
                    </a:cubicBezTo>
                    <a:cubicBezTo>
                      <a:pt x="8240" y="15304"/>
                      <a:pt x="8615" y="15117"/>
                      <a:pt x="9010" y="14920"/>
                    </a:cubicBezTo>
                    <a:lnTo>
                      <a:pt x="9255" y="14797"/>
                    </a:lnTo>
                    <a:lnTo>
                      <a:pt x="9463" y="17418"/>
                    </a:lnTo>
                    <a:lnTo>
                      <a:pt x="9463" y="17578"/>
                    </a:lnTo>
                    <a:cubicBezTo>
                      <a:pt x="9463" y="17906"/>
                      <a:pt x="9732" y="18144"/>
                      <a:pt x="10028" y="18144"/>
                    </a:cubicBezTo>
                    <a:cubicBezTo>
                      <a:pt x="10113" y="18144"/>
                      <a:pt x="10201" y="18124"/>
                      <a:pt x="10285" y="18082"/>
                    </a:cubicBezTo>
                    <a:lnTo>
                      <a:pt x="10553" y="17946"/>
                    </a:lnTo>
                    <a:cubicBezTo>
                      <a:pt x="12543" y="16950"/>
                      <a:pt x="13802" y="14914"/>
                      <a:pt x="13799" y="12689"/>
                    </a:cubicBezTo>
                    <a:lnTo>
                      <a:pt x="13799" y="12303"/>
                    </a:lnTo>
                    <a:cubicBezTo>
                      <a:pt x="14654" y="11750"/>
                      <a:pt x="15442" y="11161"/>
                      <a:pt x="16091" y="10536"/>
                    </a:cubicBezTo>
                    <a:cubicBezTo>
                      <a:pt x="17619" y="9060"/>
                      <a:pt x="18582" y="7366"/>
                      <a:pt x="19059" y="5207"/>
                    </a:cubicBezTo>
                    <a:cubicBezTo>
                      <a:pt x="19065" y="5186"/>
                      <a:pt x="19068" y="5165"/>
                      <a:pt x="19071" y="5140"/>
                    </a:cubicBezTo>
                    <a:cubicBezTo>
                      <a:pt x="19361" y="3809"/>
                      <a:pt x="19464" y="2302"/>
                      <a:pt x="19403" y="563"/>
                    </a:cubicBezTo>
                    <a:cubicBezTo>
                      <a:pt x="19394" y="264"/>
                      <a:pt x="19156" y="25"/>
                      <a:pt x="18857" y="16"/>
                    </a:cubicBezTo>
                    <a:cubicBezTo>
                      <a:pt x="18544" y="6"/>
                      <a:pt x="18238" y="0"/>
                      <a:pt x="179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  <p:sp>
            <p:nvSpPr>
              <p:cNvPr id="110" name="Google Shape;437;p36">
                <a:extLst>
                  <a:ext uri="{FF2B5EF4-FFF2-40B4-BE49-F238E27FC236}">
                    <a16:creationId xmlns:a16="http://schemas.microsoft.com/office/drawing/2014/main" id="{C629B483-5864-4ADF-9F85-A29CA3A65EDE}"/>
                  </a:ext>
                </a:extLst>
              </p:cNvPr>
              <p:cNvSpPr/>
              <p:nvPr/>
            </p:nvSpPr>
            <p:spPr>
              <a:xfrm>
                <a:off x="7067635" y="2286028"/>
                <a:ext cx="27387" cy="2739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133" extrusionOk="0">
                    <a:moveTo>
                      <a:pt x="565" y="0"/>
                    </a:moveTo>
                    <a:cubicBezTo>
                      <a:pt x="254" y="0"/>
                      <a:pt x="0" y="254"/>
                      <a:pt x="0" y="568"/>
                    </a:cubicBezTo>
                    <a:cubicBezTo>
                      <a:pt x="0" y="879"/>
                      <a:pt x="254" y="1133"/>
                      <a:pt x="565" y="1133"/>
                    </a:cubicBezTo>
                    <a:cubicBezTo>
                      <a:pt x="879" y="1133"/>
                      <a:pt x="1132" y="879"/>
                      <a:pt x="1132" y="568"/>
                    </a:cubicBezTo>
                    <a:cubicBezTo>
                      <a:pt x="1132" y="254"/>
                      <a:pt x="879" y="0"/>
                      <a:pt x="5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340" tIns="91340" rIns="91340" bIns="91340" anchor="ctr" anchorCtr="0">
                <a:noAutofit/>
              </a:bodyPr>
              <a:lstStyle/>
              <a:p>
                <a:endParaRPr sz="1399"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272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7"/>
          <p:cNvSpPr txBox="1">
            <a:spLocks noGrp="1"/>
          </p:cNvSpPr>
          <p:nvPr>
            <p:ph type="title"/>
          </p:nvPr>
        </p:nvSpPr>
        <p:spPr>
          <a:xfrm>
            <a:off x="134679" y="699450"/>
            <a:ext cx="4260112" cy="50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Group Activity:</a:t>
            </a:r>
            <a:br>
              <a:rPr lang="en-US" dirty="0"/>
            </a:br>
            <a:r>
              <a:rPr lang="en-US" b="1" dirty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Traveler Journeys of the Future</a:t>
            </a:r>
            <a:endParaRPr b="1" dirty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88" name="Google Shape;788;p47"/>
          <p:cNvGrpSpPr/>
          <p:nvPr/>
        </p:nvGrpSpPr>
        <p:grpSpPr>
          <a:xfrm>
            <a:off x="8040731" y="3475151"/>
            <a:ext cx="1217628" cy="1752577"/>
            <a:chOff x="8040731" y="3475151"/>
            <a:chExt cx="1217628" cy="1752577"/>
          </a:xfrm>
        </p:grpSpPr>
        <p:sp>
          <p:nvSpPr>
            <p:cNvPr id="789" name="Google Shape;789;p47"/>
            <p:cNvSpPr/>
            <p:nvPr/>
          </p:nvSpPr>
          <p:spPr>
            <a:xfrm rot="-5217743" flipH="1">
              <a:off x="8692106" y="4106620"/>
              <a:ext cx="536391" cy="507784"/>
            </a:xfrm>
            <a:custGeom>
              <a:avLst/>
              <a:gdLst/>
              <a:ahLst/>
              <a:cxnLst/>
              <a:rect l="l" t="t" r="r" b="b"/>
              <a:pathLst>
                <a:path w="22969" h="21744" extrusionOk="0">
                  <a:moveTo>
                    <a:pt x="11813" y="1"/>
                  </a:moveTo>
                  <a:cubicBezTo>
                    <a:pt x="10906" y="1"/>
                    <a:pt x="9999" y="122"/>
                    <a:pt x="9119" y="368"/>
                  </a:cubicBezTo>
                  <a:cubicBezTo>
                    <a:pt x="4594" y="1596"/>
                    <a:pt x="2002" y="5439"/>
                    <a:pt x="1069" y="9577"/>
                  </a:cubicBezTo>
                  <a:cubicBezTo>
                    <a:pt x="251" y="13216"/>
                    <a:pt x="1" y="17241"/>
                    <a:pt x="456" y="20947"/>
                  </a:cubicBezTo>
                  <a:cubicBezTo>
                    <a:pt x="478" y="21220"/>
                    <a:pt x="524" y="21493"/>
                    <a:pt x="592" y="21743"/>
                  </a:cubicBezTo>
                  <a:lnTo>
                    <a:pt x="8301" y="21743"/>
                  </a:lnTo>
                  <a:cubicBezTo>
                    <a:pt x="8346" y="21493"/>
                    <a:pt x="8346" y="21220"/>
                    <a:pt x="8324" y="20947"/>
                  </a:cubicBezTo>
                  <a:cubicBezTo>
                    <a:pt x="8096" y="19083"/>
                    <a:pt x="8096" y="17195"/>
                    <a:pt x="8210" y="15308"/>
                  </a:cubicBezTo>
                  <a:cubicBezTo>
                    <a:pt x="8278" y="14535"/>
                    <a:pt x="8346" y="13762"/>
                    <a:pt x="8414" y="12988"/>
                  </a:cubicBezTo>
                  <a:cubicBezTo>
                    <a:pt x="8437" y="12966"/>
                    <a:pt x="8437" y="12920"/>
                    <a:pt x="8437" y="12897"/>
                  </a:cubicBezTo>
                  <a:cubicBezTo>
                    <a:pt x="8505" y="12488"/>
                    <a:pt x="8574" y="12079"/>
                    <a:pt x="8665" y="11670"/>
                  </a:cubicBezTo>
                  <a:cubicBezTo>
                    <a:pt x="8778" y="11147"/>
                    <a:pt x="8892" y="10146"/>
                    <a:pt x="9256" y="9714"/>
                  </a:cubicBezTo>
                  <a:lnTo>
                    <a:pt x="9256" y="9714"/>
                  </a:lnTo>
                  <a:cubicBezTo>
                    <a:pt x="9128" y="9995"/>
                    <a:pt x="9065" y="10140"/>
                    <a:pt x="9066" y="10140"/>
                  </a:cubicBezTo>
                  <a:cubicBezTo>
                    <a:pt x="9068" y="10140"/>
                    <a:pt x="9108" y="10052"/>
                    <a:pt x="9188" y="9873"/>
                  </a:cubicBezTo>
                  <a:cubicBezTo>
                    <a:pt x="9279" y="9714"/>
                    <a:pt x="9370" y="9532"/>
                    <a:pt x="9461" y="9373"/>
                  </a:cubicBezTo>
                  <a:cubicBezTo>
                    <a:pt x="9551" y="9214"/>
                    <a:pt x="9665" y="9054"/>
                    <a:pt x="9756" y="8895"/>
                  </a:cubicBezTo>
                  <a:cubicBezTo>
                    <a:pt x="9824" y="8827"/>
                    <a:pt x="9870" y="8759"/>
                    <a:pt x="9893" y="8713"/>
                  </a:cubicBezTo>
                  <a:cubicBezTo>
                    <a:pt x="10029" y="8600"/>
                    <a:pt x="10188" y="8486"/>
                    <a:pt x="10256" y="8418"/>
                  </a:cubicBezTo>
                  <a:cubicBezTo>
                    <a:pt x="10393" y="8327"/>
                    <a:pt x="10529" y="8236"/>
                    <a:pt x="10666" y="8145"/>
                  </a:cubicBezTo>
                  <a:cubicBezTo>
                    <a:pt x="10711" y="8122"/>
                    <a:pt x="10734" y="8099"/>
                    <a:pt x="10757" y="8077"/>
                  </a:cubicBezTo>
                  <a:lnTo>
                    <a:pt x="10848" y="8077"/>
                  </a:lnTo>
                  <a:cubicBezTo>
                    <a:pt x="11030" y="8008"/>
                    <a:pt x="11234" y="7963"/>
                    <a:pt x="11439" y="7917"/>
                  </a:cubicBezTo>
                  <a:cubicBezTo>
                    <a:pt x="11598" y="7872"/>
                    <a:pt x="11689" y="7849"/>
                    <a:pt x="11712" y="7849"/>
                  </a:cubicBezTo>
                  <a:cubicBezTo>
                    <a:pt x="11848" y="7849"/>
                    <a:pt x="11985" y="7872"/>
                    <a:pt x="12098" y="7895"/>
                  </a:cubicBezTo>
                  <a:cubicBezTo>
                    <a:pt x="12258" y="7917"/>
                    <a:pt x="12439" y="7963"/>
                    <a:pt x="12599" y="8008"/>
                  </a:cubicBezTo>
                  <a:cubicBezTo>
                    <a:pt x="12667" y="8031"/>
                    <a:pt x="12712" y="8054"/>
                    <a:pt x="12758" y="8077"/>
                  </a:cubicBezTo>
                  <a:cubicBezTo>
                    <a:pt x="12826" y="8099"/>
                    <a:pt x="12917" y="8145"/>
                    <a:pt x="12985" y="8190"/>
                  </a:cubicBezTo>
                  <a:cubicBezTo>
                    <a:pt x="13099" y="8259"/>
                    <a:pt x="13235" y="8350"/>
                    <a:pt x="13349" y="8418"/>
                  </a:cubicBezTo>
                  <a:cubicBezTo>
                    <a:pt x="13430" y="8474"/>
                    <a:pt x="13474" y="8502"/>
                    <a:pt x="13479" y="8502"/>
                  </a:cubicBezTo>
                  <a:cubicBezTo>
                    <a:pt x="13487" y="8502"/>
                    <a:pt x="13370" y="8411"/>
                    <a:pt x="13122" y="8236"/>
                  </a:cubicBezTo>
                  <a:lnTo>
                    <a:pt x="13122" y="8236"/>
                  </a:lnTo>
                  <a:cubicBezTo>
                    <a:pt x="13326" y="8304"/>
                    <a:pt x="13872" y="8850"/>
                    <a:pt x="13940" y="9054"/>
                  </a:cubicBezTo>
                  <a:cubicBezTo>
                    <a:pt x="13767" y="8819"/>
                    <a:pt x="13681" y="8705"/>
                    <a:pt x="13680" y="8705"/>
                  </a:cubicBezTo>
                  <a:lnTo>
                    <a:pt x="13680" y="8705"/>
                  </a:lnTo>
                  <a:cubicBezTo>
                    <a:pt x="13678" y="8705"/>
                    <a:pt x="13735" y="8785"/>
                    <a:pt x="13849" y="8941"/>
                  </a:cubicBezTo>
                  <a:cubicBezTo>
                    <a:pt x="13918" y="9077"/>
                    <a:pt x="14009" y="9236"/>
                    <a:pt x="14077" y="9373"/>
                  </a:cubicBezTo>
                  <a:cubicBezTo>
                    <a:pt x="14099" y="9418"/>
                    <a:pt x="14122" y="9464"/>
                    <a:pt x="14145" y="9487"/>
                  </a:cubicBezTo>
                  <a:cubicBezTo>
                    <a:pt x="14168" y="9577"/>
                    <a:pt x="14213" y="9691"/>
                    <a:pt x="14236" y="9782"/>
                  </a:cubicBezTo>
                  <a:cubicBezTo>
                    <a:pt x="14372" y="10191"/>
                    <a:pt x="14463" y="10623"/>
                    <a:pt x="14532" y="11056"/>
                  </a:cubicBezTo>
                  <a:cubicBezTo>
                    <a:pt x="14554" y="11101"/>
                    <a:pt x="14554" y="11124"/>
                    <a:pt x="14577" y="11169"/>
                  </a:cubicBezTo>
                  <a:cubicBezTo>
                    <a:pt x="14577" y="11215"/>
                    <a:pt x="14577" y="11260"/>
                    <a:pt x="14577" y="11306"/>
                  </a:cubicBezTo>
                  <a:cubicBezTo>
                    <a:pt x="14600" y="11760"/>
                    <a:pt x="14645" y="12193"/>
                    <a:pt x="14668" y="12647"/>
                  </a:cubicBezTo>
                  <a:cubicBezTo>
                    <a:pt x="14782" y="14648"/>
                    <a:pt x="14827" y="16650"/>
                    <a:pt x="15032" y="18651"/>
                  </a:cubicBezTo>
                  <a:cubicBezTo>
                    <a:pt x="15055" y="19310"/>
                    <a:pt x="15055" y="19947"/>
                    <a:pt x="15077" y="20606"/>
                  </a:cubicBezTo>
                  <a:cubicBezTo>
                    <a:pt x="15055" y="20947"/>
                    <a:pt x="15100" y="21311"/>
                    <a:pt x="15168" y="21652"/>
                  </a:cubicBezTo>
                  <a:cubicBezTo>
                    <a:pt x="15191" y="21698"/>
                    <a:pt x="15236" y="21743"/>
                    <a:pt x="15305" y="21743"/>
                  </a:cubicBezTo>
                  <a:lnTo>
                    <a:pt x="22900" y="21743"/>
                  </a:lnTo>
                  <a:cubicBezTo>
                    <a:pt x="22945" y="21493"/>
                    <a:pt x="22968" y="21220"/>
                    <a:pt x="22945" y="20925"/>
                  </a:cubicBezTo>
                  <a:cubicBezTo>
                    <a:pt x="22786" y="17582"/>
                    <a:pt x="22786" y="14148"/>
                    <a:pt x="22400" y="10828"/>
                  </a:cubicBezTo>
                  <a:cubicBezTo>
                    <a:pt x="21922" y="6871"/>
                    <a:pt x="20398" y="3279"/>
                    <a:pt x="16715" y="1255"/>
                  </a:cubicBezTo>
                  <a:cubicBezTo>
                    <a:pt x="15203" y="425"/>
                    <a:pt x="13509" y="1"/>
                    <a:pt x="1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7"/>
            <p:cNvSpPr/>
            <p:nvPr/>
          </p:nvSpPr>
          <p:spPr>
            <a:xfrm rot="-5217743" flipH="1">
              <a:off x="8244446" y="3928536"/>
              <a:ext cx="1108301" cy="832411"/>
            </a:xfrm>
            <a:custGeom>
              <a:avLst/>
              <a:gdLst/>
              <a:ahLst/>
              <a:cxnLst/>
              <a:rect l="l" t="t" r="r" b="b"/>
              <a:pathLst>
                <a:path w="47459" h="35645" extrusionOk="0">
                  <a:moveTo>
                    <a:pt x="21221" y="7957"/>
                  </a:moveTo>
                  <a:lnTo>
                    <a:pt x="21221" y="7957"/>
                  </a:lnTo>
                  <a:cubicBezTo>
                    <a:pt x="21197" y="7961"/>
                    <a:pt x="21173" y="7965"/>
                    <a:pt x="21148" y="7970"/>
                  </a:cubicBezTo>
                  <a:cubicBezTo>
                    <a:pt x="21209" y="7961"/>
                    <a:pt x="21229" y="7957"/>
                    <a:pt x="21221" y="7957"/>
                  </a:cubicBezTo>
                  <a:close/>
                  <a:moveTo>
                    <a:pt x="22991" y="0"/>
                  </a:moveTo>
                  <a:cubicBezTo>
                    <a:pt x="20789" y="0"/>
                    <a:pt x="18571" y="315"/>
                    <a:pt x="16419" y="898"/>
                  </a:cubicBezTo>
                  <a:cubicBezTo>
                    <a:pt x="13280" y="1762"/>
                    <a:pt x="10279" y="3285"/>
                    <a:pt x="7959" y="5559"/>
                  </a:cubicBezTo>
                  <a:cubicBezTo>
                    <a:pt x="5572" y="7902"/>
                    <a:pt x="4071" y="10903"/>
                    <a:pt x="2934" y="13996"/>
                  </a:cubicBezTo>
                  <a:cubicBezTo>
                    <a:pt x="546" y="20613"/>
                    <a:pt x="0" y="27754"/>
                    <a:pt x="773" y="34712"/>
                  </a:cubicBezTo>
                  <a:cubicBezTo>
                    <a:pt x="819" y="35258"/>
                    <a:pt x="1296" y="35644"/>
                    <a:pt x="1819" y="35644"/>
                  </a:cubicBezTo>
                  <a:lnTo>
                    <a:pt x="7550" y="35644"/>
                  </a:lnTo>
                  <a:cubicBezTo>
                    <a:pt x="8187" y="35644"/>
                    <a:pt x="8687" y="35099"/>
                    <a:pt x="8596" y="34485"/>
                  </a:cubicBezTo>
                  <a:cubicBezTo>
                    <a:pt x="8596" y="34485"/>
                    <a:pt x="8596" y="34462"/>
                    <a:pt x="8596" y="34462"/>
                  </a:cubicBezTo>
                  <a:cubicBezTo>
                    <a:pt x="8573" y="34371"/>
                    <a:pt x="8573" y="34280"/>
                    <a:pt x="8550" y="34234"/>
                  </a:cubicBezTo>
                  <a:cubicBezTo>
                    <a:pt x="8550" y="34166"/>
                    <a:pt x="8550" y="34121"/>
                    <a:pt x="8550" y="34053"/>
                  </a:cubicBezTo>
                  <a:cubicBezTo>
                    <a:pt x="8505" y="33689"/>
                    <a:pt x="8460" y="33325"/>
                    <a:pt x="8437" y="32961"/>
                  </a:cubicBezTo>
                  <a:cubicBezTo>
                    <a:pt x="8369" y="32211"/>
                    <a:pt x="8323" y="31483"/>
                    <a:pt x="8300" y="30755"/>
                  </a:cubicBezTo>
                  <a:cubicBezTo>
                    <a:pt x="8232" y="29277"/>
                    <a:pt x="8255" y="27799"/>
                    <a:pt x="8369" y="26321"/>
                  </a:cubicBezTo>
                  <a:cubicBezTo>
                    <a:pt x="8414" y="25593"/>
                    <a:pt x="8482" y="24866"/>
                    <a:pt x="8573" y="24138"/>
                  </a:cubicBezTo>
                  <a:cubicBezTo>
                    <a:pt x="8573" y="24047"/>
                    <a:pt x="8573" y="24001"/>
                    <a:pt x="8596" y="23933"/>
                  </a:cubicBezTo>
                  <a:cubicBezTo>
                    <a:pt x="8596" y="23888"/>
                    <a:pt x="8619" y="23820"/>
                    <a:pt x="8619" y="23706"/>
                  </a:cubicBezTo>
                  <a:cubicBezTo>
                    <a:pt x="8664" y="23478"/>
                    <a:pt x="8710" y="23228"/>
                    <a:pt x="8732" y="22978"/>
                  </a:cubicBezTo>
                  <a:cubicBezTo>
                    <a:pt x="9005" y="21409"/>
                    <a:pt x="9369" y="19863"/>
                    <a:pt x="9824" y="18317"/>
                  </a:cubicBezTo>
                  <a:cubicBezTo>
                    <a:pt x="9983" y="17771"/>
                    <a:pt x="10142" y="17225"/>
                    <a:pt x="10324" y="16702"/>
                  </a:cubicBezTo>
                  <a:cubicBezTo>
                    <a:pt x="10438" y="16384"/>
                    <a:pt x="10529" y="16088"/>
                    <a:pt x="10643" y="15792"/>
                  </a:cubicBezTo>
                  <a:cubicBezTo>
                    <a:pt x="10665" y="15701"/>
                    <a:pt x="10802" y="15383"/>
                    <a:pt x="10870" y="15247"/>
                  </a:cubicBezTo>
                  <a:cubicBezTo>
                    <a:pt x="11348" y="14155"/>
                    <a:pt x="11939" y="13155"/>
                    <a:pt x="12598" y="12154"/>
                  </a:cubicBezTo>
                  <a:cubicBezTo>
                    <a:pt x="12621" y="12109"/>
                    <a:pt x="12644" y="12086"/>
                    <a:pt x="12666" y="12040"/>
                  </a:cubicBezTo>
                  <a:cubicBezTo>
                    <a:pt x="12689" y="12018"/>
                    <a:pt x="12712" y="11995"/>
                    <a:pt x="12757" y="11949"/>
                  </a:cubicBezTo>
                  <a:cubicBezTo>
                    <a:pt x="12985" y="11722"/>
                    <a:pt x="13189" y="11472"/>
                    <a:pt x="13417" y="11244"/>
                  </a:cubicBezTo>
                  <a:cubicBezTo>
                    <a:pt x="13644" y="11017"/>
                    <a:pt x="13872" y="10812"/>
                    <a:pt x="14122" y="10585"/>
                  </a:cubicBezTo>
                  <a:cubicBezTo>
                    <a:pt x="14167" y="10539"/>
                    <a:pt x="14190" y="10517"/>
                    <a:pt x="14213" y="10494"/>
                  </a:cubicBezTo>
                  <a:cubicBezTo>
                    <a:pt x="14258" y="10471"/>
                    <a:pt x="14281" y="10448"/>
                    <a:pt x="14326" y="10403"/>
                  </a:cubicBezTo>
                  <a:cubicBezTo>
                    <a:pt x="14781" y="10130"/>
                    <a:pt x="15213" y="9835"/>
                    <a:pt x="15691" y="9584"/>
                  </a:cubicBezTo>
                  <a:cubicBezTo>
                    <a:pt x="15986" y="9425"/>
                    <a:pt x="16259" y="9289"/>
                    <a:pt x="16555" y="9130"/>
                  </a:cubicBezTo>
                  <a:cubicBezTo>
                    <a:pt x="16578" y="9130"/>
                    <a:pt x="16600" y="9130"/>
                    <a:pt x="16623" y="9107"/>
                  </a:cubicBezTo>
                  <a:cubicBezTo>
                    <a:pt x="16782" y="9061"/>
                    <a:pt x="16942" y="8993"/>
                    <a:pt x="17101" y="8925"/>
                  </a:cubicBezTo>
                  <a:cubicBezTo>
                    <a:pt x="18238" y="8538"/>
                    <a:pt x="19397" y="8243"/>
                    <a:pt x="20557" y="8038"/>
                  </a:cubicBezTo>
                  <a:cubicBezTo>
                    <a:pt x="20649" y="8020"/>
                    <a:pt x="21182" y="7957"/>
                    <a:pt x="21221" y="7957"/>
                  </a:cubicBezTo>
                  <a:cubicBezTo>
                    <a:pt x="21221" y="7957"/>
                    <a:pt x="21221" y="7957"/>
                    <a:pt x="21221" y="7957"/>
                  </a:cubicBezTo>
                  <a:lnTo>
                    <a:pt x="21221" y="7957"/>
                  </a:lnTo>
                  <a:cubicBezTo>
                    <a:pt x="21451" y="7920"/>
                    <a:pt x="21698" y="7899"/>
                    <a:pt x="21944" y="7879"/>
                  </a:cubicBezTo>
                  <a:cubicBezTo>
                    <a:pt x="22418" y="7854"/>
                    <a:pt x="22886" y="7836"/>
                    <a:pt x="23353" y="7836"/>
                  </a:cubicBezTo>
                  <a:cubicBezTo>
                    <a:pt x="23738" y="7836"/>
                    <a:pt x="24124" y="7848"/>
                    <a:pt x="24514" y="7879"/>
                  </a:cubicBezTo>
                  <a:cubicBezTo>
                    <a:pt x="24537" y="7879"/>
                    <a:pt x="25128" y="7970"/>
                    <a:pt x="25219" y="7970"/>
                  </a:cubicBezTo>
                  <a:cubicBezTo>
                    <a:pt x="25287" y="7970"/>
                    <a:pt x="25333" y="7993"/>
                    <a:pt x="25333" y="7993"/>
                  </a:cubicBezTo>
                  <a:cubicBezTo>
                    <a:pt x="25901" y="8106"/>
                    <a:pt x="26447" y="8243"/>
                    <a:pt x="26970" y="8425"/>
                  </a:cubicBezTo>
                  <a:cubicBezTo>
                    <a:pt x="27243" y="8516"/>
                    <a:pt x="27516" y="8607"/>
                    <a:pt x="27766" y="8698"/>
                  </a:cubicBezTo>
                  <a:cubicBezTo>
                    <a:pt x="27788" y="8720"/>
                    <a:pt x="27788" y="8720"/>
                    <a:pt x="27788" y="8720"/>
                  </a:cubicBezTo>
                  <a:cubicBezTo>
                    <a:pt x="27811" y="8720"/>
                    <a:pt x="27857" y="8743"/>
                    <a:pt x="27879" y="8743"/>
                  </a:cubicBezTo>
                  <a:cubicBezTo>
                    <a:pt x="28380" y="9016"/>
                    <a:pt x="28880" y="9266"/>
                    <a:pt x="29380" y="9562"/>
                  </a:cubicBezTo>
                  <a:cubicBezTo>
                    <a:pt x="29858" y="9835"/>
                    <a:pt x="30335" y="10176"/>
                    <a:pt x="30790" y="10494"/>
                  </a:cubicBezTo>
                  <a:cubicBezTo>
                    <a:pt x="30790" y="10494"/>
                    <a:pt x="30813" y="10517"/>
                    <a:pt x="30813" y="10517"/>
                  </a:cubicBezTo>
                  <a:cubicBezTo>
                    <a:pt x="30836" y="10539"/>
                    <a:pt x="30858" y="10562"/>
                    <a:pt x="30904" y="10585"/>
                  </a:cubicBezTo>
                  <a:cubicBezTo>
                    <a:pt x="31109" y="10790"/>
                    <a:pt x="31336" y="10949"/>
                    <a:pt x="31541" y="11153"/>
                  </a:cubicBezTo>
                  <a:cubicBezTo>
                    <a:pt x="32405" y="11927"/>
                    <a:pt x="33178" y="12791"/>
                    <a:pt x="33928" y="13678"/>
                  </a:cubicBezTo>
                  <a:cubicBezTo>
                    <a:pt x="33928" y="13700"/>
                    <a:pt x="33951" y="13700"/>
                    <a:pt x="33951" y="13723"/>
                  </a:cubicBezTo>
                  <a:cubicBezTo>
                    <a:pt x="33974" y="13746"/>
                    <a:pt x="33996" y="13769"/>
                    <a:pt x="34019" y="13814"/>
                  </a:cubicBezTo>
                  <a:cubicBezTo>
                    <a:pt x="34178" y="14041"/>
                    <a:pt x="34360" y="14292"/>
                    <a:pt x="34519" y="14519"/>
                  </a:cubicBezTo>
                  <a:cubicBezTo>
                    <a:pt x="34792" y="14928"/>
                    <a:pt x="35043" y="15338"/>
                    <a:pt x="35293" y="15747"/>
                  </a:cubicBezTo>
                  <a:cubicBezTo>
                    <a:pt x="35588" y="16270"/>
                    <a:pt x="35861" y="16770"/>
                    <a:pt x="36134" y="17293"/>
                  </a:cubicBezTo>
                  <a:cubicBezTo>
                    <a:pt x="36270" y="17543"/>
                    <a:pt x="36384" y="17816"/>
                    <a:pt x="36498" y="18066"/>
                  </a:cubicBezTo>
                  <a:cubicBezTo>
                    <a:pt x="36543" y="18157"/>
                    <a:pt x="36566" y="18226"/>
                    <a:pt x="36589" y="18271"/>
                  </a:cubicBezTo>
                  <a:cubicBezTo>
                    <a:pt x="36634" y="18407"/>
                    <a:pt x="36703" y="18521"/>
                    <a:pt x="36748" y="18658"/>
                  </a:cubicBezTo>
                  <a:cubicBezTo>
                    <a:pt x="37840" y="21455"/>
                    <a:pt x="38476" y="24388"/>
                    <a:pt x="38931" y="27344"/>
                  </a:cubicBezTo>
                  <a:cubicBezTo>
                    <a:pt x="38954" y="27503"/>
                    <a:pt x="38999" y="27958"/>
                    <a:pt x="39022" y="28026"/>
                  </a:cubicBezTo>
                  <a:cubicBezTo>
                    <a:pt x="39067" y="28504"/>
                    <a:pt x="39113" y="28982"/>
                    <a:pt x="39158" y="29459"/>
                  </a:cubicBezTo>
                  <a:cubicBezTo>
                    <a:pt x="39249" y="30164"/>
                    <a:pt x="39295" y="30892"/>
                    <a:pt x="39363" y="31597"/>
                  </a:cubicBezTo>
                  <a:cubicBezTo>
                    <a:pt x="39431" y="32620"/>
                    <a:pt x="39500" y="33643"/>
                    <a:pt x="39568" y="34644"/>
                  </a:cubicBezTo>
                  <a:cubicBezTo>
                    <a:pt x="39591" y="35212"/>
                    <a:pt x="40068" y="35644"/>
                    <a:pt x="40614" y="35644"/>
                  </a:cubicBezTo>
                  <a:lnTo>
                    <a:pt x="46367" y="35644"/>
                  </a:lnTo>
                  <a:cubicBezTo>
                    <a:pt x="46981" y="35644"/>
                    <a:pt x="47459" y="35144"/>
                    <a:pt x="47436" y="34530"/>
                  </a:cubicBezTo>
                  <a:cubicBezTo>
                    <a:pt x="47095" y="28754"/>
                    <a:pt x="46594" y="22864"/>
                    <a:pt x="44639" y="17407"/>
                  </a:cubicBezTo>
                  <a:cubicBezTo>
                    <a:pt x="42660" y="11767"/>
                    <a:pt x="39272" y="6787"/>
                    <a:pt x="34292" y="3376"/>
                  </a:cubicBezTo>
                  <a:cubicBezTo>
                    <a:pt x="30908" y="1032"/>
                    <a:pt x="26977" y="0"/>
                    <a:pt x="2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7"/>
            <p:cNvSpPr/>
            <p:nvPr/>
          </p:nvSpPr>
          <p:spPr>
            <a:xfrm rot="-5217743" flipH="1">
              <a:off x="7801990" y="3786745"/>
              <a:ext cx="1695111" cy="1129389"/>
            </a:xfrm>
            <a:custGeom>
              <a:avLst/>
              <a:gdLst/>
              <a:ahLst/>
              <a:cxnLst/>
              <a:rect l="l" t="t" r="r" b="b"/>
              <a:pathLst>
                <a:path w="72587" h="48362" extrusionOk="0">
                  <a:moveTo>
                    <a:pt x="33492" y="0"/>
                  </a:moveTo>
                  <a:cubicBezTo>
                    <a:pt x="31877" y="0"/>
                    <a:pt x="30261" y="70"/>
                    <a:pt x="28653" y="198"/>
                  </a:cubicBezTo>
                  <a:cubicBezTo>
                    <a:pt x="23173" y="653"/>
                    <a:pt x="17556" y="1813"/>
                    <a:pt x="13122" y="5065"/>
                  </a:cubicBezTo>
                  <a:cubicBezTo>
                    <a:pt x="9461" y="7748"/>
                    <a:pt x="6868" y="11682"/>
                    <a:pt x="5004" y="15821"/>
                  </a:cubicBezTo>
                  <a:cubicBezTo>
                    <a:pt x="2320" y="21756"/>
                    <a:pt x="956" y="28191"/>
                    <a:pt x="387" y="34649"/>
                  </a:cubicBezTo>
                  <a:cubicBezTo>
                    <a:pt x="92" y="37924"/>
                    <a:pt x="1" y="41198"/>
                    <a:pt x="46" y="44450"/>
                  </a:cubicBezTo>
                  <a:cubicBezTo>
                    <a:pt x="46" y="45019"/>
                    <a:pt x="46" y="45633"/>
                    <a:pt x="46" y="46269"/>
                  </a:cubicBezTo>
                  <a:cubicBezTo>
                    <a:pt x="46" y="47429"/>
                    <a:pt x="979" y="48361"/>
                    <a:pt x="2138" y="48361"/>
                  </a:cubicBezTo>
                  <a:lnTo>
                    <a:pt x="5913" y="48361"/>
                  </a:lnTo>
                  <a:cubicBezTo>
                    <a:pt x="7118" y="48361"/>
                    <a:pt x="8096" y="47338"/>
                    <a:pt x="8005" y="46133"/>
                  </a:cubicBezTo>
                  <a:cubicBezTo>
                    <a:pt x="8005" y="46110"/>
                    <a:pt x="8005" y="46110"/>
                    <a:pt x="8005" y="46110"/>
                  </a:cubicBezTo>
                  <a:cubicBezTo>
                    <a:pt x="7369" y="37924"/>
                    <a:pt x="8051" y="29533"/>
                    <a:pt x="11030" y="21869"/>
                  </a:cubicBezTo>
                  <a:cubicBezTo>
                    <a:pt x="12576" y="17958"/>
                    <a:pt x="14805" y="14160"/>
                    <a:pt x="18215" y="11682"/>
                  </a:cubicBezTo>
                  <a:cubicBezTo>
                    <a:pt x="22763" y="8362"/>
                    <a:pt x="28721" y="7816"/>
                    <a:pt x="34338" y="7816"/>
                  </a:cubicBezTo>
                  <a:cubicBezTo>
                    <a:pt x="38681" y="7816"/>
                    <a:pt x="43161" y="8089"/>
                    <a:pt x="47095" y="9954"/>
                  </a:cubicBezTo>
                  <a:cubicBezTo>
                    <a:pt x="53212" y="12864"/>
                    <a:pt x="57055" y="19163"/>
                    <a:pt x="59079" y="25621"/>
                  </a:cubicBezTo>
                  <a:cubicBezTo>
                    <a:pt x="61126" y="32057"/>
                    <a:pt x="61672" y="38879"/>
                    <a:pt x="63218" y="45473"/>
                  </a:cubicBezTo>
                  <a:cubicBezTo>
                    <a:pt x="63332" y="45928"/>
                    <a:pt x="63445" y="46406"/>
                    <a:pt x="63582" y="46860"/>
                  </a:cubicBezTo>
                  <a:cubicBezTo>
                    <a:pt x="63832" y="47747"/>
                    <a:pt x="64673" y="48361"/>
                    <a:pt x="65606" y="48361"/>
                  </a:cubicBezTo>
                  <a:lnTo>
                    <a:pt x="72587" y="48361"/>
                  </a:lnTo>
                  <a:cubicBezTo>
                    <a:pt x="72587" y="48157"/>
                    <a:pt x="72564" y="47929"/>
                    <a:pt x="72518" y="47702"/>
                  </a:cubicBezTo>
                  <a:cubicBezTo>
                    <a:pt x="71700" y="43631"/>
                    <a:pt x="69972" y="40016"/>
                    <a:pt x="69335" y="35809"/>
                  </a:cubicBezTo>
                  <a:cubicBezTo>
                    <a:pt x="67925" y="26235"/>
                    <a:pt x="65719" y="16162"/>
                    <a:pt x="58988" y="9249"/>
                  </a:cubicBezTo>
                  <a:cubicBezTo>
                    <a:pt x="55168" y="5337"/>
                    <a:pt x="50165" y="2745"/>
                    <a:pt x="44889" y="1358"/>
                  </a:cubicBezTo>
                  <a:cubicBezTo>
                    <a:pt x="41175" y="397"/>
                    <a:pt x="37336" y="0"/>
                    <a:pt x="33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7"/>
          <p:cNvSpPr/>
          <p:nvPr/>
        </p:nvSpPr>
        <p:spPr>
          <a:xfrm>
            <a:off x="562325" y="4445838"/>
            <a:ext cx="301800" cy="244800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"/>
          <p:cNvSpPr/>
          <p:nvPr/>
        </p:nvSpPr>
        <p:spPr>
          <a:xfrm>
            <a:off x="788125" y="4690638"/>
            <a:ext cx="406350" cy="3381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47"/>
          <p:cNvSpPr/>
          <p:nvPr/>
        </p:nvSpPr>
        <p:spPr>
          <a:xfrm>
            <a:off x="8542113" y="617463"/>
            <a:ext cx="214850" cy="174525"/>
          </a:xfrm>
          <a:custGeom>
            <a:avLst/>
            <a:gdLst/>
            <a:ahLst/>
            <a:cxnLst/>
            <a:rect l="l" t="t" r="r" b="b"/>
            <a:pathLst>
              <a:path w="8594" h="6981" extrusionOk="0">
                <a:moveTo>
                  <a:pt x="4072" y="1"/>
                </a:moveTo>
                <a:cubicBezTo>
                  <a:pt x="3753" y="1"/>
                  <a:pt x="3430" y="41"/>
                  <a:pt x="3114" y="111"/>
                </a:cubicBezTo>
                <a:cubicBezTo>
                  <a:pt x="2750" y="179"/>
                  <a:pt x="2409" y="316"/>
                  <a:pt x="2090" y="475"/>
                </a:cubicBezTo>
                <a:cubicBezTo>
                  <a:pt x="1158" y="952"/>
                  <a:pt x="294" y="2089"/>
                  <a:pt x="180" y="3135"/>
                </a:cubicBezTo>
                <a:cubicBezTo>
                  <a:pt x="1" y="4881"/>
                  <a:pt x="1364" y="6980"/>
                  <a:pt x="3229" y="6980"/>
                </a:cubicBezTo>
                <a:cubicBezTo>
                  <a:pt x="3259" y="6980"/>
                  <a:pt x="3288" y="6980"/>
                  <a:pt x="3318" y="6978"/>
                </a:cubicBezTo>
                <a:cubicBezTo>
                  <a:pt x="5433" y="6910"/>
                  <a:pt x="8594" y="4682"/>
                  <a:pt x="7389" y="2340"/>
                </a:cubicBezTo>
                <a:cubicBezTo>
                  <a:pt x="6957" y="1544"/>
                  <a:pt x="6343" y="748"/>
                  <a:pt x="5524" y="338"/>
                </a:cubicBezTo>
                <a:cubicBezTo>
                  <a:pt x="5077" y="101"/>
                  <a:pt x="4580" y="1"/>
                  <a:pt x="40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ka Online Campaign by Slidesgo">
  <a:themeElements>
    <a:clrScheme name="Simple Light">
      <a:dk1>
        <a:srgbClr val="210F08"/>
      </a:dk1>
      <a:lt1>
        <a:srgbClr val="FFF4E5"/>
      </a:lt1>
      <a:dk2>
        <a:srgbClr val="020C13"/>
      </a:dk2>
      <a:lt2>
        <a:srgbClr val="CCFFFF"/>
      </a:lt2>
      <a:accent1>
        <a:srgbClr val="FFA270"/>
      </a:accent1>
      <a:accent2>
        <a:srgbClr val="FFC882"/>
      </a:accent2>
      <a:accent3>
        <a:srgbClr val="FFEE93"/>
      </a:accent3>
      <a:accent4>
        <a:srgbClr val="CFF1FF"/>
      </a:accent4>
      <a:accent5>
        <a:srgbClr val="99DDF8"/>
      </a:accent5>
      <a:accent6>
        <a:srgbClr val="65BBF1"/>
      </a:accent6>
      <a:hlink>
        <a:srgbClr val="210F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2">
      <a:dk1>
        <a:srgbClr val="454749"/>
      </a:dk1>
      <a:lt1>
        <a:srgbClr val="FFFFFF"/>
      </a:lt1>
      <a:dk2>
        <a:srgbClr val="EAEEE6"/>
      </a:dk2>
      <a:lt2>
        <a:srgbClr val="E7E6E6"/>
      </a:lt2>
      <a:accent1>
        <a:srgbClr val="6D3BE5"/>
      </a:accent1>
      <a:accent2>
        <a:srgbClr val="00C0F3"/>
      </a:accent2>
      <a:accent3>
        <a:srgbClr val="203985"/>
      </a:accent3>
      <a:accent4>
        <a:srgbClr val="222741"/>
      </a:accent4>
      <a:accent5>
        <a:srgbClr val="BFBFBF"/>
      </a:accent5>
      <a:accent6>
        <a:srgbClr val="727272"/>
      </a:accent6>
      <a:hlink>
        <a:srgbClr val="6D3BE5"/>
      </a:hlink>
      <a:folHlink>
        <a:srgbClr val="6D3BE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428</Words>
  <Application>Microsoft Office PowerPoint</Application>
  <PresentationFormat>On-screen Show (16:9)</PresentationFormat>
  <Paragraphs>68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Yanone Kaffeesatz</vt:lpstr>
      <vt:lpstr>Calibri Light</vt:lpstr>
      <vt:lpstr>Calibri</vt:lpstr>
      <vt:lpstr>Yanone Kaffeesatz SemiBold</vt:lpstr>
      <vt:lpstr>Wingdings</vt:lpstr>
      <vt:lpstr>Mika Online Campaign by Slidesgo</vt:lpstr>
      <vt:lpstr>Custom Design</vt:lpstr>
      <vt:lpstr>PowerPoint Presentation</vt:lpstr>
      <vt:lpstr>Hi, I’m Hansini!</vt:lpstr>
      <vt:lpstr>PowerPoint Presentation</vt:lpstr>
      <vt:lpstr>PowerPoint Presentation</vt:lpstr>
      <vt:lpstr>What is a Customer Journey? </vt:lpstr>
      <vt:lpstr>Why does the Customer Journey matter? </vt:lpstr>
      <vt:lpstr>Traveler Journeys of the Past</vt:lpstr>
      <vt:lpstr>Traveler Journeys of the Present</vt:lpstr>
      <vt:lpstr>Group Activity: Traveler Journeys of the Future</vt:lpstr>
      <vt:lpstr>PowerPoint Presentation</vt:lpstr>
      <vt:lpstr>Before you leave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Mika Online Campaign</dc:title>
  <dc:creator>Hansini Sharma</dc:creator>
  <cp:lastModifiedBy>Rebecca Fahed</cp:lastModifiedBy>
  <cp:revision>17</cp:revision>
  <dcterms:modified xsi:type="dcterms:W3CDTF">2022-11-08T06:37:22Z</dcterms:modified>
</cp:coreProperties>
</file>