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3"/>
  </p:sldMasterIdLst>
  <p:notesMasterIdLst>
    <p:notesMasterId r:id="rId26"/>
  </p:notesMasterIdLst>
  <p:handoutMasterIdLst>
    <p:handoutMasterId r:id="rId27"/>
  </p:handoutMasterIdLst>
  <p:sldIdLst>
    <p:sldId id="288" r:id="rId4"/>
    <p:sldId id="302" r:id="rId5"/>
    <p:sldId id="257" r:id="rId6"/>
    <p:sldId id="258" r:id="rId7"/>
    <p:sldId id="289" r:id="rId8"/>
    <p:sldId id="278" r:id="rId9"/>
    <p:sldId id="290" r:id="rId10"/>
    <p:sldId id="291" r:id="rId11"/>
    <p:sldId id="293" r:id="rId12"/>
    <p:sldId id="294" r:id="rId13"/>
    <p:sldId id="295" r:id="rId14"/>
    <p:sldId id="296" r:id="rId15"/>
    <p:sldId id="297" r:id="rId16"/>
    <p:sldId id="298" r:id="rId17"/>
    <p:sldId id="299" r:id="rId18"/>
    <p:sldId id="300" r:id="rId19"/>
    <p:sldId id="282" r:id="rId20"/>
    <p:sldId id="292" r:id="rId21"/>
    <p:sldId id="303" r:id="rId22"/>
    <p:sldId id="301" r:id="rId23"/>
    <p:sldId id="304" r:id="rId24"/>
    <p:sldId id="273" r:id="rId2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A47E46-A97D-5DCE-1007-9F489707884A}" name="Emily Lauri" initials="EL" userId="S::emily.lauri@xl-comms.com::0bd2f4cc-4e3c-43b0-921e-924657ae0d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CE5"/>
    <a:srgbClr val="00C0F3"/>
    <a:srgbClr val="2139B5"/>
    <a:srgbClr val="0077BE"/>
    <a:srgbClr val="7DC242"/>
    <a:srgbClr val="A6228C"/>
    <a:srgbClr val="ADD13B"/>
    <a:srgbClr val="FCFC69"/>
    <a:srgbClr val="FF7276"/>
    <a:srgbClr val="8AE8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3792" autoAdjust="0"/>
  </p:normalViewPr>
  <p:slideViewPr>
    <p:cSldViewPr snapToGrid="0" snapToObjects="1">
      <p:cViewPr varScale="1">
        <p:scale>
          <a:sx n="107" d="100"/>
          <a:sy n="107" d="100"/>
        </p:scale>
        <p:origin x="850" y="82"/>
      </p:cViewPr>
      <p:guideLst>
        <p:guide orient="horz" pos="1622"/>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80" d="100"/>
        <a:sy n="8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Lauri" userId="0bd2f4cc-4e3c-43b0-921e-924657ae0d0f" providerId="ADAL" clId="{16D04360-46D0-406A-896D-652DD3405ED5}"/>
    <pc:docChg chg="undo custSel modSld">
      <pc:chgData name="Emily Lauri" userId="0bd2f4cc-4e3c-43b0-921e-924657ae0d0f" providerId="ADAL" clId="{16D04360-46D0-406A-896D-652DD3405ED5}" dt="2022-10-24T11:47:43.971" v="13" actId="20577"/>
      <pc:docMkLst>
        <pc:docMk/>
      </pc:docMkLst>
      <pc:sldChg chg="modSp mod">
        <pc:chgData name="Emily Lauri" userId="0bd2f4cc-4e3c-43b0-921e-924657ae0d0f" providerId="ADAL" clId="{16D04360-46D0-406A-896D-652DD3405ED5}" dt="2022-10-24T11:42:38.570" v="5" actId="113"/>
        <pc:sldMkLst>
          <pc:docMk/>
          <pc:sldMk cId="2425656036" sldId="258"/>
        </pc:sldMkLst>
        <pc:spChg chg="mod">
          <ac:chgData name="Emily Lauri" userId="0bd2f4cc-4e3c-43b0-921e-924657ae0d0f" providerId="ADAL" clId="{16D04360-46D0-406A-896D-652DD3405ED5}" dt="2022-10-24T11:42:38.570" v="5" actId="113"/>
          <ac:spMkLst>
            <pc:docMk/>
            <pc:sldMk cId="2425656036" sldId="258"/>
            <ac:spMk id="5" creationId="{29DF235D-4ECB-E6F4-E159-37CCA89916EA}"/>
          </ac:spMkLst>
        </pc:spChg>
      </pc:sldChg>
      <pc:sldChg chg="modSp mod">
        <pc:chgData name="Emily Lauri" userId="0bd2f4cc-4e3c-43b0-921e-924657ae0d0f" providerId="ADAL" clId="{16D04360-46D0-406A-896D-652DD3405ED5}" dt="2022-10-24T11:47:43.971" v="13" actId="20577"/>
        <pc:sldMkLst>
          <pc:docMk/>
          <pc:sldMk cId="1640901111" sldId="292"/>
        </pc:sldMkLst>
        <pc:spChg chg="mod">
          <ac:chgData name="Emily Lauri" userId="0bd2f4cc-4e3c-43b0-921e-924657ae0d0f" providerId="ADAL" clId="{16D04360-46D0-406A-896D-652DD3405ED5}" dt="2022-10-24T11:47:43.971" v="13" actId="20577"/>
          <ac:spMkLst>
            <pc:docMk/>
            <pc:sldMk cId="1640901111" sldId="292"/>
            <ac:spMk id="5" creationId="{29DF235D-4ECB-E6F4-E159-37CCA89916E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explosion val="25"/>
          <c:dPt>
            <c:idx val="0"/>
            <c:bubble3D val="0"/>
            <c:spPr>
              <a:solidFill>
                <a:schemeClr val="accent3">
                  <a:shade val="58000"/>
                </a:schemeClr>
              </a:solidFill>
              <a:ln>
                <a:noFill/>
              </a:ln>
              <a:effectLst/>
            </c:spPr>
            <c:extLst>
              <c:ext xmlns:c16="http://schemas.microsoft.com/office/drawing/2014/chart" uri="{C3380CC4-5D6E-409C-BE32-E72D297353CC}">
                <c16:uniqueId val="{00000001-9B35-ED4E-B787-0C8D26F63539}"/>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3-9B35-ED4E-B787-0C8D26F63539}"/>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5-9B35-ED4E-B787-0C8D26F63539}"/>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7-9B35-ED4E-B787-0C8D26F6353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29B9-434E-AE84-C65F720E929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G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explosion val="25"/>
          <c:dPt>
            <c:idx val="0"/>
            <c:bubble3D val="0"/>
            <c:spPr>
              <a:solidFill>
                <a:schemeClr val="accent2">
                  <a:shade val="58000"/>
                </a:schemeClr>
              </a:solidFill>
              <a:ln>
                <a:noFill/>
              </a:ln>
              <a:effectLst/>
            </c:spPr>
            <c:extLst>
              <c:ext xmlns:c16="http://schemas.microsoft.com/office/drawing/2014/chart" uri="{C3380CC4-5D6E-409C-BE32-E72D297353CC}">
                <c16:uniqueId val="{00000001-8CBB-2B4C-BC23-7AB302855D97}"/>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8CBB-2B4C-BC23-7AB302855D97}"/>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8CBB-2B4C-BC23-7AB302855D97}"/>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8CBB-2B4C-BC23-7AB302855D9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8CBB-2B4C-BC23-7AB302855D9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G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explosion val="25"/>
          <c:dPt>
            <c:idx val="0"/>
            <c:bubble3D val="0"/>
            <c:spPr>
              <a:solidFill>
                <a:schemeClr val="accent1">
                  <a:shade val="58000"/>
                </a:schemeClr>
              </a:solidFill>
              <a:ln>
                <a:noFill/>
              </a:ln>
              <a:effectLst/>
            </c:spPr>
            <c:extLst>
              <c:ext xmlns:c16="http://schemas.microsoft.com/office/drawing/2014/chart" uri="{C3380CC4-5D6E-409C-BE32-E72D297353CC}">
                <c16:uniqueId val="{00000001-E9B1-3A47-BD77-E2C5EFE14E5C}"/>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03-E9B1-3A47-BD77-E2C5EFE14E5C}"/>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05-E9B1-3A47-BD77-E2C5EFE14E5C}"/>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07-E9B1-3A47-BD77-E2C5EFE14E5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E9B1-3A47-BD77-E2C5EFE14E5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G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GH"/>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GH"/>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tx>
            <c:strRef>
              <c:f>Sheet1!$B$1</c:f>
              <c:strCache>
                <c:ptCount val="1"/>
                <c:pt idx="0">
                  <c:v>Series 1</c:v>
                </c:pt>
              </c:strCache>
            </c:strRef>
          </c:tx>
          <c:spPr>
            <a:solidFill>
              <a:schemeClr val="accent1">
                <a:lumMod val="20000"/>
                <a:lumOff val="8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5C9-4F4B-9399-9C435102F938}"/>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5C9-4F4B-9399-9C435102F938}"/>
            </c:ext>
          </c:extLst>
        </c:ser>
        <c:ser>
          <c:idx val="2"/>
          <c:order val="2"/>
          <c:tx>
            <c:strRef>
              <c:f>Sheet1!$D$1</c:f>
              <c:strCache>
                <c:ptCount val="1"/>
                <c:pt idx="0">
                  <c:v>Series 3</c:v>
                </c:pt>
              </c:strCache>
            </c:strRef>
          </c:tx>
          <c:spPr>
            <a:solidFill>
              <a:schemeClr val="tx1"/>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5C9-4F4B-9399-9C435102F938}"/>
            </c:ext>
          </c:extLst>
        </c:ser>
        <c:dLbls>
          <c:showLegendKey val="0"/>
          <c:showVal val="0"/>
          <c:showCatName val="0"/>
          <c:showSerName val="0"/>
          <c:showPercent val="0"/>
          <c:showBubbleSize val="0"/>
        </c:dLbls>
        <c:gapWidth val="150"/>
        <c:axId val="1048101824"/>
        <c:axId val="1048105040"/>
      </c:barChart>
      <c:catAx>
        <c:axId val="1048101824"/>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GH"/>
          </a:p>
        </c:txPr>
        <c:crossAx val="1048105040"/>
        <c:crosses val="autoZero"/>
        <c:auto val="1"/>
        <c:lblAlgn val="ctr"/>
        <c:lblOffset val="100"/>
        <c:noMultiLvlLbl val="0"/>
      </c:catAx>
      <c:valAx>
        <c:axId val="1048105040"/>
        <c:scaling>
          <c:orientation val="minMax"/>
        </c:scaling>
        <c:delete val="0"/>
        <c:axPos val="b"/>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GH"/>
          </a:p>
        </c:txPr>
        <c:crossAx val="1048101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GH"/>
        </a:p>
      </c:txPr>
    </c:legend>
    <c:plotVisOnly val="1"/>
    <c:dispBlanksAs val="gap"/>
    <c:showDLblsOverMax val="0"/>
  </c:chart>
  <c:spPr>
    <a:noFill/>
    <a:ln w="6350" cap="flat" cmpd="sng" algn="ctr">
      <a:noFill/>
      <a:prstDash val="solid"/>
      <a:miter lim="800000"/>
    </a:ln>
    <a:effectLst/>
  </c:spPr>
  <c:txPr>
    <a:bodyPr/>
    <a:lstStyle/>
    <a:p>
      <a:pPr>
        <a:defRPr sz="1800"/>
      </a:pPr>
      <a:endParaRPr lang="en-GH"/>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FA0F8-2EC4-498D-9F3D-728E58C34B73}" type="doc">
      <dgm:prSet loTypeId="urn:microsoft.com/office/officeart/2008/layout/AlternatingHexagons" loCatId="list" qsTypeId="urn:microsoft.com/office/officeart/2005/8/quickstyle/simple3" qsCatId="simple" csTypeId="urn:microsoft.com/office/officeart/2005/8/colors/accent1_1" csCatId="accent1" phldr="1"/>
      <dgm:spPr/>
      <dgm:t>
        <a:bodyPr/>
        <a:lstStyle/>
        <a:p>
          <a:endParaRPr lang="en-GB"/>
        </a:p>
      </dgm:t>
    </dgm:pt>
    <dgm:pt modelId="{626B1598-AF9C-4C31-8D50-D94E1E28F9B7}">
      <dgm:prSet phldrT="[Text]" custT="1"/>
      <dgm:spPr>
        <a:ln>
          <a:solidFill>
            <a:schemeClr val="accent1">
              <a:lumMod val="75000"/>
            </a:schemeClr>
          </a:solidFill>
        </a:ln>
        <a:effectLst>
          <a:glow rad="139700">
            <a:schemeClr val="accent1">
              <a:satMod val="175000"/>
              <a:alpha val="40000"/>
            </a:schemeClr>
          </a:glow>
        </a:effectLst>
      </dgm:spPr>
      <dgm:t>
        <a:bodyPr/>
        <a:lstStyle/>
        <a:p>
          <a:r>
            <a:rPr lang="en-GB" sz="2000" b="0" kern="1200" dirty="0">
              <a:solidFill>
                <a:schemeClr val="accent2"/>
              </a:solidFill>
              <a:latin typeface="+mj-lt"/>
              <a:ea typeface="+mn-ea"/>
              <a:cs typeface="+mn-cs"/>
            </a:rPr>
            <a:t>Difficulty of risk mapping</a:t>
          </a:r>
        </a:p>
      </dgm:t>
    </dgm:pt>
    <dgm:pt modelId="{B03C8547-153B-4A30-A48A-24A65727D16F}" type="parTrans" cxnId="{7069C881-C0B2-416C-86D0-EE92F2CE04CE}">
      <dgm:prSet/>
      <dgm:spPr/>
      <dgm:t>
        <a:bodyPr/>
        <a:lstStyle/>
        <a:p>
          <a:endParaRPr lang="en-GB"/>
        </a:p>
      </dgm:t>
    </dgm:pt>
    <dgm:pt modelId="{51B745EE-6324-45EF-BF96-9883C6449AA9}" type="sibTrans" cxnId="{7069C881-C0B2-416C-86D0-EE92F2CE04CE}">
      <dgm:prSet custT="1"/>
      <dgm:spPr>
        <a:ln>
          <a:solidFill>
            <a:schemeClr val="accent1">
              <a:lumMod val="50000"/>
            </a:schemeClr>
          </a:solidFill>
        </a:ln>
        <a:effectLst>
          <a:glow rad="139700">
            <a:schemeClr val="accent1">
              <a:satMod val="175000"/>
              <a:alpha val="40000"/>
            </a:schemeClr>
          </a:glow>
        </a:effectLst>
      </dgm:spPr>
      <dgm:t>
        <a:bodyPr/>
        <a:lstStyle/>
        <a:p>
          <a:r>
            <a:rPr lang="en-GB" sz="2000" b="0" dirty="0">
              <a:solidFill>
                <a:schemeClr val="accent2"/>
              </a:solidFill>
              <a:latin typeface="+mj-lt"/>
            </a:rPr>
            <a:t>Complex jurisdictional legal analysis</a:t>
          </a:r>
        </a:p>
      </dgm:t>
    </dgm:pt>
    <dgm:pt modelId="{4A80BDFB-6C45-4651-BCF9-CBF54CE5E665}">
      <dgm:prSet phldrT="[Text]" phldr="1"/>
      <dgm:spPr/>
      <dgm:t>
        <a:bodyPr/>
        <a:lstStyle/>
        <a:p>
          <a:endParaRPr lang="en-GB"/>
        </a:p>
      </dgm:t>
    </dgm:pt>
    <dgm:pt modelId="{EABE5213-1163-46F8-B457-E3281BC1421A}" type="parTrans" cxnId="{5807B76C-3A88-4C34-9B11-F3ADFC09AAFE}">
      <dgm:prSet/>
      <dgm:spPr/>
      <dgm:t>
        <a:bodyPr/>
        <a:lstStyle/>
        <a:p>
          <a:endParaRPr lang="en-GB"/>
        </a:p>
      </dgm:t>
    </dgm:pt>
    <dgm:pt modelId="{16E176FB-0A05-4DE1-824A-9C2B25EC6B4A}" type="sibTrans" cxnId="{5807B76C-3A88-4C34-9B11-F3ADFC09AAFE}">
      <dgm:prSet/>
      <dgm:spPr/>
      <dgm:t>
        <a:bodyPr/>
        <a:lstStyle/>
        <a:p>
          <a:endParaRPr lang="en-GB"/>
        </a:p>
      </dgm:t>
    </dgm:pt>
    <dgm:pt modelId="{068218A3-21D8-492F-80E4-5B7A87AE3A8F}">
      <dgm:prSet phldrT="[Text]" custT="1"/>
      <dgm:spPr>
        <a:ln>
          <a:solidFill>
            <a:schemeClr val="accent1">
              <a:lumMod val="60000"/>
              <a:lumOff val="40000"/>
            </a:schemeClr>
          </a:solidFill>
        </a:ln>
        <a:effectLst>
          <a:glow rad="139700">
            <a:schemeClr val="accent1">
              <a:satMod val="175000"/>
              <a:alpha val="40000"/>
            </a:schemeClr>
          </a:glow>
        </a:effectLst>
      </dgm:spPr>
      <dgm:t>
        <a:bodyPr/>
        <a:lstStyle/>
        <a:p>
          <a:r>
            <a:rPr lang="en-GB" sz="2000" b="0" dirty="0">
              <a:solidFill>
                <a:schemeClr val="accent2"/>
              </a:solidFill>
              <a:latin typeface="+mj-lt"/>
            </a:rPr>
            <a:t>Cost pressures within supply chain</a:t>
          </a:r>
        </a:p>
      </dgm:t>
    </dgm:pt>
    <dgm:pt modelId="{0DEE4C2A-85D7-4ACC-98B5-C816576D785A}" type="parTrans" cxnId="{75D62D77-8D61-4B29-9827-AE471E9B03F3}">
      <dgm:prSet/>
      <dgm:spPr/>
      <dgm:t>
        <a:bodyPr/>
        <a:lstStyle/>
        <a:p>
          <a:endParaRPr lang="en-GB"/>
        </a:p>
      </dgm:t>
    </dgm:pt>
    <dgm:pt modelId="{36605778-2D2D-423E-8FCC-C1B3C05540BB}" type="sibTrans" cxnId="{75D62D77-8D61-4B29-9827-AE471E9B03F3}">
      <dgm:prSet custT="1"/>
      <dgm:spPr>
        <a:ln>
          <a:solidFill>
            <a:schemeClr val="accent1">
              <a:lumMod val="40000"/>
              <a:lumOff val="60000"/>
            </a:schemeClr>
          </a:solidFill>
        </a:ln>
        <a:effectLst>
          <a:glow rad="101600">
            <a:schemeClr val="accent1">
              <a:satMod val="175000"/>
              <a:alpha val="40000"/>
            </a:schemeClr>
          </a:glow>
        </a:effectLst>
      </dgm:spPr>
      <dgm:t>
        <a:bodyPr/>
        <a:lstStyle/>
        <a:p>
          <a:r>
            <a:rPr lang="en-US" sz="1800" b="0" dirty="0">
              <a:solidFill>
                <a:schemeClr val="accent2"/>
              </a:solidFill>
              <a:latin typeface="+mj-lt"/>
            </a:rPr>
            <a:t>Problematic nature of overseas investigations</a:t>
          </a:r>
          <a:endParaRPr lang="en-GB" sz="1800" b="0" dirty="0">
            <a:solidFill>
              <a:schemeClr val="accent2"/>
            </a:solidFill>
            <a:latin typeface="+mj-lt"/>
          </a:endParaRPr>
        </a:p>
      </dgm:t>
    </dgm:pt>
    <dgm:pt modelId="{C03D3464-68F3-422C-AFCE-EBAACE20340F}">
      <dgm:prSet phldrT="[Text]" custT="1"/>
      <dgm:spPr>
        <a:ln>
          <a:solidFill>
            <a:schemeClr val="accent1">
              <a:lumMod val="20000"/>
              <a:lumOff val="80000"/>
            </a:schemeClr>
          </a:solidFill>
        </a:ln>
        <a:effectLst>
          <a:glow rad="63500">
            <a:schemeClr val="accent1">
              <a:satMod val="175000"/>
              <a:alpha val="40000"/>
            </a:schemeClr>
          </a:glow>
        </a:effectLst>
      </dgm:spPr>
      <dgm:t>
        <a:bodyPr/>
        <a:lstStyle/>
        <a:p>
          <a:r>
            <a:rPr lang="en-US" sz="1800" b="0" dirty="0">
              <a:solidFill>
                <a:schemeClr val="accent2"/>
              </a:solidFill>
              <a:latin typeface="+mj-lt"/>
            </a:rPr>
            <a:t>Buy-in from employees</a:t>
          </a:r>
          <a:endParaRPr lang="en-GB" sz="1800" b="0" dirty="0">
            <a:solidFill>
              <a:schemeClr val="accent2"/>
            </a:solidFill>
            <a:latin typeface="+mj-lt"/>
          </a:endParaRPr>
        </a:p>
      </dgm:t>
    </dgm:pt>
    <dgm:pt modelId="{CA21B028-CE18-4F8A-8F9C-498D33DD27F8}" type="sibTrans" cxnId="{4FD26145-468A-40BF-B72D-A6CB9B801EE9}">
      <dgm:prSet custT="1"/>
      <dgm:spPr>
        <a:ln>
          <a:solidFill>
            <a:schemeClr val="accent1">
              <a:lumMod val="20000"/>
              <a:lumOff val="80000"/>
            </a:schemeClr>
          </a:solidFill>
        </a:ln>
        <a:effectLst>
          <a:glow rad="101600">
            <a:schemeClr val="accent1">
              <a:satMod val="175000"/>
              <a:alpha val="40000"/>
            </a:schemeClr>
          </a:glow>
        </a:effectLst>
      </dgm:spPr>
      <dgm:t>
        <a:bodyPr/>
        <a:lstStyle/>
        <a:p>
          <a:r>
            <a:rPr lang="en-GB" sz="1900" b="0" dirty="0">
              <a:solidFill>
                <a:schemeClr val="accent2"/>
              </a:solidFill>
              <a:latin typeface="+mj-lt"/>
            </a:rPr>
            <a:t>Unstable world</a:t>
          </a:r>
        </a:p>
      </dgm:t>
    </dgm:pt>
    <dgm:pt modelId="{552DD2A1-83A6-417D-88C3-C15A37751FE6}" type="parTrans" cxnId="{4FD26145-468A-40BF-B72D-A6CB9B801EE9}">
      <dgm:prSet/>
      <dgm:spPr/>
      <dgm:t>
        <a:bodyPr/>
        <a:lstStyle/>
        <a:p>
          <a:endParaRPr lang="en-GB"/>
        </a:p>
      </dgm:t>
    </dgm:pt>
    <dgm:pt modelId="{56F359E4-CF7D-41B5-A957-B86571B891D4}" type="pres">
      <dgm:prSet presAssocID="{537FA0F8-2EC4-498D-9F3D-728E58C34B73}" presName="Name0" presStyleCnt="0">
        <dgm:presLayoutVars>
          <dgm:chMax/>
          <dgm:chPref/>
          <dgm:dir/>
          <dgm:animLvl val="lvl"/>
        </dgm:presLayoutVars>
      </dgm:prSet>
      <dgm:spPr/>
    </dgm:pt>
    <dgm:pt modelId="{DB27F794-5ADD-4806-9C37-A5BE7D60A18B}" type="pres">
      <dgm:prSet presAssocID="{626B1598-AF9C-4C31-8D50-D94E1E28F9B7}" presName="composite" presStyleCnt="0"/>
      <dgm:spPr/>
    </dgm:pt>
    <dgm:pt modelId="{0872EDAD-5BB1-4E6A-AAD7-6AAB43245FC0}" type="pres">
      <dgm:prSet presAssocID="{626B1598-AF9C-4C31-8D50-D94E1E28F9B7}" presName="Parent1" presStyleLbl="node1" presStyleIdx="0" presStyleCnt="6" custScaleX="119577" custLinFactNeighborX="-36418" custLinFactNeighborY="-35">
        <dgm:presLayoutVars>
          <dgm:chMax val="1"/>
          <dgm:chPref val="1"/>
          <dgm:bulletEnabled val="1"/>
        </dgm:presLayoutVars>
      </dgm:prSet>
      <dgm:spPr/>
    </dgm:pt>
    <dgm:pt modelId="{D421EB57-5EAE-44F2-B0A1-75A40401E0F3}" type="pres">
      <dgm:prSet presAssocID="{626B1598-AF9C-4C31-8D50-D94E1E28F9B7}" presName="Childtext1" presStyleLbl="revTx" presStyleIdx="0" presStyleCnt="3">
        <dgm:presLayoutVars>
          <dgm:chMax val="0"/>
          <dgm:chPref val="0"/>
          <dgm:bulletEnabled val="1"/>
        </dgm:presLayoutVars>
      </dgm:prSet>
      <dgm:spPr/>
    </dgm:pt>
    <dgm:pt modelId="{EA486622-FCCF-471B-9B12-DA946C625196}" type="pres">
      <dgm:prSet presAssocID="{626B1598-AF9C-4C31-8D50-D94E1E28F9B7}" presName="BalanceSpacing" presStyleCnt="0"/>
      <dgm:spPr/>
    </dgm:pt>
    <dgm:pt modelId="{4502D663-2558-4E34-A930-6482AAAE0932}" type="pres">
      <dgm:prSet presAssocID="{626B1598-AF9C-4C31-8D50-D94E1E28F9B7}" presName="BalanceSpacing1" presStyleCnt="0"/>
      <dgm:spPr/>
    </dgm:pt>
    <dgm:pt modelId="{EB576FFA-09D7-4F8B-971D-835E36F2BC2C}" type="pres">
      <dgm:prSet presAssocID="{51B745EE-6324-45EF-BF96-9883C6449AA9}" presName="Accent1Text" presStyleLbl="node1" presStyleIdx="1" presStyleCnt="6" custScaleX="119577" custLinFactNeighborX="-51153" custLinFactNeighborY="-35"/>
      <dgm:spPr/>
    </dgm:pt>
    <dgm:pt modelId="{0071AC5D-9BF2-42FB-9C55-027A77F53740}" type="pres">
      <dgm:prSet presAssocID="{51B745EE-6324-45EF-BF96-9883C6449AA9}" presName="spaceBetweenRectangles" presStyleCnt="0"/>
      <dgm:spPr/>
    </dgm:pt>
    <dgm:pt modelId="{FFA42D17-AEA4-4922-BD31-4CEC59806832}" type="pres">
      <dgm:prSet presAssocID="{068218A3-21D8-492F-80E4-5B7A87AE3A8F}" presName="composite" presStyleCnt="0"/>
      <dgm:spPr/>
    </dgm:pt>
    <dgm:pt modelId="{4D27AEB5-D3A1-4408-A1E1-D9CD8EDF4DD0}" type="pres">
      <dgm:prSet presAssocID="{068218A3-21D8-492F-80E4-5B7A87AE3A8F}" presName="Parent1" presStyleLbl="node1" presStyleIdx="2" presStyleCnt="6" custScaleX="119577" custLinFactX="40098" custLinFactNeighborX="100000" custLinFactNeighborY="-84915">
        <dgm:presLayoutVars>
          <dgm:chMax val="1"/>
          <dgm:chPref val="1"/>
          <dgm:bulletEnabled val="1"/>
        </dgm:presLayoutVars>
      </dgm:prSet>
      <dgm:spPr/>
    </dgm:pt>
    <dgm:pt modelId="{0D12DC21-1646-4D49-B78E-FE6B50487FBF}" type="pres">
      <dgm:prSet presAssocID="{068218A3-21D8-492F-80E4-5B7A87AE3A8F}" presName="Childtext1" presStyleLbl="revTx" presStyleIdx="1" presStyleCnt="3">
        <dgm:presLayoutVars>
          <dgm:chMax val="0"/>
          <dgm:chPref val="0"/>
          <dgm:bulletEnabled val="1"/>
        </dgm:presLayoutVars>
      </dgm:prSet>
      <dgm:spPr/>
    </dgm:pt>
    <dgm:pt modelId="{82ECA72A-6D3C-4096-AAA9-C9683965BF07}" type="pres">
      <dgm:prSet presAssocID="{068218A3-21D8-492F-80E4-5B7A87AE3A8F}" presName="BalanceSpacing" presStyleCnt="0"/>
      <dgm:spPr/>
    </dgm:pt>
    <dgm:pt modelId="{40B20FDB-A6A8-4E89-8283-C97813629EE6}" type="pres">
      <dgm:prSet presAssocID="{068218A3-21D8-492F-80E4-5B7A87AE3A8F}" presName="BalanceSpacing1" presStyleCnt="0"/>
      <dgm:spPr/>
    </dgm:pt>
    <dgm:pt modelId="{1A009DCC-7928-4E83-8CCA-7B8E6B7AC2AE}" type="pres">
      <dgm:prSet presAssocID="{36605778-2D2D-423E-8FCC-C1B3C05540BB}" presName="Accent1Text" presStyleLbl="node1" presStyleIdx="3" presStyleCnt="6" custScaleX="119577" custLinFactX="-51633" custLinFactNeighborX="-100000" custLinFactNeighborY="-6563"/>
      <dgm:spPr/>
    </dgm:pt>
    <dgm:pt modelId="{C7E98199-125E-4511-90D9-B387343113CE}" type="pres">
      <dgm:prSet presAssocID="{36605778-2D2D-423E-8FCC-C1B3C05540BB}" presName="spaceBetweenRectangles" presStyleCnt="0"/>
      <dgm:spPr/>
    </dgm:pt>
    <dgm:pt modelId="{6A73F534-CC92-4576-A87A-B3A9BC8152C0}" type="pres">
      <dgm:prSet presAssocID="{C03D3464-68F3-422C-AFCE-EBAACE20340F}" presName="composite" presStyleCnt="0"/>
      <dgm:spPr/>
    </dgm:pt>
    <dgm:pt modelId="{E070D4E5-1C81-423E-B592-E6D1CCC60A63}" type="pres">
      <dgm:prSet presAssocID="{C03D3464-68F3-422C-AFCE-EBAACE20340F}" presName="Parent1" presStyleLbl="node1" presStyleIdx="4" presStyleCnt="6" custScaleX="119577" custLinFactX="77919" custLinFactNeighborX="100000" custLinFactNeighborY="-90983">
        <dgm:presLayoutVars>
          <dgm:chMax val="1"/>
          <dgm:chPref val="1"/>
          <dgm:bulletEnabled val="1"/>
        </dgm:presLayoutVars>
      </dgm:prSet>
      <dgm:spPr/>
    </dgm:pt>
    <dgm:pt modelId="{5CF62481-813D-43BF-80C5-2DC0B252A059}" type="pres">
      <dgm:prSet presAssocID="{C03D3464-68F3-422C-AFCE-EBAACE20340F}" presName="Childtext1" presStyleLbl="revTx" presStyleIdx="2" presStyleCnt="3">
        <dgm:presLayoutVars>
          <dgm:chMax val="0"/>
          <dgm:chPref val="0"/>
          <dgm:bulletEnabled val="1"/>
        </dgm:presLayoutVars>
      </dgm:prSet>
      <dgm:spPr/>
    </dgm:pt>
    <dgm:pt modelId="{0E631630-695D-4E83-BE7F-990DD94EBFDD}" type="pres">
      <dgm:prSet presAssocID="{C03D3464-68F3-422C-AFCE-EBAACE20340F}" presName="BalanceSpacing" presStyleCnt="0"/>
      <dgm:spPr/>
    </dgm:pt>
    <dgm:pt modelId="{CEDEB433-DF18-4F76-B91C-1BCC51642E68}" type="pres">
      <dgm:prSet presAssocID="{C03D3464-68F3-422C-AFCE-EBAACE20340F}" presName="BalanceSpacing1" presStyleCnt="0"/>
      <dgm:spPr/>
    </dgm:pt>
    <dgm:pt modelId="{C3669D5E-294C-4D15-914B-8186546C9437}" type="pres">
      <dgm:prSet presAssocID="{CA21B028-CE18-4F8A-8F9C-498D33DD27F8}" presName="Accent1Text" presStyleLbl="node1" presStyleIdx="5" presStyleCnt="6" custScaleX="119577" custLinFactX="33065" custLinFactNeighborX="100000" custLinFactNeighborY="-91347"/>
      <dgm:spPr/>
    </dgm:pt>
  </dgm:ptLst>
  <dgm:cxnLst>
    <dgm:cxn modelId="{3F0E5E0D-8A96-466B-99A7-360F1A027669}" type="presOf" srcId="{537FA0F8-2EC4-498D-9F3D-728E58C34B73}" destId="{56F359E4-CF7D-41B5-A957-B86571B891D4}" srcOrd="0" destOrd="0" presId="urn:microsoft.com/office/officeart/2008/layout/AlternatingHexagons"/>
    <dgm:cxn modelId="{7F2E4B16-D4C4-48E5-8465-8FB369DAB519}" type="presOf" srcId="{CA21B028-CE18-4F8A-8F9C-498D33DD27F8}" destId="{C3669D5E-294C-4D15-914B-8186546C9437}" srcOrd="0" destOrd="0" presId="urn:microsoft.com/office/officeart/2008/layout/AlternatingHexagons"/>
    <dgm:cxn modelId="{81392F1E-4581-40FF-B6F3-B7024841A920}" type="presOf" srcId="{51B745EE-6324-45EF-BF96-9883C6449AA9}" destId="{EB576FFA-09D7-4F8B-971D-835E36F2BC2C}" srcOrd="0" destOrd="0" presId="urn:microsoft.com/office/officeart/2008/layout/AlternatingHexagons"/>
    <dgm:cxn modelId="{A5D3543D-B785-4960-987B-786B05330EEE}" type="presOf" srcId="{626B1598-AF9C-4C31-8D50-D94E1E28F9B7}" destId="{0872EDAD-5BB1-4E6A-AAD7-6AAB43245FC0}" srcOrd="0" destOrd="0" presId="urn:microsoft.com/office/officeart/2008/layout/AlternatingHexagons"/>
    <dgm:cxn modelId="{9C008240-9B5F-469F-8B6B-ED8E7A8F4510}" type="presOf" srcId="{4A80BDFB-6C45-4651-BCF9-CBF54CE5E665}" destId="{D421EB57-5EAE-44F2-B0A1-75A40401E0F3}" srcOrd="0" destOrd="0" presId="urn:microsoft.com/office/officeart/2008/layout/AlternatingHexagons"/>
    <dgm:cxn modelId="{A368B140-4574-44F2-A999-45C58A7ADD1E}" type="presOf" srcId="{36605778-2D2D-423E-8FCC-C1B3C05540BB}" destId="{1A009DCC-7928-4E83-8CCA-7B8E6B7AC2AE}" srcOrd="0" destOrd="0" presId="urn:microsoft.com/office/officeart/2008/layout/AlternatingHexagons"/>
    <dgm:cxn modelId="{4FD26145-468A-40BF-B72D-A6CB9B801EE9}" srcId="{537FA0F8-2EC4-498D-9F3D-728E58C34B73}" destId="{C03D3464-68F3-422C-AFCE-EBAACE20340F}" srcOrd="2" destOrd="0" parTransId="{552DD2A1-83A6-417D-88C3-C15A37751FE6}" sibTransId="{CA21B028-CE18-4F8A-8F9C-498D33DD27F8}"/>
    <dgm:cxn modelId="{5807B76C-3A88-4C34-9B11-F3ADFC09AAFE}" srcId="{626B1598-AF9C-4C31-8D50-D94E1E28F9B7}" destId="{4A80BDFB-6C45-4651-BCF9-CBF54CE5E665}" srcOrd="0" destOrd="0" parTransId="{EABE5213-1163-46F8-B457-E3281BC1421A}" sibTransId="{16E176FB-0A05-4DE1-824A-9C2B25EC6B4A}"/>
    <dgm:cxn modelId="{75D62D77-8D61-4B29-9827-AE471E9B03F3}" srcId="{537FA0F8-2EC4-498D-9F3D-728E58C34B73}" destId="{068218A3-21D8-492F-80E4-5B7A87AE3A8F}" srcOrd="1" destOrd="0" parTransId="{0DEE4C2A-85D7-4ACC-98B5-C816576D785A}" sibTransId="{36605778-2D2D-423E-8FCC-C1B3C05540BB}"/>
    <dgm:cxn modelId="{7069C881-C0B2-416C-86D0-EE92F2CE04CE}" srcId="{537FA0F8-2EC4-498D-9F3D-728E58C34B73}" destId="{626B1598-AF9C-4C31-8D50-D94E1E28F9B7}" srcOrd="0" destOrd="0" parTransId="{B03C8547-153B-4A30-A48A-24A65727D16F}" sibTransId="{51B745EE-6324-45EF-BF96-9883C6449AA9}"/>
    <dgm:cxn modelId="{8B1E19BC-F48C-4749-87E6-DDC57C7AECF2}" type="presOf" srcId="{068218A3-21D8-492F-80E4-5B7A87AE3A8F}" destId="{4D27AEB5-D3A1-4408-A1E1-D9CD8EDF4DD0}" srcOrd="0" destOrd="0" presId="urn:microsoft.com/office/officeart/2008/layout/AlternatingHexagons"/>
    <dgm:cxn modelId="{A21A60E2-EB01-4A51-B734-B357314A6AD0}" type="presOf" srcId="{C03D3464-68F3-422C-AFCE-EBAACE20340F}" destId="{E070D4E5-1C81-423E-B592-E6D1CCC60A63}" srcOrd="0" destOrd="0" presId="urn:microsoft.com/office/officeart/2008/layout/AlternatingHexagons"/>
    <dgm:cxn modelId="{CC3178AA-34EE-458A-8407-3030203F6B77}" type="presParOf" srcId="{56F359E4-CF7D-41B5-A957-B86571B891D4}" destId="{DB27F794-5ADD-4806-9C37-A5BE7D60A18B}" srcOrd="0" destOrd="0" presId="urn:microsoft.com/office/officeart/2008/layout/AlternatingHexagons"/>
    <dgm:cxn modelId="{0485A0F8-5351-4FBA-8DF8-806F67BC1E22}" type="presParOf" srcId="{DB27F794-5ADD-4806-9C37-A5BE7D60A18B}" destId="{0872EDAD-5BB1-4E6A-AAD7-6AAB43245FC0}" srcOrd="0" destOrd="0" presId="urn:microsoft.com/office/officeart/2008/layout/AlternatingHexagons"/>
    <dgm:cxn modelId="{CEEA838C-8926-4043-842B-FA3F59454D79}" type="presParOf" srcId="{DB27F794-5ADD-4806-9C37-A5BE7D60A18B}" destId="{D421EB57-5EAE-44F2-B0A1-75A40401E0F3}" srcOrd="1" destOrd="0" presId="urn:microsoft.com/office/officeart/2008/layout/AlternatingHexagons"/>
    <dgm:cxn modelId="{D627F1D7-A962-4863-8B5F-E9803FFAFDA4}" type="presParOf" srcId="{DB27F794-5ADD-4806-9C37-A5BE7D60A18B}" destId="{EA486622-FCCF-471B-9B12-DA946C625196}" srcOrd="2" destOrd="0" presId="urn:microsoft.com/office/officeart/2008/layout/AlternatingHexagons"/>
    <dgm:cxn modelId="{314CE821-BF29-4DE3-9E75-1996BDACFA67}" type="presParOf" srcId="{DB27F794-5ADD-4806-9C37-A5BE7D60A18B}" destId="{4502D663-2558-4E34-A930-6482AAAE0932}" srcOrd="3" destOrd="0" presId="urn:microsoft.com/office/officeart/2008/layout/AlternatingHexagons"/>
    <dgm:cxn modelId="{6AAE7D0C-75D1-4717-91D7-0090AF1B23C2}" type="presParOf" srcId="{DB27F794-5ADD-4806-9C37-A5BE7D60A18B}" destId="{EB576FFA-09D7-4F8B-971D-835E36F2BC2C}" srcOrd="4" destOrd="0" presId="urn:microsoft.com/office/officeart/2008/layout/AlternatingHexagons"/>
    <dgm:cxn modelId="{678D9E33-EC0B-476A-B5A8-1911C5B15336}" type="presParOf" srcId="{56F359E4-CF7D-41B5-A957-B86571B891D4}" destId="{0071AC5D-9BF2-42FB-9C55-027A77F53740}" srcOrd="1" destOrd="0" presId="urn:microsoft.com/office/officeart/2008/layout/AlternatingHexagons"/>
    <dgm:cxn modelId="{8E19134A-709F-443B-9918-EC6A6E43A460}" type="presParOf" srcId="{56F359E4-CF7D-41B5-A957-B86571B891D4}" destId="{FFA42D17-AEA4-4922-BD31-4CEC59806832}" srcOrd="2" destOrd="0" presId="urn:microsoft.com/office/officeart/2008/layout/AlternatingHexagons"/>
    <dgm:cxn modelId="{9C08B5E1-C809-4DE9-9745-ABE7D4C89C53}" type="presParOf" srcId="{FFA42D17-AEA4-4922-BD31-4CEC59806832}" destId="{4D27AEB5-D3A1-4408-A1E1-D9CD8EDF4DD0}" srcOrd="0" destOrd="0" presId="urn:microsoft.com/office/officeart/2008/layout/AlternatingHexagons"/>
    <dgm:cxn modelId="{F7D0ABE9-07B1-4758-81F4-4358C298394F}" type="presParOf" srcId="{FFA42D17-AEA4-4922-BD31-4CEC59806832}" destId="{0D12DC21-1646-4D49-B78E-FE6B50487FBF}" srcOrd="1" destOrd="0" presId="urn:microsoft.com/office/officeart/2008/layout/AlternatingHexagons"/>
    <dgm:cxn modelId="{46465338-231B-490E-A782-88DB8AB31E4C}" type="presParOf" srcId="{FFA42D17-AEA4-4922-BD31-4CEC59806832}" destId="{82ECA72A-6D3C-4096-AAA9-C9683965BF07}" srcOrd="2" destOrd="0" presId="urn:microsoft.com/office/officeart/2008/layout/AlternatingHexagons"/>
    <dgm:cxn modelId="{05B75915-C224-4D8F-9685-E8579B08262F}" type="presParOf" srcId="{FFA42D17-AEA4-4922-BD31-4CEC59806832}" destId="{40B20FDB-A6A8-4E89-8283-C97813629EE6}" srcOrd="3" destOrd="0" presId="urn:microsoft.com/office/officeart/2008/layout/AlternatingHexagons"/>
    <dgm:cxn modelId="{ADF90843-5B83-4785-9AE8-FF8F936E71D3}" type="presParOf" srcId="{FFA42D17-AEA4-4922-BD31-4CEC59806832}" destId="{1A009DCC-7928-4E83-8CCA-7B8E6B7AC2AE}" srcOrd="4" destOrd="0" presId="urn:microsoft.com/office/officeart/2008/layout/AlternatingHexagons"/>
    <dgm:cxn modelId="{AAD7E37C-8DC5-4994-A2DF-E01934E25F12}" type="presParOf" srcId="{56F359E4-CF7D-41B5-A957-B86571B891D4}" destId="{C7E98199-125E-4511-90D9-B387343113CE}" srcOrd="3" destOrd="0" presId="urn:microsoft.com/office/officeart/2008/layout/AlternatingHexagons"/>
    <dgm:cxn modelId="{933238D1-9F91-4008-A985-986AE513E8D8}" type="presParOf" srcId="{56F359E4-CF7D-41B5-A957-B86571B891D4}" destId="{6A73F534-CC92-4576-A87A-B3A9BC8152C0}" srcOrd="4" destOrd="0" presId="urn:microsoft.com/office/officeart/2008/layout/AlternatingHexagons"/>
    <dgm:cxn modelId="{72E2DF1D-E75A-4844-9E79-E82DEC5B9D4E}" type="presParOf" srcId="{6A73F534-CC92-4576-A87A-B3A9BC8152C0}" destId="{E070D4E5-1C81-423E-B592-E6D1CCC60A63}" srcOrd="0" destOrd="0" presId="urn:microsoft.com/office/officeart/2008/layout/AlternatingHexagons"/>
    <dgm:cxn modelId="{791854F3-1144-4F5D-979C-FA2706D7F9B3}" type="presParOf" srcId="{6A73F534-CC92-4576-A87A-B3A9BC8152C0}" destId="{5CF62481-813D-43BF-80C5-2DC0B252A059}" srcOrd="1" destOrd="0" presId="urn:microsoft.com/office/officeart/2008/layout/AlternatingHexagons"/>
    <dgm:cxn modelId="{85DD550B-15C1-47DE-B741-BA6BF4E4CFED}" type="presParOf" srcId="{6A73F534-CC92-4576-A87A-B3A9BC8152C0}" destId="{0E631630-695D-4E83-BE7F-990DD94EBFDD}" srcOrd="2" destOrd="0" presId="urn:microsoft.com/office/officeart/2008/layout/AlternatingHexagons"/>
    <dgm:cxn modelId="{7BF0CF5A-255C-4FDD-86B9-AF110DF9E4F7}" type="presParOf" srcId="{6A73F534-CC92-4576-A87A-B3A9BC8152C0}" destId="{CEDEB433-DF18-4F76-B91C-1BCC51642E68}" srcOrd="3" destOrd="0" presId="urn:microsoft.com/office/officeart/2008/layout/AlternatingHexagons"/>
    <dgm:cxn modelId="{708A85D2-5623-47D6-AC5A-0EF422339AA7}" type="presParOf" srcId="{6A73F534-CC92-4576-A87A-B3A9BC8152C0}" destId="{C3669D5E-294C-4D15-914B-8186546C943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EDAD-5BB1-4E6A-AAD7-6AAB43245FC0}">
      <dsp:nvSpPr>
        <dsp:cNvPr id="0" name=""/>
        <dsp:cNvSpPr/>
      </dsp:nvSpPr>
      <dsp:spPr>
        <a:xfrm rot="5400000">
          <a:off x="2866653" y="-40185"/>
          <a:ext cx="1993559" cy="2073939"/>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chemeClr val="accent1">
              <a:lumMod val="75000"/>
            </a:schemeClr>
          </a:solidFill>
        </a:ln>
        <a:effectLst>
          <a:glow rad="139700">
            <a:schemeClr val="accent1">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accent2"/>
              </a:solidFill>
              <a:latin typeface="+mj-lt"/>
              <a:ea typeface="+mn-ea"/>
              <a:cs typeface="+mn-cs"/>
            </a:rPr>
            <a:t>Difficulty of risk mapping</a:t>
          </a:r>
        </a:p>
      </dsp:txBody>
      <dsp:txXfrm rot="-5400000">
        <a:off x="3172120" y="332265"/>
        <a:ext cx="1382626" cy="1329039"/>
      </dsp:txXfrm>
    </dsp:sp>
    <dsp:sp modelId="{D421EB57-5EAE-44F2-B0A1-75A40401E0F3}">
      <dsp:nvSpPr>
        <dsp:cNvPr id="0" name=""/>
        <dsp:cNvSpPr/>
      </dsp:nvSpPr>
      <dsp:spPr>
        <a:xfrm>
          <a:off x="5414894" y="399414"/>
          <a:ext cx="2224812" cy="119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5414894" y="399414"/>
        <a:ext cx="2224812" cy="1196135"/>
      </dsp:txXfrm>
    </dsp:sp>
    <dsp:sp modelId="{EB576FFA-09D7-4F8B-971D-835E36F2BC2C}">
      <dsp:nvSpPr>
        <dsp:cNvPr id="0" name=""/>
        <dsp:cNvSpPr/>
      </dsp:nvSpPr>
      <dsp:spPr>
        <a:xfrm rot="5400000">
          <a:off x="737941" y="-40185"/>
          <a:ext cx="1993559" cy="2073939"/>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chemeClr val="accent1">
              <a:lumMod val="50000"/>
            </a:schemeClr>
          </a:solidFill>
        </a:ln>
        <a:effectLst>
          <a:glow rad="139700">
            <a:schemeClr val="accent1">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accent2"/>
              </a:solidFill>
              <a:latin typeface="+mj-lt"/>
            </a:rPr>
            <a:t>Complex jurisdictional legal analysis</a:t>
          </a:r>
        </a:p>
      </dsp:txBody>
      <dsp:txXfrm rot="-5400000">
        <a:off x="1043408" y="332265"/>
        <a:ext cx="1382626" cy="1329039"/>
      </dsp:txXfrm>
    </dsp:sp>
    <dsp:sp modelId="{4D27AEB5-D3A1-4408-A1E1-D9CD8EDF4DD0}">
      <dsp:nvSpPr>
        <dsp:cNvPr id="0" name=""/>
        <dsp:cNvSpPr/>
      </dsp:nvSpPr>
      <dsp:spPr>
        <a:xfrm rot="5400000">
          <a:off x="4987979" y="-40185"/>
          <a:ext cx="1993559" cy="2073939"/>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chemeClr val="accent1">
              <a:lumMod val="60000"/>
              <a:lumOff val="40000"/>
            </a:schemeClr>
          </a:solidFill>
        </a:ln>
        <a:effectLst>
          <a:glow rad="139700">
            <a:schemeClr val="accent1">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accent2"/>
              </a:solidFill>
              <a:latin typeface="+mj-lt"/>
            </a:rPr>
            <a:t>Cost pressures within supply chain</a:t>
          </a:r>
        </a:p>
      </dsp:txBody>
      <dsp:txXfrm rot="-5400000">
        <a:off x="5293446" y="332265"/>
        <a:ext cx="1382626" cy="1329039"/>
      </dsp:txXfrm>
    </dsp:sp>
    <dsp:sp modelId="{0D12DC21-1646-4D49-B78E-FE6B50487FBF}">
      <dsp:nvSpPr>
        <dsp:cNvPr id="0" name=""/>
        <dsp:cNvSpPr/>
      </dsp:nvSpPr>
      <dsp:spPr>
        <a:xfrm>
          <a:off x="462892" y="2091547"/>
          <a:ext cx="2153044" cy="1196135"/>
        </a:xfrm>
        <a:prstGeom prst="rect">
          <a:avLst/>
        </a:prstGeom>
        <a:noFill/>
        <a:ln>
          <a:noFill/>
        </a:ln>
        <a:effectLst/>
      </dsp:spPr>
      <dsp:style>
        <a:lnRef idx="0">
          <a:scrgbClr r="0" g="0" b="0"/>
        </a:lnRef>
        <a:fillRef idx="0">
          <a:scrgbClr r="0" g="0" b="0"/>
        </a:fillRef>
        <a:effectRef idx="0">
          <a:scrgbClr r="0" g="0" b="0"/>
        </a:effectRef>
        <a:fontRef idx="minor"/>
      </dsp:style>
    </dsp:sp>
    <dsp:sp modelId="{1A009DCC-7928-4E83-8CCA-7B8E6B7AC2AE}">
      <dsp:nvSpPr>
        <dsp:cNvPr id="0" name=""/>
        <dsp:cNvSpPr/>
      </dsp:nvSpPr>
      <dsp:spPr>
        <a:xfrm rot="5400000">
          <a:off x="1801354" y="1521808"/>
          <a:ext cx="1993559" cy="2073939"/>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chemeClr val="accent1">
              <a:lumMod val="40000"/>
              <a:lumOff val="60000"/>
            </a:schemeClr>
          </a:solidFill>
        </a:ln>
        <a:effectLst>
          <a:glow rad="101600">
            <a:schemeClr val="accent1">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2"/>
              </a:solidFill>
              <a:latin typeface="+mj-lt"/>
            </a:rPr>
            <a:t>Problematic nature of overseas investigations</a:t>
          </a:r>
          <a:endParaRPr lang="en-GB" sz="1800" b="0" kern="1200" dirty="0">
            <a:solidFill>
              <a:schemeClr val="accent2"/>
            </a:solidFill>
            <a:latin typeface="+mj-lt"/>
          </a:endParaRPr>
        </a:p>
      </dsp:txBody>
      <dsp:txXfrm rot="-5400000">
        <a:off x="2106821" y="1894258"/>
        <a:ext cx="1382626" cy="1329039"/>
      </dsp:txXfrm>
    </dsp:sp>
    <dsp:sp modelId="{E070D4E5-1C81-423E-B592-E6D1CCC60A63}">
      <dsp:nvSpPr>
        <dsp:cNvPr id="0" name=""/>
        <dsp:cNvSpPr/>
      </dsp:nvSpPr>
      <dsp:spPr>
        <a:xfrm rot="5400000">
          <a:off x="6068850" y="1530978"/>
          <a:ext cx="1993559" cy="2073939"/>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chemeClr val="accent1">
              <a:lumMod val="20000"/>
              <a:lumOff val="80000"/>
            </a:schemeClr>
          </a:solidFill>
        </a:ln>
        <a:effectLst>
          <a:glow rad="63500">
            <a:schemeClr val="accent1">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2"/>
              </a:solidFill>
              <a:latin typeface="+mj-lt"/>
            </a:rPr>
            <a:t>Buy-in from employees</a:t>
          </a:r>
          <a:endParaRPr lang="en-GB" sz="1800" b="0" kern="1200" dirty="0">
            <a:solidFill>
              <a:schemeClr val="accent2"/>
            </a:solidFill>
            <a:latin typeface="+mj-lt"/>
          </a:endParaRPr>
        </a:p>
      </dsp:txBody>
      <dsp:txXfrm rot="-5400000">
        <a:off x="6374317" y="1903428"/>
        <a:ext cx="1382626" cy="1329039"/>
      </dsp:txXfrm>
    </dsp:sp>
    <dsp:sp modelId="{5CF62481-813D-43BF-80C5-2DC0B252A059}">
      <dsp:nvSpPr>
        <dsp:cNvPr id="0" name=""/>
        <dsp:cNvSpPr/>
      </dsp:nvSpPr>
      <dsp:spPr>
        <a:xfrm>
          <a:off x="5414894" y="3783681"/>
          <a:ext cx="2224812" cy="1196135"/>
        </a:xfrm>
        <a:prstGeom prst="rect">
          <a:avLst/>
        </a:prstGeom>
        <a:noFill/>
        <a:ln>
          <a:noFill/>
        </a:ln>
        <a:effectLst/>
      </dsp:spPr>
      <dsp:style>
        <a:lnRef idx="0">
          <a:scrgbClr r="0" g="0" b="0"/>
        </a:lnRef>
        <a:fillRef idx="0">
          <a:scrgbClr r="0" g="0" b="0"/>
        </a:fillRef>
        <a:effectRef idx="0">
          <a:scrgbClr r="0" g="0" b="0"/>
        </a:effectRef>
        <a:fontRef idx="minor"/>
      </dsp:style>
    </dsp:sp>
    <dsp:sp modelId="{C3669D5E-294C-4D15-914B-8186546C9437}">
      <dsp:nvSpPr>
        <dsp:cNvPr id="0" name=""/>
        <dsp:cNvSpPr/>
      </dsp:nvSpPr>
      <dsp:spPr>
        <a:xfrm rot="5400000">
          <a:off x="3933013" y="1523722"/>
          <a:ext cx="1993559" cy="2073939"/>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chemeClr val="accent1">
              <a:lumMod val="20000"/>
              <a:lumOff val="80000"/>
            </a:schemeClr>
          </a:solidFill>
        </a:ln>
        <a:effectLst>
          <a:glow rad="101600">
            <a:schemeClr val="accent1">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0" kern="1200" dirty="0">
              <a:solidFill>
                <a:schemeClr val="accent2"/>
              </a:solidFill>
              <a:latin typeface="+mj-lt"/>
            </a:rPr>
            <a:t>Unstable world</a:t>
          </a:r>
        </a:p>
      </dsp:txBody>
      <dsp:txXfrm rot="-5400000">
        <a:off x="4238480" y="1896172"/>
        <a:ext cx="1382626" cy="13290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B5380-4FEF-7548-BCF4-0E031A82BF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7DCB83-0EC3-7F46-A3ED-669F1602DC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139E2D-FC30-A046-B0BC-400EEC14D15A}" type="datetimeFigureOut">
              <a:rPr lang="en-US" smtClean="0"/>
              <a:t>10/31/2022</a:t>
            </a:fld>
            <a:endParaRPr lang="en-US"/>
          </a:p>
        </p:txBody>
      </p:sp>
      <p:sp>
        <p:nvSpPr>
          <p:cNvPr id="4" name="Footer Placeholder 3">
            <a:extLst>
              <a:ext uri="{FF2B5EF4-FFF2-40B4-BE49-F238E27FC236}">
                <a16:creationId xmlns:a16="http://schemas.microsoft.com/office/drawing/2014/main" id="{124CB0E8-65CA-7C44-AD2D-0A36BF2385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3D7A9A-9196-1146-811B-A9DD30833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FDE8F4-644E-CF4C-88AC-4D9B8196ED06}" type="slidenum">
              <a:rPr lang="en-US" smtClean="0"/>
              <a:t>‹#›</a:t>
            </a:fld>
            <a:endParaRPr lang="en-US"/>
          </a:p>
        </p:txBody>
      </p:sp>
    </p:spTree>
    <p:extLst>
      <p:ext uri="{BB962C8B-B14F-4D97-AF65-F5344CB8AC3E}">
        <p14:creationId xmlns:p14="http://schemas.microsoft.com/office/powerpoint/2010/main" val="186885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A9A6C-0854-3D4C-92BF-85D888900B6A}" type="datetimeFigureOut">
              <a:rPr lang="en-US" smtClean="0"/>
              <a:t>10/31/2022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873FD-035B-E741-B10D-6A4C8DD4EF60}" type="slidenum">
              <a:rPr lang="en-US" smtClean="0"/>
              <a:t>‹#›</a:t>
            </a:fld>
            <a:endParaRPr lang="en-US"/>
          </a:p>
        </p:txBody>
      </p:sp>
    </p:spTree>
    <p:extLst>
      <p:ext uri="{BB962C8B-B14F-4D97-AF65-F5344CB8AC3E}">
        <p14:creationId xmlns:p14="http://schemas.microsoft.com/office/powerpoint/2010/main" val="74009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1</a:t>
            </a:fld>
            <a:endParaRPr lang="en-US" dirty="0"/>
          </a:p>
        </p:txBody>
      </p:sp>
    </p:spTree>
    <p:extLst>
      <p:ext uri="{BB962C8B-B14F-4D97-AF65-F5344CB8AC3E}">
        <p14:creationId xmlns:p14="http://schemas.microsoft.com/office/powerpoint/2010/main" val="345967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can travel managers do to meet best practice?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benefits and operational improvements of meeting the guidelines?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 travel things can go wrong etc., handover to Andrew</a:t>
            </a:r>
          </a:p>
        </p:txBody>
      </p:sp>
      <p:sp>
        <p:nvSpPr>
          <p:cNvPr id="4" name="Slide Number Placeholder 3"/>
          <p:cNvSpPr>
            <a:spLocks noGrp="1"/>
          </p:cNvSpPr>
          <p:nvPr>
            <p:ph type="sldNum" sz="quarter" idx="5"/>
          </p:nvPr>
        </p:nvSpPr>
        <p:spPr/>
        <p:txBody>
          <a:bodyPr/>
          <a:lstStyle/>
          <a:p>
            <a:fld id="{91A873FD-035B-E741-B10D-6A4C8DD4EF60}" type="slidenum">
              <a:rPr lang="en-US" smtClean="0"/>
              <a:t>11</a:t>
            </a:fld>
            <a:endParaRPr lang="en-US" dirty="0"/>
          </a:p>
        </p:txBody>
      </p:sp>
    </p:spTree>
    <p:extLst>
      <p:ext uri="{BB962C8B-B14F-4D97-AF65-F5344CB8AC3E}">
        <p14:creationId xmlns:p14="http://schemas.microsoft.com/office/powerpoint/2010/main" val="399157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12</a:t>
            </a:fld>
            <a:endParaRPr lang="en-US" dirty="0"/>
          </a:p>
        </p:txBody>
      </p:sp>
    </p:spTree>
    <p:extLst>
      <p:ext uri="{BB962C8B-B14F-4D97-AF65-F5344CB8AC3E}">
        <p14:creationId xmlns:p14="http://schemas.microsoft.com/office/powerpoint/2010/main" val="412646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can travel managers do to meet best practice?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benefits and operational improvements of meeting the guidelines?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 travel things can go wrong etc., handover to Andrew</a:t>
            </a:r>
          </a:p>
        </p:txBody>
      </p:sp>
      <p:sp>
        <p:nvSpPr>
          <p:cNvPr id="4" name="Slide Number Placeholder 3"/>
          <p:cNvSpPr>
            <a:spLocks noGrp="1"/>
          </p:cNvSpPr>
          <p:nvPr>
            <p:ph type="sldNum" sz="quarter" idx="5"/>
          </p:nvPr>
        </p:nvSpPr>
        <p:spPr/>
        <p:txBody>
          <a:bodyPr/>
          <a:lstStyle/>
          <a:p>
            <a:fld id="{91A873FD-035B-E741-B10D-6A4C8DD4EF60}" type="slidenum">
              <a:rPr lang="en-US" smtClean="0"/>
              <a:t>13</a:t>
            </a:fld>
            <a:endParaRPr lang="en-US" dirty="0"/>
          </a:p>
        </p:txBody>
      </p:sp>
    </p:spTree>
    <p:extLst>
      <p:ext uri="{BB962C8B-B14F-4D97-AF65-F5344CB8AC3E}">
        <p14:creationId xmlns:p14="http://schemas.microsoft.com/office/powerpoint/2010/main" val="3855553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14</a:t>
            </a:fld>
            <a:endParaRPr lang="en-US" dirty="0"/>
          </a:p>
        </p:txBody>
      </p:sp>
    </p:spTree>
    <p:extLst>
      <p:ext uri="{BB962C8B-B14F-4D97-AF65-F5344CB8AC3E}">
        <p14:creationId xmlns:p14="http://schemas.microsoft.com/office/powerpoint/2010/main" val="27667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can travel managers do to meet best practice?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benefits and operational improvements of meeting the guidelines?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 travel things can go wrong etc., handover to Andrew</a:t>
            </a:r>
          </a:p>
        </p:txBody>
      </p:sp>
      <p:sp>
        <p:nvSpPr>
          <p:cNvPr id="4" name="Slide Number Placeholder 3"/>
          <p:cNvSpPr>
            <a:spLocks noGrp="1"/>
          </p:cNvSpPr>
          <p:nvPr>
            <p:ph type="sldNum" sz="quarter" idx="5"/>
          </p:nvPr>
        </p:nvSpPr>
        <p:spPr/>
        <p:txBody>
          <a:bodyPr/>
          <a:lstStyle/>
          <a:p>
            <a:fld id="{91A873FD-035B-E741-B10D-6A4C8DD4EF60}" type="slidenum">
              <a:rPr lang="en-US" smtClean="0"/>
              <a:t>15</a:t>
            </a:fld>
            <a:endParaRPr lang="en-US" dirty="0"/>
          </a:p>
        </p:txBody>
      </p:sp>
    </p:spTree>
    <p:extLst>
      <p:ext uri="{BB962C8B-B14F-4D97-AF65-F5344CB8AC3E}">
        <p14:creationId xmlns:p14="http://schemas.microsoft.com/office/powerpoint/2010/main" val="391689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16</a:t>
            </a:fld>
            <a:endParaRPr lang="en-US" dirty="0"/>
          </a:p>
        </p:txBody>
      </p:sp>
    </p:spTree>
    <p:extLst>
      <p:ext uri="{BB962C8B-B14F-4D97-AF65-F5344CB8AC3E}">
        <p14:creationId xmlns:p14="http://schemas.microsoft.com/office/powerpoint/2010/main" val="2012007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can travel managers do to meet best practice?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benefits and operational improvements of meeting the guidelines?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 travel things can go wrong etc., handover to Andrew</a:t>
            </a:r>
          </a:p>
        </p:txBody>
      </p:sp>
      <p:sp>
        <p:nvSpPr>
          <p:cNvPr id="4" name="Slide Number Placeholder 3"/>
          <p:cNvSpPr>
            <a:spLocks noGrp="1"/>
          </p:cNvSpPr>
          <p:nvPr>
            <p:ph type="sldNum" sz="quarter" idx="5"/>
          </p:nvPr>
        </p:nvSpPr>
        <p:spPr/>
        <p:txBody>
          <a:bodyPr/>
          <a:lstStyle/>
          <a:p>
            <a:fld id="{91A873FD-035B-E741-B10D-6A4C8DD4EF60}" type="slidenum">
              <a:rPr lang="en-US" smtClean="0"/>
              <a:t>18</a:t>
            </a:fld>
            <a:endParaRPr lang="en-US" dirty="0"/>
          </a:p>
        </p:txBody>
      </p:sp>
    </p:spTree>
    <p:extLst>
      <p:ext uri="{BB962C8B-B14F-4D97-AF65-F5344CB8AC3E}">
        <p14:creationId xmlns:p14="http://schemas.microsoft.com/office/powerpoint/2010/main" val="3955066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20</a:t>
            </a:fld>
            <a:endParaRPr lang="en-US" dirty="0"/>
          </a:p>
        </p:txBody>
      </p:sp>
    </p:spTree>
    <p:extLst>
      <p:ext uri="{BB962C8B-B14F-4D97-AF65-F5344CB8AC3E}">
        <p14:creationId xmlns:p14="http://schemas.microsoft.com/office/powerpoint/2010/main" val="222286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2</a:t>
            </a:fld>
            <a:endParaRPr lang="en-US" dirty="0"/>
          </a:p>
        </p:txBody>
      </p:sp>
    </p:spTree>
    <p:extLst>
      <p:ext uri="{BB962C8B-B14F-4D97-AF65-F5344CB8AC3E}">
        <p14:creationId xmlns:p14="http://schemas.microsoft.com/office/powerpoint/2010/main" val="291681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3</a:t>
            </a:fld>
            <a:endParaRPr lang="en-US" dirty="0"/>
          </a:p>
        </p:txBody>
      </p:sp>
    </p:spTree>
    <p:extLst>
      <p:ext uri="{BB962C8B-B14F-4D97-AF65-F5344CB8AC3E}">
        <p14:creationId xmlns:p14="http://schemas.microsoft.com/office/powerpoint/2010/main" val="207439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alibri" panose="020F0502020204030204" pitchFamily="34" charset="0"/>
              <a:buNone/>
            </a:pPr>
            <a:endParaRPr lang="en-GB"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1A873FD-035B-E741-B10D-6A4C8DD4EF60}" type="slidenum">
              <a:rPr lang="en-US" smtClean="0"/>
              <a:t>4</a:t>
            </a:fld>
            <a:endParaRPr lang="en-US" dirty="0"/>
          </a:p>
        </p:txBody>
      </p:sp>
    </p:spTree>
    <p:extLst>
      <p:ext uri="{BB962C8B-B14F-4D97-AF65-F5344CB8AC3E}">
        <p14:creationId xmlns:p14="http://schemas.microsoft.com/office/powerpoint/2010/main" val="36024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5</a:t>
            </a:fld>
            <a:endParaRPr lang="en-US" dirty="0"/>
          </a:p>
        </p:txBody>
      </p:sp>
    </p:spTree>
    <p:extLst>
      <p:ext uri="{BB962C8B-B14F-4D97-AF65-F5344CB8AC3E}">
        <p14:creationId xmlns:p14="http://schemas.microsoft.com/office/powerpoint/2010/main" val="96253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can travel managers do to meet best practice?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benefits and operational improvements of meeting the guidelines?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 travel things can go wrong etc., handover to Andrew</a:t>
            </a:r>
          </a:p>
        </p:txBody>
      </p:sp>
      <p:sp>
        <p:nvSpPr>
          <p:cNvPr id="4" name="Slide Number Placeholder 3"/>
          <p:cNvSpPr>
            <a:spLocks noGrp="1"/>
          </p:cNvSpPr>
          <p:nvPr>
            <p:ph type="sldNum" sz="quarter" idx="5"/>
          </p:nvPr>
        </p:nvSpPr>
        <p:spPr/>
        <p:txBody>
          <a:bodyPr/>
          <a:lstStyle/>
          <a:p>
            <a:fld id="{91A873FD-035B-E741-B10D-6A4C8DD4EF60}" type="slidenum">
              <a:rPr lang="en-US" smtClean="0"/>
              <a:t>7</a:t>
            </a:fld>
            <a:endParaRPr lang="en-US" dirty="0"/>
          </a:p>
        </p:txBody>
      </p:sp>
    </p:spTree>
    <p:extLst>
      <p:ext uri="{BB962C8B-B14F-4D97-AF65-F5344CB8AC3E}">
        <p14:creationId xmlns:p14="http://schemas.microsoft.com/office/powerpoint/2010/main" val="169817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8</a:t>
            </a:fld>
            <a:endParaRPr lang="en-US" dirty="0"/>
          </a:p>
        </p:txBody>
      </p:sp>
    </p:spTree>
    <p:extLst>
      <p:ext uri="{BB962C8B-B14F-4D97-AF65-F5344CB8AC3E}">
        <p14:creationId xmlns:p14="http://schemas.microsoft.com/office/powerpoint/2010/main" val="147348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can travel managers do to meet best practice?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benefits and operational improvements of meeting the guidelines?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 travel things can go wrong etc., handover to Andrew</a:t>
            </a:r>
          </a:p>
        </p:txBody>
      </p:sp>
      <p:sp>
        <p:nvSpPr>
          <p:cNvPr id="4" name="Slide Number Placeholder 3"/>
          <p:cNvSpPr>
            <a:spLocks noGrp="1"/>
          </p:cNvSpPr>
          <p:nvPr>
            <p:ph type="sldNum" sz="quarter" idx="5"/>
          </p:nvPr>
        </p:nvSpPr>
        <p:spPr/>
        <p:txBody>
          <a:bodyPr/>
          <a:lstStyle/>
          <a:p>
            <a:fld id="{91A873FD-035B-E741-B10D-6A4C8DD4EF60}" type="slidenum">
              <a:rPr lang="en-US" smtClean="0"/>
              <a:t>9</a:t>
            </a:fld>
            <a:endParaRPr lang="en-US" dirty="0"/>
          </a:p>
        </p:txBody>
      </p:sp>
    </p:spTree>
    <p:extLst>
      <p:ext uri="{BB962C8B-B14F-4D97-AF65-F5344CB8AC3E}">
        <p14:creationId xmlns:p14="http://schemas.microsoft.com/office/powerpoint/2010/main" val="23862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873FD-035B-E741-B10D-6A4C8DD4EF60}" type="slidenum">
              <a:rPr lang="en-US" smtClean="0"/>
              <a:t>10</a:t>
            </a:fld>
            <a:endParaRPr lang="en-US" dirty="0"/>
          </a:p>
        </p:txBody>
      </p:sp>
    </p:spTree>
    <p:extLst>
      <p:ext uri="{BB962C8B-B14F-4D97-AF65-F5344CB8AC3E}">
        <p14:creationId xmlns:p14="http://schemas.microsoft.com/office/powerpoint/2010/main" val="247547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chart" Target="../charts/chart3.xml"/><Relationship Id="rId4" Type="http://schemas.openxmlformats.org/officeDocument/2006/relationships/chart" Target="../charts/chart2.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chart" Target="../charts/chart6.xml"/><Relationship Id="rId4" Type="http://schemas.openxmlformats.org/officeDocument/2006/relationships/chart" Target="../charts/chart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1"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21295"/>
            <a:ext cx="3867150" cy="2885251"/>
          </a:xfrm>
          <a:prstGeom prst="rect">
            <a:avLst/>
          </a:prstGeom>
        </p:spPr>
        <p:txBody>
          <a:bodyPr>
            <a:noAutofit/>
          </a:bodyPr>
          <a:lstStyle>
            <a:lvl1pPr marL="228600" indent="-228600">
              <a:buClr>
                <a:srgbClr val="7DC242"/>
              </a:buClr>
              <a:buSzPct val="75000"/>
              <a:buFont typeface="Wingdings" charset="2"/>
              <a:buChar char="§"/>
              <a:defRPr sz="2400"/>
            </a:lvl1pPr>
            <a:lvl2pPr marL="685800" indent="-228600">
              <a:buSzPct val="75000"/>
              <a:buFont typeface="Wingdings" charset="2"/>
              <a:buChar char="§"/>
              <a:defRPr sz="2000"/>
            </a:lvl2pPr>
            <a:lvl3pPr marL="1143000" indent="-228600">
              <a:buSzPct val="75000"/>
              <a:buFont typeface="Wingdings" charset="2"/>
              <a:buChar char="§"/>
              <a:defRPr sz="1800"/>
            </a:lvl3pPr>
            <a:lvl4pPr marL="1600200" indent="-228600">
              <a:buSzPct val="75000"/>
              <a:buFont typeface="Wingdings" charset="2"/>
              <a:buChar char="§"/>
              <a:defRPr/>
            </a:lvl4pPr>
            <a:lvl5pPr marL="2057400" indent="-228600">
              <a:buSzPct val="75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0"/>
          <p:cNvSpPr>
            <a:spLocks noGrp="1"/>
          </p:cNvSpPr>
          <p:nvPr>
            <p:ph type="title" hasCustomPrompt="1"/>
          </p:nvPr>
        </p:nvSpPr>
        <p:spPr>
          <a:xfrm>
            <a:off x="628652" y="202067"/>
            <a:ext cx="7886700" cy="681706"/>
          </a:xfrm>
          <a:prstGeom prst="rect">
            <a:avLst/>
          </a:prstGeom>
        </p:spPr>
        <p:txBody>
          <a:bodyPr>
            <a:noAutofit/>
          </a:bodyPr>
          <a:lstStyle>
            <a:lvl1pPr>
              <a:defRPr sz="3400" baseline="0">
                <a:solidFill>
                  <a:schemeClr val="bg1"/>
                </a:solidFill>
              </a:defRPr>
            </a:lvl1pPr>
          </a:lstStyle>
          <a:p>
            <a:r>
              <a:rPr lang="en-US" dirty="0"/>
              <a:t>2 column list title style</a:t>
            </a:r>
          </a:p>
        </p:txBody>
      </p:sp>
      <p:sp>
        <p:nvSpPr>
          <p:cNvPr id="13" name="Content Placeholder 2">
            <a:extLst>
              <a:ext uri="{FF2B5EF4-FFF2-40B4-BE49-F238E27FC236}">
                <a16:creationId xmlns:a16="http://schemas.microsoft.com/office/drawing/2014/main" id="{B41D3F57-07A0-064E-BB2B-11E429A16FE6}"/>
              </a:ext>
            </a:extLst>
          </p:cNvPr>
          <p:cNvSpPr>
            <a:spLocks noGrp="1"/>
          </p:cNvSpPr>
          <p:nvPr>
            <p:ph sz="half" idx="12"/>
          </p:nvPr>
        </p:nvSpPr>
        <p:spPr>
          <a:xfrm>
            <a:off x="4648202" y="1421295"/>
            <a:ext cx="3867150" cy="2897726"/>
          </a:xfrm>
          <a:prstGeom prst="rect">
            <a:avLst/>
          </a:prstGeom>
        </p:spPr>
        <p:txBody>
          <a:bodyPr>
            <a:noAutofit/>
          </a:bodyPr>
          <a:lstStyle>
            <a:lvl1pPr marL="228600" indent="-228600">
              <a:buClr>
                <a:srgbClr val="7DC242"/>
              </a:buClr>
              <a:buSzPct val="75000"/>
              <a:buFont typeface="Wingdings" charset="2"/>
              <a:buChar char="§"/>
              <a:defRPr sz="2400"/>
            </a:lvl1pPr>
            <a:lvl2pPr marL="685800" indent="-228600">
              <a:buSzPct val="75000"/>
              <a:buFont typeface="Wingdings" charset="2"/>
              <a:buChar char="§"/>
              <a:defRPr sz="2000"/>
            </a:lvl2pPr>
            <a:lvl3pPr marL="1143000" indent="-228600">
              <a:buSzPct val="75000"/>
              <a:buFont typeface="Wingdings" charset="2"/>
              <a:buChar char="§"/>
              <a:defRPr sz="1800"/>
            </a:lvl3pPr>
            <a:lvl4pPr marL="1600200" indent="-228600">
              <a:buSzPct val="75000"/>
              <a:buFont typeface="Wingdings" charset="2"/>
              <a:buChar char="§"/>
              <a:defRPr/>
            </a:lvl4pPr>
            <a:lvl5pPr marL="2057400" indent="-228600">
              <a:buSzPct val="75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C4E8485E-3198-309C-366B-20E80D4581FF}"/>
              </a:ext>
            </a:extLst>
          </p:cNvPr>
          <p:cNvSpPr/>
          <p:nvPr userDrawn="1"/>
        </p:nvSpPr>
        <p:spPr>
          <a:xfrm>
            <a:off x="7339693" y="0"/>
            <a:ext cx="1649186" cy="89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78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Pa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628650" y="1441174"/>
            <a:ext cx="2735652" cy="3016995"/>
          </a:xfrm>
          <a:prstGeom prst="rect">
            <a:avLst/>
          </a:prstGeom>
        </p:spPr>
        <p:txBody>
          <a:bodyPr wrap="square">
            <a:noAutofit/>
          </a:bodyPr>
          <a:lstStyle>
            <a:lvl1pPr marL="0" indent="0">
              <a:buClr>
                <a:srgbClr val="8AE872"/>
              </a:buClr>
              <a:buSzPct val="75000"/>
              <a:buFont typeface="Wingdings" charset="2"/>
              <a:buNone/>
              <a:defRPr sz="2400"/>
            </a:lvl1pPr>
            <a:lvl2pPr marL="457200" indent="0">
              <a:buSzPct val="75000"/>
              <a:buFont typeface="Wingdings" charset="2"/>
              <a:buNone/>
              <a:defRPr/>
            </a:lvl2pPr>
            <a:lvl3pPr marL="914400" indent="0">
              <a:buSzPct val="75000"/>
              <a:buFont typeface="Wingdings" charset="2"/>
              <a:buNone/>
              <a:defRPr/>
            </a:lvl3pPr>
            <a:lvl4pPr marL="1371600" indent="0">
              <a:buSzPct val="75000"/>
              <a:buFont typeface="Wingdings" charset="2"/>
              <a:buNone/>
              <a:defRPr/>
            </a:lvl4pPr>
            <a:lvl5pPr marL="1828800" indent="0">
              <a:buSzPct val="75000"/>
              <a:buFont typeface="Wingdings" charset="2"/>
              <a:buNone/>
              <a:defRPr/>
            </a:lvl5pPr>
          </a:lstStyle>
          <a:p>
            <a:pPr lvl="0"/>
            <a:r>
              <a:rPr lang="en-US" dirty="0"/>
              <a:t>Click to edit Master text styles</a:t>
            </a:r>
          </a:p>
        </p:txBody>
      </p:sp>
      <p:sp>
        <p:nvSpPr>
          <p:cNvPr id="7" name="Title 10"/>
          <p:cNvSpPr>
            <a:spLocks noGrp="1"/>
          </p:cNvSpPr>
          <p:nvPr>
            <p:ph type="title" hasCustomPrompt="1"/>
          </p:nvPr>
        </p:nvSpPr>
        <p:spPr>
          <a:xfrm>
            <a:off x="628650" y="188085"/>
            <a:ext cx="7886700" cy="681706"/>
          </a:xfrm>
          <a:prstGeom prst="rect">
            <a:avLst/>
          </a:prstGeom>
        </p:spPr>
        <p:txBody>
          <a:bodyPr>
            <a:noAutofit/>
          </a:bodyPr>
          <a:lstStyle>
            <a:lvl1pPr>
              <a:defRPr sz="3400" baseline="0">
                <a:solidFill>
                  <a:schemeClr val="bg1"/>
                </a:solidFill>
              </a:defRPr>
            </a:lvl1pPr>
          </a:lstStyle>
          <a:p>
            <a:r>
              <a:rPr lang="en-US" dirty="0"/>
              <a:t>Paragraph text title style</a:t>
            </a:r>
          </a:p>
        </p:txBody>
      </p:sp>
      <p:sp>
        <p:nvSpPr>
          <p:cNvPr id="17" name="Picture Placeholder 6"/>
          <p:cNvSpPr>
            <a:spLocks noGrp="1"/>
          </p:cNvSpPr>
          <p:nvPr>
            <p:ph type="pic" sz="quarter" idx="10" hasCustomPrompt="1"/>
          </p:nvPr>
        </p:nvSpPr>
        <p:spPr>
          <a:xfrm>
            <a:off x="3519577" y="1441174"/>
            <a:ext cx="4995773" cy="3016995"/>
          </a:xfrm>
        </p:spPr>
        <p:txBody>
          <a:bodyPr/>
          <a:lstStyle>
            <a:lvl1pPr>
              <a:defRPr/>
            </a:lvl1pPr>
          </a:lstStyle>
          <a:p>
            <a:r>
              <a:rPr lang="en-US" dirty="0"/>
              <a:t>photo</a:t>
            </a:r>
          </a:p>
        </p:txBody>
      </p:sp>
      <p:sp>
        <p:nvSpPr>
          <p:cNvPr id="2" name="Rectangle 1">
            <a:extLst>
              <a:ext uri="{FF2B5EF4-FFF2-40B4-BE49-F238E27FC236}">
                <a16:creationId xmlns:a16="http://schemas.microsoft.com/office/drawing/2014/main" id="{BD1F27B0-CDFC-E618-937E-465413506FFE}"/>
              </a:ext>
            </a:extLst>
          </p:cNvPr>
          <p:cNvSpPr/>
          <p:nvPr userDrawn="1"/>
        </p:nvSpPr>
        <p:spPr>
          <a:xfrm>
            <a:off x="7339693" y="0"/>
            <a:ext cx="1649186" cy="89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1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p:cNvGraphicFramePr/>
          <p:nvPr userDrawn="1">
            <p:extLst>
              <p:ext uri="{D42A27DB-BD31-4B8C-83A1-F6EECF244321}">
                <p14:modId xmlns:p14="http://schemas.microsoft.com/office/powerpoint/2010/main" val="1944924267"/>
              </p:ext>
            </p:extLst>
          </p:nvPr>
        </p:nvGraphicFramePr>
        <p:xfrm>
          <a:off x="1332612" y="1689250"/>
          <a:ext cx="1905000" cy="1428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userDrawn="1">
            <p:extLst>
              <p:ext uri="{D42A27DB-BD31-4B8C-83A1-F6EECF244321}">
                <p14:modId xmlns:p14="http://schemas.microsoft.com/office/powerpoint/2010/main" val="472102914"/>
              </p:ext>
            </p:extLst>
          </p:nvPr>
        </p:nvGraphicFramePr>
        <p:xfrm>
          <a:off x="3505200" y="1689250"/>
          <a:ext cx="1905000" cy="1428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userDrawn="1">
            <p:extLst>
              <p:ext uri="{D42A27DB-BD31-4B8C-83A1-F6EECF244321}">
                <p14:modId xmlns:p14="http://schemas.microsoft.com/office/powerpoint/2010/main" val="1408863993"/>
              </p:ext>
            </p:extLst>
          </p:nvPr>
        </p:nvGraphicFramePr>
        <p:xfrm>
          <a:off x="5635256" y="1689250"/>
          <a:ext cx="1905000" cy="1428750"/>
        </p:xfrm>
        <a:graphic>
          <a:graphicData uri="http://schemas.openxmlformats.org/drawingml/2006/chart">
            <c:chart xmlns:c="http://schemas.openxmlformats.org/drawingml/2006/chart" xmlns:r="http://schemas.openxmlformats.org/officeDocument/2006/relationships" r:id="rId5"/>
          </a:graphicData>
        </a:graphic>
      </p:graphicFrame>
      <p:sp>
        <p:nvSpPr>
          <p:cNvPr id="10" name="Content Placeholder 3"/>
          <p:cNvSpPr txBox="1">
            <a:spLocks/>
          </p:cNvSpPr>
          <p:nvPr userDrawn="1"/>
        </p:nvSpPr>
        <p:spPr>
          <a:xfrm>
            <a:off x="5638801" y="2984650"/>
            <a:ext cx="2057399" cy="1543050"/>
          </a:xfrm>
          <a:prstGeom prst="rect">
            <a:avLst/>
          </a:prstGeom>
        </p:spPr>
        <p:txBody>
          <a:bodyPr>
            <a:normAutofit/>
          </a:bodyPr>
          <a:lstStyle/>
          <a:p>
            <a:pPr marL="342900" lvl="0" indent="-342900" algn="ctr">
              <a:spcBef>
                <a:spcPct val="20000"/>
              </a:spcBef>
              <a:defRPr/>
            </a:pPr>
            <a:r>
              <a:rPr lang="en-US" sz="2800" b="0" i="0" dirty="0">
                <a:solidFill>
                  <a:srgbClr val="333333"/>
                </a:solidFill>
                <a:latin typeface="Calibri Light" charset="0"/>
                <a:ea typeface="Calibri Light" charset="0"/>
                <a:cs typeface="Calibri Light" charset="0"/>
              </a:rPr>
              <a:t>Data 3</a:t>
            </a:r>
            <a:endParaRPr lang="en-US" sz="2200" b="0" i="0" dirty="0">
              <a:solidFill>
                <a:schemeClr val="accent3">
                  <a:lumMod val="75000"/>
                </a:schemeClr>
              </a:solidFill>
              <a:latin typeface="Calibri Light" charset="0"/>
              <a:ea typeface="Calibri Light" charset="0"/>
              <a:cs typeface="Calibri Light" charset="0"/>
            </a:endParaRPr>
          </a:p>
          <a:p>
            <a:pPr marL="342900" lvl="0" indent="-342900" algn="ctr">
              <a:defRPr/>
            </a:pPr>
            <a:r>
              <a:rPr lang="en-US" sz="1800" b="0" i="0" dirty="0">
                <a:solidFill>
                  <a:srgbClr val="080808"/>
                </a:solidFill>
                <a:latin typeface="Calibri Light" charset="0"/>
                <a:ea typeface="Calibri Light" charset="0"/>
                <a:cs typeface="Calibri Light" charset="0"/>
              </a:rPr>
              <a:t>Analysis</a:t>
            </a:r>
          </a:p>
          <a:p>
            <a:pPr marL="342900" indent="-342900" algn="ctr"/>
            <a:r>
              <a:rPr lang="en-US" sz="1800" b="0" i="0" dirty="0">
                <a:solidFill>
                  <a:srgbClr val="080808"/>
                </a:solidFill>
                <a:latin typeface="Calibri Light" charset="0"/>
                <a:ea typeface="Calibri Light" charset="0"/>
                <a:cs typeface="Calibri Light" charset="0"/>
              </a:rPr>
              <a:t>Analysis</a:t>
            </a:r>
          </a:p>
          <a:p>
            <a:pPr marL="342900" lvl="0" indent="-342900" algn="ctr">
              <a:spcBef>
                <a:spcPct val="20000"/>
              </a:spcBef>
              <a:defRPr/>
            </a:pPr>
            <a:endParaRPr lang="en-US" sz="2200" b="0" i="0" dirty="0">
              <a:solidFill>
                <a:schemeClr val="accent3">
                  <a:lumMod val="75000"/>
                </a:schemeClr>
              </a:solidFill>
              <a:latin typeface="Calibri Light" charset="0"/>
              <a:ea typeface="Calibri Light" charset="0"/>
              <a:cs typeface="Calibri Light" charset="0"/>
            </a:endParaRPr>
          </a:p>
        </p:txBody>
      </p:sp>
      <p:sp>
        <p:nvSpPr>
          <p:cNvPr id="14" name="Content Placeholder 3"/>
          <p:cNvSpPr txBox="1">
            <a:spLocks/>
          </p:cNvSpPr>
          <p:nvPr userDrawn="1"/>
        </p:nvSpPr>
        <p:spPr>
          <a:xfrm>
            <a:off x="3444950" y="2987308"/>
            <a:ext cx="2057399" cy="1543050"/>
          </a:xfrm>
          <a:prstGeom prst="rect">
            <a:avLst/>
          </a:prstGeom>
        </p:spPr>
        <p:txBody>
          <a:bodyPr>
            <a:normAutofit/>
          </a:bodyPr>
          <a:lstStyle/>
          <a:p>
            <a:pPr marL="342900" lvl="0" indent="-342900" algn="ctr">
              <a:spcBef>
                <a:spcPct val="20000"/>
              </a:spcBef>
              <a:defRPr/>
            </a:pPr>
            <a:r>
              <a:rPr lang="en-US" sz="2800" b="0" i="0" dirty="0">
                <a:solidFill>
                  <a:srgbClr val="333333"/>
                </a:solidFill>
                <a:latin typeface="Calibri Light" charset="0"/>
                <a:ea typeface="Calibri Light" charset="0"/>
                <a:cs typeface="Calibri Light" charset="0"/>
              </a:rPr>
              <a:t>Data 2</a:t>
            </a:r>
            <a:endParaRPr lang="en-US" sz="2200" b="0" i="0" dirty="0">
              <a:solidFill>
                <a:schemeClr val="accent3">
                  <a:lumMod val="75000"/>
                </a:schemeClr>
              </a:solidFill>
              <a:latin typeface="Calibri Light" charset="0"/>
              <a:ea typeface="Calibri Light" charset="0"/>
              <a:cs typeface="Calibri Light" charset="0"/>
            </a:endParaRPr>
          </a:p>
          <a:p>
            <a:pPr marL="342900" lvl="0" indent="-342900" algn="ctr">
              <a:defRPr/>
            </a:pPr>
            <a:r>
              <a:rPr lang="en-US" sz="1800" b="0" i="0" dirty="0">
                <a:solidFill>
                  <a:srgbClr val="080808"/>
                </a:solidFill>
                <a:latin typeface="Calibri Light" charset="0"/>
                <a:ea typeface="Calibri Light" charset="0"/>
                <a:cs typeface="Calibri Light" charset="0"/>
              </a:rPr>
              <a:t>Analysis</a:t>
            </a:r>
          </a:p>
          <a:p>
            <a:pPr marL="342900" indent="-342900" algn="ctr"/>
            <a:r>
              <a:rPr lang="en-US" sz="1800" b="0" i="0" dirty="0">
                <a:solidFill>
                  <a:srgbClr val="080808"/>
                </a:solidFill>
                <a:latin typeface="Calibri Light" charset="0"/>
                <a:ea typeface="Calibri Light" charset="0"/>
                <a:cs typeface="Calibri Light" charset="0"/>
              </a:rPr>
              <a:t>Analysis</a:t>
            </a:r>
          </a:p>
          <a:p>
            <a:pPr marL="342900" lvl="0" indent="-342900" algn="ctr">
              <a:spcBef>
                <a:spcPct val="20000"/>
              </a:spcBef>
              <a:defRPr/>
            </a:pPr>
            <a:endParaRPr lang="en-US" sz="2200" b="0" i="0" dirty="0">
              <a:solidFill>
                <a:schemeClr val="accent3">
                  <a:lumMod val="75000"/>
                </a:schemeClr>
              </a:solidFill>
              <a:latin typeface="Calibri Light" charset="0"/>
              <a:ea typeface="Calibri Light" charset="0"/>
              <a:cs typeface="Calibri Light" charset="0"/>
            </a:endParaRPr>
          </a:p>
        </p:txBody>
      </p:sp>
      <p:sp>
        <p:nvSpPr>
          <p:cNvPr id="15" name="Content Placeholder 3"/>
          <p:cNvSpPr txBox="1">
            <a:spLocks/>
          </p:cNvSpPr>
          <p:nvPr userDrawn="1"/>
        </p:nvSpPr>
        <p:spPr>
          <a:xfrm>
            <a:off x="1289196" y="3023414"/>
            <a:ext cx="2057399" cy="1543050"/>
          </a:xfrm>
          <a:prstGeom prst="rect">
            <a:avLst/>
          </a:prstGeom>
        </p:spPr>
        <p:txBody>
          <a:bodyPr>
            <a:normAutofit/>
          </a:bodyPr>
          <a:lstStyle/>
          <a:p>
            <a:pPr marL="342900" lvl="0" indent="-342900" algn="ctr">
              <a:spcBef>
                <a:spcPct val="20000"/>
              </a:spcBef>
              <a:defRPr/>
            </a:pPr>
            <a:r>
              <a:rPr lang="en-US" sz="2800" b="0" i="0" dirty="0">
                <a:solidFill>
                  <a:srgbClr val="333333"/>
                </a:solidFill>
                <a:latin typeface="Calibri Light" charset="0"/>
                <a:ea typeface="Calibri Light" charset="0"/>
                <a:cs typeface="Calibri Light" charset="0"/>
              </a:rPr>
              <a:t>Data 1</a:t>
            </a:r>
          </a:p>
          <a:p>
            <a:pPr marL="342900" lvl="0" indent="-342900" algn="ctr">
              <a:defRPr/>
            </a:pPr>
            <a:r>
              <a:rPr lang="en-US" sz="1800" b="0" i="0" dirty="0">
                <a:solidFill>
                  <a:srgbClr val="080808"/>
                </a:solidFill>
                <a:latin typeface="Calibri Light" charset="0"/>
                <a:ea typeface="Calibri Light" charset="0"/>
                <a:cs typeface="Calibri Light" charset="0"/>
              </a:rPr>
              <a:t>Analysis</a:t>
            </a:r>
          </a:p>
          <a:p>
            <a:pPr marL="342900" indent="-342900" algn="ctr"/>
            <a:r>
              <a:rPr lang="en-US" sz="1800" b="0" i="0" dirty="0">
                <a:solidFill>
                  <a:srgbClr val="080808"/>
                </a:solidFill>
                <a:latin typeface="Calibri Light" charset="0"/>
                <a:ea typeface="Calibri Light" charset="0"/>
                <a:cs typeface="Calibri Light" charset="0"/>
              </a:rPr>
              <a:t>Analysis</a:t>
            </a:r>
          </a:p>
          <a:p>
            <a:pPr marL="342900" lvl="0" indent="-342900" algn="ctr">
              <a:spcBef>
                <a:spcPct val="20000"/>
              </a:spcBef>
              <a:defRPr/>
            </a:pPr>
            <a:endParaRPr lang="en-US" sz="2200" b="0" i="0" dirty="0">
              <a:solidFill>
                <a:schemeClr val="accent3">
                  <a:lumMod val="75000"/>
                </a:schemeClr>
              </a:solidFill>
              <a:latin typeface="Calibri Light" charset="0"/>
              <a:ea typeface="Calibri Light" charset="0"/>
              <a:cs typeface="Calibri Light" charset="0"/>
            </a:endParaRPr>
          </a:p>
        </p:txBody>
      </p:sp>
      <p:sp>
        <p:nvSpPr>
          <p:cNvPr id="19" name="Title 10"/>
          <p:cNvSpPr>
            <a:spLocks noGrp="1"/>
          </p:cNvSpPr>
          <p:nvPr>
            <p:ph type="title" hasCustomPrompt="1"/>
          </p:nvPr>
        </p:nvSpPr>
        <p:spPr>
          <a:xfrm>
            <a:off x="628650" y="188217"/>
            <a:ext cx="7886700" cy="681706"/>
          </a:xfrm>
          <a:prstGeom prst="rect">
            <a:avLst/>
          </a:prstGeom>
        </p:spPr>
        <p:txBody>
          <a:bodyPr>
            <a:noAutofit/>
          </a:bodyPr>
          <a:lstStyle>
            <a:lvl1pPr>
              <a:defRPr sz="3400" baseline="0">
                <a:solidFill>
                  <a:schemeClr val="bg1"/>
                </a:solidFill>
              </a:defRPr>
            </a:lvl1pPr>
          </a:lstStyle>
          <a:p>
            <a:r>
              <a:rPr lang="en-US" dirty="0"/>
              <a:t>Pie chart title</a:t>
            </a:r>
          </a:p>
        </p:txBody>
      </p:sp>
      <p:sp>
        <p:nvSpPr>
          <p:cNvPr id="2" name="Rectangle 1">
            <a:extLst>
              <a:ext uri="{FF2B5EF4-FFF2-40B4-BE49-F238E27FC236}">
                <a16:creationId xmlns:a16="http://schemas.microsoft.com/office/drawing/2014/main" id="{F4426A72-AC1D-B3AA-3C88-F9A6490FE19F}"/>
              </a:ext>
            </a:extLst>
          </p:cNvPr>
          <p:cNvSpPr/>
          <p:nvPr userDrawn="1"/>
        </p:nvSpPr>
        <p:spPr>
          <a:xfrm>
            <a:off x="7339693" y="0"/>
            <a:ext cx="1649186" cy="89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p:cNvGraphicFramePr/>
          <p:nvPr userDrawn="1"/>
        </p:nvGraphicFramePr>
        <p:xfrm>
          <a:off x="1332612" y="1200150"/>
          <a:ext cx="1905000" cy="1428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userDrawn="1"/>
        </p:nvGraphicFramePr>
        <p:xfrm>
          <a:off x="3505200" y="1200150"/>
          <a:ext cx="1905000" cy="1428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userDrawn="1">
            <p:extLst>
              <p:ext uri="{D42A27DB-BD31-4B8C-83A1-F6EECF244321}">
                <p14:modId xmlns:p14="http://schemas.microsoft.com/office/powerpoint/2010/main" val="4121980107"/>
              </p:ext>
            </p:extLst>
          </p:nvPr>
        </p:nvGraphicFramePr>
        <p:xfrm>
          <a:off x="1600200" y="1690059"/>
          <a:ext cx="6096000"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0"/>
          <p:cNvSpPr>
            <a:spLocks noGrp="1"/>
          </p:cNvSpPr>
          <p:nvPr>
            <p:ph type="title" hasCustomPrompt="1"/>
          </p:nvPr>
        </p:nvSpPr>
        <p:spPr>
          <a:xfrm>
            <a:off x="628650" y="171169"/>
            <a:ext cx="7886700" cy="681706"/>
          </a:xfrm>
          <a:prstGeom prst="rect">
            <a:avLst/>
          </a:prstGeom>
        </p:spPr>
        <p:txBody>
          <a:bodyPr>
            <a:noAutofit/>
          </a:bodyPr>
          <a:lstStyle>
            <a:lvl1pPr>
              <a:defRPr sz="3400" baseline="0">
                <a:solidFill>
                  <a:schemeClr val="bg1"/>
                </a:solidFill>
              </a:defRPr>
            </a:lvl1pPr>
          </a:lstStyle>
          <a:p>
            <a:r>
              <a:rPr lang="en-US" dirty="0"/>
              <a:t>Bar chart title</a:t>
            </a:r>
          </a:p>
        </p:txBody>
      </p:sp>
      <p:sp>
        <p:nvSpPr>
          <p:cNvPr id="2" name="Rectangle 1">
            <a:extLst>
              <a:ext uri="{FF2B5EF4-FFF2-40B4-BE49-F238E27FC236}">
                <a16:creationId xmlns:a16="http://schemas.microsoft.com/office/drawing/2014/main" id="{EB9B3383-ACCD-3A25-5E36-45BD7790BF3A}"/>
              </a:ext>
            </a:extLst>
          </p:cNvPr>
          <p:cNvSpPr/>
          <p:nvPr userDrawn="1"/>
        </p:nvSpPr>
        <p:spPr>
          <a:xfrm>
            <a:off x="7339693" y="0"/>
            <a:ext cx="1649186" cy="89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85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C0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5FC479B-CFA9-294C-8348-7127C59A96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8442" y="3536176"/>
            <a:ext cx="3415660" cy="1466748"/>
          </a:xfrm>
          <a:prstGeom prst="rect">
            <a:avLst/>
          </a:prstGeom>
        </p:spPr>
      </p:pic>
    </p:spTree>
    <p:extLst>
      <p:ext uri="{BB962C8B-B14F-4D97-AF65-F5344CB8AC3E}">
        <p14:creationId xmlns:p14="http://schemas.microsoft.com/office/powerpoint/2010/main" val="14053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E3CE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BF7917A-6E7B-4248-B064-B42AC0F892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2152" y="3536176"/>
            <a:ext cx="3415660" cy="1466748"/>
          </a:xfrm>
          <a:prstGeom prst="rect">
            <a:avLst/>
          </a:prstGeom>
        </p:spPr>
      </p:pic>
    </p:spTree>
    <p:extLst>
      <p:ext uri="{BB962C8B-B14F-4D97-AF65-F5344CB8AC3E}">
        <p14:creationId xmlns:p14="http://schemas.microsoft.com/office/powerpoint/2010/main" val="21035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C0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3547B21-6BB8-F943-8E28-268F5DE431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8442" y="3536176"/>
            <a:ext cx="3415660" cy="1466748"/>
          </a:xfrm>
          <a:prstGeom prst="rect">
            <a:avLst/>
          </a:prstGeom>
        </p:spPr>
      </p:pic>
    </p:spTree>
    <p:extLst>
      <p:ext uri="{BB962C8B-B14F-4D97-AF65-F5344CB8AC3E}">
        <p14:creationId xmlns:p14="http://schemas.microsoft.com/office/powerpoint/2010/main" val="52117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6E3CE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7E0C662-BC23-C946-84D4-E0C9CE36BD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2152" y="3536176"/>
            <a:ext cx="3415660" cy="1466748"/>
          </a:xfrm>
          <a:prstGeom prst="rect">
            <a:avLst/>
          </a:prstGeom>
        </p:spPr>
      </p:pic>
    </p:spTree>
    <p:extLst>
      <p:ext uri="{BB962C8B-B14F-4D97-AF65-F5344CB8AC3E}">
        <p14:creationId xmlns:p14="http://schemas.microsoft.com/office/powerpoint/2010/main" val="195390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00C0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D283B6D-CC93-054E-99DB-4FBB4C42A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28442" y="3536176"/>
            <a:ext cx="3415660" cy="1466748"/>
          </a:xfrm>
          <a:prstGeom prst="rect">
            <a:avLst/>
          </a:prstGeom>
        </p:spPr>
      </p:pic>
    </p:spTree>
    <p:extLst>
      <p:ext uri="{BB962C8B-B14F-4D97-AF65-F5344CB8AC3E}">
        <p14:creationId xmlns:p14="http://schemas.microsoft.com/office/powerpoint/2010/main" val="372554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1174"/>
            <a:ext cx="7886700" cy="3016995"/>
          </a:xfrm>
          <a:prstGeom prst="rect">
            <a:avLst/>
          </a:prstGeom>
        </p:spPr>
        <p:txBody>
          <a:bodyPr>
            <a:noAutofit/>
          </a:bodyPr>
          <a:lstStyle>
            <a:lvl1pPr marL="342900" indent="-342900">
              <a:buClr>
                <a:srgbClr val="7DC242"/>
              </a:buClr>
              <a:buSzPct val="75000"/>
              <a:buFont typeface="Wingdings" pitchFamily="2" charset="2"/>
              <a:buChar char="§"/>
              <a:defRPr sz="2400"/>
            </a:lvl1pPr>
            <a:lvl2pPr marL="685800" indent="-228600">
              <a:buSzPct val="75000"/>
              <a:buFont typeface="Wingdings" charset="2"/>
              <a:buChar char="§"/>
              <a:defRPr sz="2000"/>
            </a:lvl2pPr>
            <a:lvl3pPr marL="1143000" indent="-228600">
              <a:buSzPct val="75000"/>
              <a:buFont typeface="Wingdings" charset="2"/>
              <a:buChar char="§"/>
              <a:defRPr sz="1800"/>
            </a:lvl3pPr>
            <a:lvl4pPr marL="1600200" indent="-228600">
              <a:buSzPct val="75000"/>
              <a:buFont typeface="Wingdings" charset="2"/>
              <a:buChar char="§"/>
              <a:defRPr/>
            </a:lvl4pPr>
            <a:lvl5pPr marL="2057400" indent="-228600">
              <a:buSzPct val="75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hasCustomPrompt="1"/>
          </p:nvPr>
        </p:nvSpPr>
        <p:spPr>
          <a:xfrm>
            <a:off x="628650" y="178145"/>
            <a:ext cx="6364333" cy="614335"/>
          </a:xfrm>
          <a:prstGeom prst="rect">
            <a:avLst/>
          </a:prstGeom>
        </p:spPr>
        <p:txBody>
          <a:bodyPr>
            <a:noAutofit/>
          </a:bodyPr>
          <a:lstStyle>
            <a:lvl1pPr>
              <a:defRPr sz="3400" baseline="0">
                <a:solidFill>
                  <a:schemeClr val="bg1"/>
                </a:solidFill>
              </a:defRPr>
            </a:lvl1pPr>
          </a:lstStyle>
          <a:p>
            <a:r>
              <a:rPr lang="en-US" dirty="0"/>
              <a:t>Bulleted list title style</a:t>
            </a:r>
          </a:p>
        </p:txBody>
      </p:sp>
      <p:sp>
        <p:nvSpPr>
          <p:cNvPr id="5" name="Footer Placeholder 4">
            <a:extLst>
              <a:ext uri="{FF2B5EF4-FFF2-40B4-BE49-F238E27FC236}">
                <a16:creationId xmlns:a16="http://schemas.microsoft.com/office/drawing/2014/main" id="{32820C75-9CAF-E31C-44F2-AB34DA0C6899}"/>
              </a:ext>
            </a:extLst>
          </p:cNvPr>
          <p:cNvSpPr>
            <a:spLocks noGrp="1"/>
          </p:cNvSpPr>
          <p:nvPr>
            <p:ph type="ftr" sz="quarter" idx="10"/>
          </p:nvPr>
        </p:nvSpPr>
        <p:spPr/>
        <p:txBody>
          <a:bodyPr/>
          <a:lstStyle/>
          <a:p>
            <a:endParaRPr lang="en-US"/>
          </a:p>
        </p:txBody>
      </p:sp>
      <p:sp>
        <p:nvSpPr>
          <p:cNvPr id="2" name="Rectangle 1">
            <a:extLst>
              <a:ext uri="{FF2B5EF4-FFF2-40B4-BE49-F238E27FC236}">
                <a16:creationId xmlns:a16="http://schemas.microsoft.com/office/drawing/2014/main" id="{BABC0AB1-8084-698A-34AF-CD3B765EA252}"/>
              </a:ext>
            </a:extLst>
          </p:cNvPr>
          <p:cNvSpPr/>
          <p:nvPr userDrawn="1"/>
        </p:nvSpPr>
        <p:spPr>
          <a:xfrm>
            <a:off x="7339693" y="0"/>
            <a:ext cx="1649186" cy="89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0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075" y="1391477"/>
            <a:ext cx="7958759" cy="2977239"/>
          </a:xfrm>
          <a:prstGeom prst="rect">
            <a:avLst/>
          </a:prstGeom>
        </p:spPr>
        <p:txBody>
          <a:bodyPr wrap="square">
            <a:noAutofit/>
          </a:bodyPr>
          <a:lstStyle>
            <a:lvl1pPr marL="0" indent="0">
              <a:buClr>
                <a:srgbClr val="8AE872"/>
              </a:buClr>
              <a:buSzPct val="75000"/>
              <a:buFont typeface="Wingdings" charset="2"/>
              <a:buNone/>
              <a:defRPr sz="2400"/>
            </a:lvl1pPr>
            <a:lvl2pPr marL="457200" indent="0">
              <a:buSzPct val="75000"/>
              <a:buFont typeface="Wingdings" charset="2"/>
              <a:buNone/>
              <a:defRPr/>
            </a:lvl2pPr>
            <a:lvl3pPr marL="914400" indent="0">
              <a:buSzPct val="75000"/>
              <a:buFont typeface="Wingdings" charset="2"/>
              <a:buNone/>
              <a:defRPr/>
            </a:lvl3pPr>
            <a:lvl4pPr marL="1371600" indent="0">
              <a:buSzPct val="75000"/>
              <a:buFont typeface="Wingdings" charset="2"/>
              <a:buNone/>
              <a:defRPr/>
            </a:lvl4pPr>
            <a:lvl5pPr marL="1828800" indent="0">
              <a:buSzPct val="75000"/>
              <a:buFont typeface="Wingdings" charset="2"/>
              <a:buNone/>
              <a:defRPr/>
            </a:lvl5pPr>
          </a:lstStyle>
          <a:p>
            <a:pPr lvl="0"/>
            <a:r>
              <a:rPr lang="en-US" dirty="0"/>
              <a:t>Click to edit Master text styles</a:t>
            </a:r>
          </a:p>
        </p:txBody>
      </p:sp>
      <p:sp>
        <p:nvSpPr>
          <p:cNvPr id="11" name="Title 10"/>
          <p:cNvSpPr>
            <a:spLocks noGrp="1"/>
          </p:cNvSpPr>
          <p:nvPr>
            <p:ph type="title" hasCustomPrompt="1"/>
          </p:nvPr>
        </p:nvSpPr>
        <p:spPr>
          <a:xfrm>
            <a:off x="559076" y="188084"/>
            <a:ext cx="7886700" cy="681706"/>
          </a:xfrm>
          <a:prstGeom prst="rect">
            <a:avLst/>
          </a:prstGeom>
        </p:spPr>
        <p:txBody>
          <a:bodyPr>
            <a:noAutofit/>
          </a:bodyPr>
          <a:lstStyle>
            <a:lvl1pPr>
              <a:defRPr sz="3400" baseline="0">
                <a:solidFill>
                  <a:schemeClr val="bg1"/>
                </a:solidFill>
              </a:defRPr>
            </a:lvl1pPr>
          </a:lstStyle>
          <a:p>
            <a:r>
              <a:rPr lang="en-US" dirty="0"/>
              <a:t>Paragraph text title style</a:t>
            </a:r>
          </a:p>
        </p:txBody>
      </p:sp>
      <p:sp>
        <p:nvSpPr>
          <p:cNvPr id="2" name="Rectangle 1">
            <a:extLst>
              <a:ext uri="{FF2B5EF4-FFF2-40B4-BE49-F238E27FC236}">
                <a16:creationId xmlns:a16="http://schemas.microsoft.com/office/drawing/2014/main" id="{ACEBBB0A-D9C1-9B55-FEC4-73F1820A7B55}"/>
              </a:ext>
            </a:extLst>
          </p:cNvPr>
          <p:cNvSpPr/>
          <p:nvPr userDrawn="1"/>
        </p:nvSpPr>
        <p:spPr>
          <a:xfrm>
            <a:off x="7339693" y="0"/>
            <a:ext cx="1649186" cy="89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A4C2C6F6-597D-9346-7670-70670BA5ACAF}"/>
              </a:ext>
            </a:extLst>
          </p:cNvPr>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Title Placeholder 2">
            <a:extLst>
              <a:ext uri="{FF2B5EF4-FFF2-40B4-BE49-F238E27FC236}">
                <a16:creationId xmlns:a16="http://schemas.microsoft.com/office/drawing/2014/main" id="{7D48C00D-FC29-40A0-56FE-0A916971BB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1310192"/>
      </p:ext>
    </p:extLst>
  </p:cSld>
  <p:clrMap bg1="lt1" tx1="dk1" bg2="lt2" tx2="dk2" accent1="accent1" accent2="accent2" accent3="accent3" accent4="accent4" accent5="accent5" accent6="accent6" hlink="hlink" folHlink="folHlink"/>
  <p:sldLayoutIdLst>
    <p:sldLayoutId id="2147483690" r:id="rId1"/>
    <p:sldLayoutId id="2147483679" r:id="rId2"/>
    <p:sldLayoutId id="2147483691" r:id="rId3"/>
    <p:sldLayoutId id="2147483692" r:id="rId4"/>
    <p:sldLayoutId id="2147483721" r:id="rId5"/>
    <p:sldLayoutId id="2147483733" r:id="rId6"/>
    <p:sldLayoutId id="2147483745" r:id="rId7"/>
    <p:sldLayoutId id="2147483680" r:id="rId8"/>
    <p:sldLayoutId id="2147483688" r:id="rId9"/>
    <p:sldLayoutId id="2147483682" r:id="rId10"/>
    <p:sldLayoutId id="2147483684" r:id="rId11"/>
    <p:sldLayoutId id="2147483685" r:id="rId12"/>
    <p:sldLayoutId id="2147483689" r:id="rId13"/>
    <p:sldLayoutId id="2147483746" r:id="rId14"/>
  </p:sldLayoutIdLst>
  <p:txStyles>
    <p:titleStyle>
      <a:lvl1pPr algn="l" defTabSz="914400" rtl="0" eaLnBrk="1" latinLnBrk="0" hangingPunct="1">
        <a:lnSpc>
          <a:spcPct val="90000"/>
        </a:lnSpc>
        <a:spcBef>
          <a:spcPct val="0"/>
        </a:spcBef>
        <a:buNone/>
        <a:defRPr sz="4000" kern="1200" baseline="0">
          <a:solidFill>
            <a:schemeClr val="accent2"/>
          </a:solidFill>
          <a:latin typeface="Calibri Light" charset="0"/>
          <a:ea typeface="+mj-ea"/>
          <a:cs typeface="+mj-cs"/>
        </a:defRPr>
      </a:lvl1pPr>
    </p:titleStyle>
    <p:bodyStyle>
      <a:lvl1pPr marL="0" indent="0" algn="l" defTabSz="914400" rtl="0" eaLnBrk="1" latinLnBrk="0" hangingPunct="1">
        <a:lnSpc>
          <a:spcPct val="90000"/>
        </a:lnSpc>
        <a:spcBef>
          <a:spcPts val="1000"/>
        </a:spcBef>
        <a:buFont typeface="Arial"/>
        <a:buNone/>
        <a:defRPr sz="2600" kern="1200" baseline="0">
          <a:solidFill>
            <a:schemeClr val="tx1"/>
          </a:solidFill>
          <a:latin typeface="Calibri"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mailto:bob.quick@gsaccreditation.com" TargetMode="External"/><Relationship Id="rId3" Type="http://schemas.openxmlformats.org/officeDocument/2006/relationships/hyperlink" Target="mailto:awallis@petersandpeters.com" TargetMode="External"/><Relationship Id="rId7" Type="http://schemas.openxmlformats.org/officeDocument/2006/relationships/hyperlink" Target="mailto:lee.whiteing@gsaccreditation.com"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3CE5"/>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F094DDA-2787-CC4F-A9EB-C1244C59DF4F}"/>
              </a:ext>
            </a:extLst>
          </p:cNvPr>
          <p:cNvSpPr txBox="1">
            <a:spLocks/>
          </p:cNvSpPr>
          <p:nvPr/>
        </p:nvSpPr>
        <p:spPr>
          <a:xfrm>
            <a:off x="373160" y="1355423"/>
            <a:ext cx="5296120" cy="15530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4800" dirty="0">
                <a:solidFill>
                  <a:schemeClr val="bg1"/>
                </a:solidFill>
              </a:rPr>
              <a:t>The Impact of ISO 31030 on Travel Risk Management</a:t>
            </a:r>
          </a:p>
        </p:txBody>
      </p:sp>
      <p:sp>
        <p:nvSpPr>
          <p:cNvPr id="12" name="Rounded Rectangle 11">
            <a:extLst>
              <a:ext uri="{FF2B5EF4-FFF2-40B4-BE49-F238E27FC236}">
                <a16:creationId xmlns:a16="http://schemas.microsoft.com/office/drawing/2014/main" id="{69B02C6D-28B4-334E-8C2A-C8A53C3470C0}"/>
              </a:ext>
            </a:extLst>
          </p:cNvPr>
          <p:cNvSpPr/>
          <p:nvPr/>
        </p:nvSpPr>
        <p:spPr>
          <a:xfrm>
            <a:off x="373160" y="382569"/>
            <a:ext cx="3197355" cy="46925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0F3"/>
              </a:solidFill>
            </a:endParaRPr>
          </a:p>
        </p:txBody>
      </p:sp>
      <p:sp>
        <p:nvSpPr>
          <p:cNvPr id="13" name="Title 2">
            <a:extLst>
              <a:ext uri="{FF2B5EF4-FFF2-40B4-BE49-F238E27FC236}">
                <a16:creationId xmlns:a16="http://schemas.microsoft.com/office/drawing/2014/main" id="{D918BEFE-2B6A-7844-9F5F-A78CD004B3DA}"/>
              </a:ext>
            </a:extLst>
          </p:cNvPr>
          <p:cNvSpPr txBox="1">
            <a:spLocks/>
          </p:cNvSpPr>
          <p:nvPr/>
        </p:nvSpPr>
        <p:spPr>
          <a:xfrm>
            <a:off x="596404" y="388873"/>
            <a:ext cx="2746236" cy="46925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1400" b="1" dirty="0">
                <a:solidFill>
                  <a:schemeClr val="bg1">
                    <a:lumMod val="95000"/>
                  </a:schemeClr>
                </a:solidFill>
                <a:latin typeface="Calibri" panose="020F0502020204030204" pitchFamily="34" charset="0"/>
                <a:cs typeface="Calibri" panose="020F0502020204030204" pitchFamily="34" charset="0"/>
              </a:rPr>
              <a:t>Global Secure Accreditation and Peters &amp; Peters</a:t>
            </a:r>
            <a:endParaRPr lang="en-US" sz="1400" i="1" dirty="0">
              <a:solidFill>
                <a:schemeClr val="bg1">
                  <a:lumMod val="9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5EBEA1D-078F-469F-982A-6D29A7051C60}"/>
              </a:ext>
            </a:extLst>
          </p:cNvPr>
          <p:cNvPicPr>
            <a:picLocks noChangeAspect="1"/>
          </p:cNvPicPr>
          <p:nvPr/>
        </p:nvPicPr>
        <p:blipFill>
          <a:blip r:embed="rId3"/>
          <a:stretch>
            <a:fillRect/>
          </a:stretch>
        </p:blipFill>
        <p:spPr>
          <a:xfrm>
            <a:off x="531081" y="3987282"/>
            <a:ext cx="5138199" cy="612978"/>
          </a:xfrm>
          <a:prstGeom prst="rect">
            <a:avLst/>
          </a:prstGeom>
        </p:spPr>
      </p:pic>
      <p:pic>
        <p:nvPicPr>
          <p:cNvPr id="9" name="Picture 8" descr="A person in a suit&#10;&#10;Description automatically generated with medium confidence">
            <a:extLst>
              <a:ext uri="{FF2B5EF4-FFF2-40B4-BE49-F238E27FC236}">
                <a16:creationId xmlns:a16="http://schemas.microsoft.com/office/drawing/2014/main" id="{837A1ADF-31DB-B6F2-F35B-F0263EE1CA8E}"/>
              </a:ext>
            </a:extLst>
          </p:cNvPr>
          <p:cNvPicPr>
            <a:picLocks noChangeAspect="1"/>
          </p:cNvPicPr>
          <p:nvPr/>
        </p:nvPicPr>
        <p:blipFill rotWithShape="1">
          <a:blip r:embed="rId4"/>
          <a:srcRect l="33888" t="22388" r="33651" b="21175"/>
          <a:stretch/>
        </p:blipFill>
        <p:spPr>
          <a:xfrm>
            <a:off x="6190095" y="30138"/>
            <a:ext cx="2985178" cy="2919489"/>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id="{ECC33D08-67F1-6D99-DD8D-597FCF913466}"/>
              </a:ext>
            </a:extLst>
          </p:cNvPr>
          <p:cNvPicPr>
            <a:picLocks noChangeAspect="1"/>
          </p:cNvPicPr>
          <p:nvPr/>
        </p:nvPicPr>
        <p:blipFill rotWithShape="1">
          <a:blip r:embed="rId5"/>
          <a:srcRect l="33859" t="21069" r="33681" b="20974"/>
          <a:stretch/>
        </p:blipFill>
        <p:spPr>
          <a:xfrm>
            <a:off x="6530140" y="2078656"/>
            <a:ext cx="2985178" cy="2998164"/>
          </a:xfrm>
          <a:prstGeom prst="rect">
            <a:avLst/>
          </a:prstGeom>
        </p:spPr>
      </p:pic>
      <p:pic>
        <p:nvPicPr>
          <p:cNvPr id="6" name="Picture 5" descr="A person in a suit&#10;&#10;Description automatically generated with medium confidence">
            <a:extLst>
              <a:ext uri="{FF2B5EF4-FFF2-40B4-BE49-F238E27FC236}">
                <a16:creationId xmlns:a16="http://schemas.microsoft.com/office/drawing/2014/main" id="{4894D87B-F1C4-A006-D936-DAC9F03C6A21}"/>
              </a:ext>
            </a:extLst>
          </p:cNvPr>
          <p:cNvPicPr>
            <a:picLocks noChangeAspect="1"/>
          </p:cNvPicPr>
          <p:nvPr/>
        </p:nvPicPr>
        <p:blipFill rotWithShape="1">
          <a:blip r:embed="rId6"/>
          <a:srcRect l="34555" t="25651" r="34261" b="16391"/>
          <a:stretch/>
        </p:blipFill>
        <p:spPr>
          <a:xfrm>
            <a:off x="4756195" y="1421435"/>
            <a:ext cx="2867799" cy="2998164"/>
          </a:xfrm>
          <a:prstGeom prst="rect">
            <a:avLst/>
          </a:prstGeom>
        </p:spPr>
      </p:pic>
    </p:spTree>
    <p:extLst>
      <p:ext uri="{BB962C8B-B14F-4D97-AF65-F5344CB8AC3E}">
        <p14:creationId xmlns:p14="http://schemas.microsoft.com/office/powerpoint/2010/main" val="43996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EC6B-1839-6BD4-405D-73904BB3A69C}"/>
              </a:ext>
            </a:extLst>
          </p:cNvPr>
          <p:cNvSpPr>
            <a:spLocks noGrp="1"/>
          </p:cNvSpPr>
          <p:nvPr>
            <p:ph type="title"/>
          </p:nvPr>
        </p:nvSpPr>
        <p:spPr/>
        <p:txBody>
          <a:bodyPr/>
          <a:lstStyle/>
          <a:p>
            <a:r>
              <a:rPr lang="en-US" sz="2000" i="1" dirty="0"/>
              <a:t>Green v Building Scene Limited and Another [1994] PIQR P259</a:t>
            </a:r>
            <a:endParaRPr lang="en-US" sz="3200" dirty="0"/>
          </a:p>
        </p:txBody>
      </p:sp>
      <p:sp>
        <p:nvSpPr>
          <p:cNvPr id="3" name="Content Placeholder 4">
            <a:extLst>
              <a:ext uri="{FF2B5EF4-FFF2-40B4-BE49-F238E27FC236}">
                <a16:creationId xmlns:a16="http://schemas.microsoft.com/office/drawing/2014/main" id="{D12C04F9-AD4D-C87D-D0C5-51D53D3AF8AF}"/>
              </a:ext>
            </a:extLst>
          </p:cNvPr>
          <p:cNvSpPr>
            <a:spLocks noGrp="1"/>
          </p:cNvSpPr>
          <p:nvPr>
            <p:ph idx="1"/>
          </p:nvPr>
        </p:nvSpPr>
        <p:spPr>
          <a:xfrm>
            <a:off x="185195" y="1215404"/>
            <a:ext cx="8741091" cy="2977239"/>
          </a:xfrm>
        </p:spPr>
        <p:txBody>
          <a:bodyPr vert="horz" lIns="91440" tIns="45720" rIns="91440" bIns="45720" rtlCol="0" anchor="t">
            <a:noAutofit/>
          </a:bodyPr>
          <a:lstStyle/>
          <a:p>
            <a:pPr marL="0" indent="0">
              <a:lnSpc>
                <a:spcPct val="107000"/>
              </a:lnSpc>
              <a:spcAft>
                <a:spcPts val="800"/>
              </a:spcAft>
              <a:buNone/>
            </a:pPr>
            <a:r>
              <a:rPr lang="en-GB" sz="2000" i="1" dirty="0">
                <a:effectLst/>
                <a:latin typeface="Calibri"/>
                <a:ea typeface="Calibri" panose="020F0502020204030204" pitchFamily="34" charset="0"/>
                <a:cs typeface="Calibri"/>
              </a:rPr>
              <a:t>“Looking at a photograph of the stairs, I would myself form the view that they are reasonably safe... But it is a fact that the stairs did not comply with the Building Regulations, or the relevant British Standard. That is evidence which we must certainly take into account. It represents the current professional opinion as to what is desirable in order that accidents should be avoided</a:t>
            </a:r>
            <a:r>
              <a:rPr lang="en-GB" sz="2000" i="1" dirty="0">
                <a:latin typeface="Calibri"/>
                <a:ea typeface="Calibri" panose="020F0502020204030204" pitchFamily="34" charset="0"/>
                <a:cs typeface="Calibri"/>
              </a:rPr>
              <a:t>.  </a:t>
            </a:r>
            <a:r>
              <a:rPr lang="en-GB" sz="2000" i="1" dirty="0">
                <a:effectLst/>
                <a:latin typeface="Calibri"/>
                <a:ea typeface="Calibri" panose="020F0502020204030204" pitchFamily="34" charset="0"/>
                <a:cs typeface="Calibri"/>
              </a:rPr>
              <a:t>But it is one thing to lay down regulations and standards, with that objective, and another to define what is reasonably safe in all the circumstances of a particular case.”</a:t>
            </a:r>
          </a:p>
          <a:p>
            <a:pPr marL="0" indent="0" algn="r">
              <a:lnSpc>
                <a:spcPct val="107000"/>
              </a:lnSpc>
              <a:spcAft>
                <a:spcPts val="800"/>
              </a:spcAft>
              <a:buNone/>
            </a:pPr>
            <a:r>
              <a:rPr lang="en-GB" sz="2400" b="1" dirty="0" err="1">
                <a:effectLst/>
                <a:latin typeface="Calibri" panose="020F0502020204030204" pitchFamily="34" charset="0"/>
                <a:ea typeface="Calibri" panose="020F0502020204030204" pitchFamily="34" charset="0"/>
                <a:cs typeface="Calibri" panose="020F0502020204030204" pitchFamily="34" charset="0"/>
              </a:rPr>
              <a:t>Staughton</a:t>
            </a:r>
            <a:r>
              <a:rPr lang="en-GB" sz="2400" b="1" dirty="0">
                <a:effectLst/>
                <a:latin typeface="Calibri" panose="020F0502020204030204" pitchFamily="34" charset="0"/>
                <a:ea typeface="Calibri" panose="020F0502020204030204" pitchFamily="34" charset="0"/>
                <a:cs typeface="Calibri" panose="020F0502020204030204" pitchFamily="34" charset="0"/>
              </a:rPr>
              <a:t> LJ, p269</a:t>
            </a:r>
            <a:endParaRPr lang="en-GB" sz="2400" dirty="0"/>
          </a:p>
        </p:txBody>
      </p:sp>
    </p:spTree>
    <p:extLst>
      <p:ext uri="{BB962C8B-B14F-4D97-AF65-F5344CB8AC3E}">
        <p14:creationId xmlns:p14="http://schemas.microsoft.com/office/powerpoint/2010/main" val="337105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US" sz="1800" i="1" dirty="0"/>
              <a:t> Wray (A Minor) v Derry City and Strabane DC [2020] NIQB 39</a:t>
            </a:r>
            <a:endParaRPr lang="en-US" sz="2800" dirty="0"/>
          </a:p>
        </p:txBody>
      </p:sp>
      <p:sp>
        <p:nvSpPr>
          <p:cNvPr id="4" name="Content Placeholder 4">
            <a:extLst>
              <a:ext uri="{FF2B5EF4-FFF2-40B4-BE49-F238E27FC236}">
                <a16:creationId xmlns:a16="http://schemas.microsoft.com/office/drawing/2014/main" id="{79528152-072E-EE8D-A8AA-602025B105A5}"/>
              </a:ext>
            </a:extLst>
          </p:cNvPr>
          <p:cNvSpPr>
            <a:spLocks noGrp="1"/>
          </p:cNvSpPr>
          <p:nvPr>
            <p:ph idx="1"/>
          </p:nvPr>
        </p:nvSpPr>
        <p:spPr>
          <a:xfrm>
            <a:off x="185195" y="1085511"/>
            <a:ext cx="8741091" cy="2977239"/>
          </a:xfrm>
        </p:spPr>
        <p:txBody>
          <a:bodyPr vert="horz" wrap="square" lIns="91440" tIns="45720" rIns="91440" bIns="45720" rtlCol="0" anchor="t">
            <a:noAutofit/>
          </a:bodyPr>
          <a:lstStyle/>
          <a:p>
            <a:pPr>
              <a:lnSpc>
                <a:spcPct val="107000"/>
              </a:lnSpc>
              <a:spcAft>
                <a:spcPts val="800"/>
              </a:spcAft>
            </a:pPr>
            <a:r>
              <a:rPr lang="en-GB" sz="2000" i="1" dirty="0">
                <a:latin typeface="Calibri"/>
                <a:ea typeface="Calibri" panose="020F0502020204030204" pitchFamily="34" charset="0"/>
                <a:cs typeface="Calibri"/>
              </a:rPr>
              <a:t>“The court is satisfied that the risk which arose in this case derived from the activity of the Plaintiff and not by reason of anything which the Defendant had done or omitted to do. The purpose of the fence, self-evidently, was to keep persons out of the Centre during hours when the Centre was closed and its configuration was such as to deter those who might be interested in climbing over it. The court is of the view that the Plaintiff was aware of these matters. Like Deeny J, as he then was, in Phillips, this court will take account of the fact that the fence was perfectly legal and conformed with British Standards. A sign which warned against persons climbing it was unnecessary. The risk, in short, was not one which required other measures for the protection of the Plaintiff.”</a:t>
            </a:r>
          </a:p>
          <a:p>
            <a:pPr algn="r">
              <a:lnSpc>
                <a:spcPct val="107000"/>
              </a:lnSpc>
              <a:spcAft>
                <a:spcPts val="800"/>
              </a:spcAft>
            </a:pPr>
            <a:r>
              <a:rPr lang="en-GB" sz="2400" b="1" dirty="0">
                <a:latin typeface="Calibri" panose="020F0502020204030204" pitchFamily="34" charset="0"/>
                <a:ea typeface="Calibri" panose="020F0502020204030204" pitchFamily="34" charset="0"/>
                <a:cs typeface="Calibri" panose="020F0502020204030204" pitchFamily="34" charset="0"/>
              </a:rPr>
              <a:t>Maguire J, §61</a:t>
            </a:r>
          </a:p>
        </p:txBody>
      </p:sp>
    </p:spTree>
    <p:extLst>
      <p:ext uri="{BB962C8B-B14F-4D97-AF65-F5344CB8AC3E}">
        <p14:creationId xmlns:p14="http://schemas.microsoft.com/office/powerpoint/2010/main" val="99394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EC6B-1839-6BD4-405D-73904BB3A69C}"/>
              </a:ext>
            </a:extLst>
          </p:cNvPr>
          <p:cNvSpPr>
            <a:spLocks noGrp="1"/>
          </p:cNvSpPr>
          <p:nvPr>
            <p:ph type="title"/>
          </p:nvPr>
        </p:nvSpPr>
        <p:spPr/>
        <p:txBody>
          <a:bodyPr/>
          <a:lstStyle/>
          <a:p>
            <a:r>
              <a:rPr lang="en-US" sz="2000" i="1" dirty="0"/>
              <a:t>2 Entertain Video Ltd v Sony DADC Europe Ltd [2021] 1 All ER 527</a:t>
            </a:r>
            <a:endParaRPr lang="en-US" sz="3200" dirty="0"/>
          </a:p>
        </p:txBody>
      </p:sp>
      <p:sp>
        <p:nvSpPr>
          <p:cNvPr id="3" name="Content Placeholder 4">
            <a:extLst>
              <a:ext uri="{FF2B5EF4-FFF2-40B4-BE49-F238E27FC236}">
                <a16:creationId xmlns:a16="http://schemas.microsoft.com/office/drawing/2014/main" id="{D12C04F9-AD4D-C87D-D0C5-51D53D3AF8AF}"/>
              </a:ext>
            </a:extLst>
          </p:cNvPr>
          <p:cNvSpPr>
            <a:spLocks noGrp="1"/>
          </p:cNvSpPr>
          <p:nvPr>
            <p:ph idx="1"/>
          </p:nvPr>
        </p:nvSpPr>
        <p:spPr>
          <a:xfrm>
            <a:off x="185195" y="1215404"/>
            <a:ext cx="8958804" cy="2977239"/>
          </a:xfrm>
        </p:spPr>
        <p:txBody>
          <a:bodyPr vert="horz" lIns="91440" tIns="45720" rIns="91440" bIns="45720" rtlCol="0" anchor="t">
            <a:noAutofit/>
          </a:bodyPr>
          <a:lstStyle/>
          <a:p>
            <a:pPr marL="0" indent="0">
              <a:lnSpc>
                <a:spcPct val="107000"/>
              </a:lnSpc>
              <a:spcAft>
                <a:spcPts val="800"/>
              </a:spcAft>
              <a:buNone/>
            </a:pPr>
            <a:r>
              <a:rPr lang="en-GB" i="1" dirty="0">
                <a:latin typeface="Calibri"/>
                <a:ea typeface="Calibri" panose="020F0502020204030204" pitchFamily="34" charset="0"/>
                <a:cs typeface="Calibri"/>
              </a:rPr>
              <a:t>“British Standards Codes of Practice are not legally binding or conclusive in respect of issues of reasonable skill and care but they reflect the consensus of professional expertise and opinion as to acceptable standards and practice for their stated application. As such they provide strong evidence as to the standard of the competent professional at their date of issue: Ward v The Ritz Hotel [1992] PIQR 315 per McCowan LJ at p.327.”</a:t>
            </a:r>
          </a:p>
          <a:p>
            <a:pPr marL="0" indent="0" algn="r">
              <a:lnSpc>
                <a:spcPct val="107000"/>
              </a:lnSpc>
              <a:spcAft>
                <a:spcPts val="800"/>
              </a:spcAft>
              <a:buNone/>
            </a:pPr>
            <a:r>
              <a:rPr lang="en-GB" b="1" dirty="0">
                <a:latin typeface="Calibri" panose="020F0502020204030204" pitchFamily="34" charset="0"/>
                <a:ea typeface="Calibri" panose="020F0502020204030204" pitchFamily="34" charset="0"/>
                <a:cs typeface="Calibri" panose="020F0502020204030204" pitchFamily="34" charset="0"/>
              </a:rPr>
              <a:t>O’Farrell J,</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a:latin typeface="Calibri" panose="020F0502020204030204" pitchFamily="34" charset="0"/>
                <a:ea typeface="Calibri" panose="020F0502020204030204" pitchFamily="34" charset="0"/>
                <a:cs typeface="Calibri" panose="020F0502020204030204" pitchFamily="34" charset="0"/>
              </a:rPr>
              <a:t>§59</a:t>
            </a:r>
            <a:endParaRPr lang="en-GB" dirty="0"/>
          </a:p>
        </p:txBody>
      </p:sp>
    </p:spTree>
    <p:extLst>
      <p:ext uri="{BB962C8B-B14F-4D97-AF65-F5344CB8AC3E}">
        <p14:creationId xmlns:p14="http://schemas.microsoft.com/office/powerpoint/2010/main" val="243147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US" sz="3200" dirty="0"/>
              <a:t>UK Position: Civil and Criminal Law</a:t>
            </a:r>
          </a:p>
        </p:txBody>
      </p:sp>
      <p:sp>
        <p:nvSpPr>
          <p:cNvPr id="4" name="Content Placeholder 4">
            <a:extLst>
              <a:ext uri="{FF2B5EF4-FFF2-40B4-BE49-F238E27FC236}">
                <a16:creationId xmlns:a16="http://schemas.microsoft.com/office/drawing/2014/main" id="{79528152-072E-EE8D-A8AA-602025B105A5}"/>
              </a:ext>
            </a:extLst>
          </p:cNvPr>
          <p:cNvSpPr>
            <a:spLocks noGrp="1"/>
          </p:cNvSpPr>
          <p:nvPr>
            <p:ph idx="1"/>
          </p:nvPr>
        </p:nvSpPr>
        <p:spPr>
          <a:xfrm>
            <a:off x="185195" y="1085511"/>
            <a:ext cx="8958804" cy="3532788"/>
          </a:xfrm>
        </p:spPr>
        <p:txBody>
          <a:bodyPr/>
          <a:lstStyle/>
          <a:p>
            <a:pPr marL="342900" lvl="0" indent="-342900" algn="just">
              <a:buFont typeface="Wingdings" panose="05000000000000000000" pitchFamily="2" charset="2"/>
              <a:buChar char="§"/>
            </a:pPr>
            <a:r>
              <a:rPr lang="en-GB" sz="2200" dirty="0">
                <a:solidFill>
                  <a:srgbClr val="000000"/>
                </a:solidFill>
                <a:ea typeface="Calibri" panose="020F0502020204030204" pitchFamily="34" charset="0"/>
                <a:cs typeface="Times New Roman" panose="02020603050405020304" pitchFamily="18" charset="0"/>
              </a:rPr>
              <a:t>Civil case law regarding duty of care and risk assessments in corporate travel:</a:t>
            </a:r>
          </a:p>
          <a:p>
            <a:pPr marL="800089" lvl="1" indent="-342900" algn="just">
              <a:buFont typeface="Wingdings" panose="05000000000000000000" pitchFamily="2" charset="2"/>
              <a:buChar char="§"/>
            </a:pPr>
            <a:r>
              <a:rPr lang="en-GB" sz="2200" i="1" dirty="0" err="1">
                <a:solidFill>
                  <a:srgbClr val="000000"/>
                </a:solidFill>
                <a:ea typeface="Calibri" panose="020F0502020204030204" pitchFamily="34" charset="0"/>
                <a:cs typeface="Times New Roman" panose="02020603050405020304" pitchFamily="18" charset="0"/>
              </a:rPr>
              <a:t>Dusek</a:t>
            </a:r>
            <a:r>
              <a:rPr lang="en-GB" sz="2200" dirty="0">
                <a:solidFill>
                  <a:srgbClr val="000000"/>
                </a:solidFill>
                <a:ea typeface="Calibri" panose="020F0502020204030204" pitchFamily="34" charset="0"/>
                <a:cs typeface="Times New Roman" panose="02020603050405020304" pitchFamily="18" charset="0"/>
              </a:rPr>
              <a:t> v </a:t>
            </a:r>
            <a:r>
              <a:rPr lang="en-GB" sz="2200" i="1" dirty="0" err="1">
                <a:solidFill>
                  <a:srgbClr val="000000"/>
                </a:solidFill>
                <a:ea typeface="Calibri" panose="020F0502020204030204" pitchFamily="34" charset="0"/>
                <a:cs typeface="Times New Roman" panose="02020603050405020304" pitchFamily="18" charset="0"/>
              </a:rPr>
              <a:t>Stormharbour</a:t>
            </a:r>
            <a:r>
              <a:rPr lang="en-GB" sz="2200" i="1" dirty="0">
                <a:solidFill>
                  <a:srgbClr val="000000"/>
                </a:solidFill>
                <a:ea typeface="Calibri" panose="020F0502020204030204" pitchFamily="34" charset="0"/>
                <a:cs typeface="Times New Roman" panose="02020603050405020304" pitchFamily="18" charset="0"/>
              </a:rPr>
              <a:t> Securities LLP </a:t>
            </a:r>
            <a:r>
              <a:rPr lang="en-GB" sz="2200" dirty="0">
                <a:solidFill>
                  <a:srgbClr val="000000"/>
                </a:solidFill>
                <a:ea typeface="Calibri" panose="020F0502020204030204" pitchFamily="34" charset="0"/>
                <a:cs typeface="Times New Roman" panose="02020603050405020304" pitchFamily="18" charset="0"/>
              </a:rPr>
              <a:t>[2015] EWHC 37 (QB) </a:t>
            </a:r>
          </a:p>
          <a:p>
            <a:pPr marL="800089" lvl="1" indent="-342900" algn="just">
              <a:buFont typeface="Wingdings" panose="05000000000000000000" pitchFamily="2" charset="2"/>
              <a:buChar char="§"/>
            </a:pPr>
            <a:r>
              <a:rPr lang="en-GB" sz="2200" i="1" dirty="0" err="1">
                <a:solidFill>
                  <a:srgbClr val="000000"/>
                </a:solidFill>
                <a:ea typeface="Calibri" panose="020F0502020204030204" pitchFamily="34" charset="0"/>
                <a:cs typeface="Times New Roman" panose="02020603050405020304" pitchFamily="18" charset="0"/>
              </a:rPr>
              <a:t>Cassley</a:t>
            </a:r>
            <a:r>
              <a:rPr lang="en-GB" sz="2200" dirty="0">
                <a:solidFill>
                  <a:srgbClr val="000000"/>
                </a:solidFill>
                <a:ea typeface="Calibri" panose="020F0502020204030204" pitchFamily="34" charset="0"/>
                <a:cs typeface="Times New Roman" panose="02020603050405020304" pitchFamily="18" charset="0"/>
              </a:rPr>
              <a:t> v </a:t>
            </a:r>
            <a:r>
              <a:rPr lang="en-GB" sz="2200" i="1" dirty="0">
                <a:solidFill>
                  <a:srgbClr val="000000"/>
                </a:solidFill>
                <a:ea typeface="Calibri" panose="020F0502020204030204" pitchFamily="34" charset="0"/>
                <a:cs typeface="Times New Roman" panose="02020603050405020304" pitchFamily="18" charset="0"/>
              </a:rPr>
              <a:t>GMP Securities Europe LLP </a:t>
            </a:r>
            <a:r>
              <a:rPr lang="en-GB" sz="2200" dirty="0">
                <a:solidFill>
                  <a:srgbClr val="000000"/>
                </a:solidFill>
                <a:ea typeface="Calibri" panose="020F0502020204030204" pitchFamily="34" charset="0"/>
                <a:cs typeface="Times New Roman" panose="02020603050405020304" pitchFamily="18" charset="0"/>
              </a:rPr>
              <a:t>[2015] EWHC 722 (QB)</a:t>
            </a:r>
          </a:p>
          <a:p>
            <a:pPr lvl="1" algn="just"/>
            <a:endParaRPr lang="en-GB" sz="2200" dirty="0">
              <a:solidFill>
                <a:srgbClr val="000000"/>
              </a:solidFill>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GB" sz="2200" dirty="0">
                <a:solidFill>
                  <a:srgbClr val="000000"/>
                </a:solidFill>
                <a:ea typeface="Calibri" panose="020F0502020204030204" pitchFamily="34" charset="0"/>
                <a:cs typeface="Times New Roman" panose="02020603050405020304" pitchFamily="18" charset="0"/>
              </a:rPr>
              <a:t>Criminal risk:</a:t>
            </a:r>
          </a:p>
          <a:p>
            <a:pPr marL="800089" lvl="1" indent="-342900" algn="just">
              <a:buFont typeface="Wingdings" panose="05000000000000000000" pitchFamily="2" charset="2"/>
              <a:buChar char="§"/>
            </a:pPr>
            <a:r>
              <a:rPr lang="en-GB" sz="2200" dirty="0">
                <a:solidFill>
                  <a:srgbClr val="000000"/>
                </a:solidFill>
                <a:ea typeface="Calibri" panose="020F0502020204030204" pitchFamily="34" charset="0"/>
                <a:cs typeface="Times New Roman" panose="02020603050405020304" pitchFamily="18" charset="0"/>
              </a:rPr>
              <a:t>Health and safety law</a:t>
            </a:r>
          </a:p>
          <a:p>
            <a:pPr marL="1257277" lvl="2" indent="-342900" algn="just">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The Health and Safety at Work Act 1974</a:t>
            </a:r>
            <a:r>
              <a:rPr lang="en-GB" sz="2200" dirty="0">
                <a:solidFill>
                  <a:srgbClr val="000000"/>
                </a:solidFill>
                <a:ea typeface="Calibri" panose="020F0502020204030204" pitchFamily="34" charset="0"/>
                <a:cs typeface="Times New Roman" panose="02020603050405020304" pitchFamily="18" charset="0"/>
              </a:rPr>
              <a:t> </a:t>
            </a:r>
          </a:p>
          <a:p>
            <a:pPr marL="1257277" lvl="2" indent="-342900" algn="just">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Corporate Manslaughter and Corporate Homicide Act 2007</a:t>
            </a:r>
            <a:endParaRPr lang="en-GB" sz="2200" dirty="0">
              <a:solidFill>
                <a:srgbClr val="000000"/>
              </a:solidFill>
              <a:ea typeface="Calibri" panose="020F0502020204030204" pitchFamily="34" charset="0"/>
              <a:cs typeface="Times New Roman" panose="02020603050405020304" pitchFamily="18" charset="0"/>
            </a:endParaRPr>
          </a:p>
          <a:p>
            <a:pPr marL="800089" lvl="1" indent="-342900" algn="just">
              <a:buFont typeface="Wingdings" panose="05000000000000000000" pitchFamily="2" charset="2"/>
              <a:buChar char="§"/>
            </a:pPr>
            <a:r>
              <a:rPr lang="en-GB" sz="2200" dirty="0">
                <a:solidFill>
                  <a:srgbClr val="000000"/>
                </a:solidFill>
                <a:ea typeface="Calibri" panose="020F0502020204030204" pitchFamily="34" charset="0"/>
                <a:cs typeface="Times New Roman" panose="02020603050405020304" pitchFamily="18" charset="0"/>
              </a:rPr>
              <a:t>Public inquiries</a:t>
            </a:r>
          </a:p>
        </p:txBody>
      </p:sp>
    </p:spTree>
    <p:extLst>
      <p:ext uri="{BB962C8B-B14F-4D97-AF65-F5344CB8AC3E}">
        <p14:creationId xmlns:p14="http://schemas.microsoft.com/office/powerpoint/2010/main" val="174250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12C04F9-AD4D-C87D-D0C5-51D53D3AF8AF}"/>
              </a:ext>
            </a:extLst>
          </p:cNvPr>
          <p:cNvSpPr>
            <a:spLocks noGrp="1"/>
          </p:cNvSpPr>
          <p:nvPr>
            <p:ph idx="1"/>
          </p:nvPr>
        </p:nvSpPr>
        <p:spPr>
          <a:xfrm>
            <a:off x="58196" y="1085511"/>
            <a:ext cx="8958804" cy="2977239"/>
          </a:xfrm>
        </p:spPr>
        <p:txBody>
          <a:bodyPr/>
          <a:lstStyle/>
          <a:p>
            <a:pPr marL="342900" lvl="0" indent="-342900" algn="just">
              <a:buFont typeface="Wingdings" panose="05000000000000000000" pitchFamily="2" charset="2"/>
              <a:buChar char="§"/>
            </a:pPr>
            <a:r>
              <a:rPr lang="en-GB" sz="1800" dirty="0">
                <a:solidFill>
                  <a:srgbClr val="000000"/>
                </a:solidFill>
                <a:ea typeface="Calibri" panose="020F0502020204030204" pitchFamily="34" charset="0"/>
                <a:cs typeface="Times New Roman" panose="02020603050405020304" pitchFamily="18" charset="0"/>
              </a:rPr>
              <a:t>Papers by </a:t>
            </a:r>
            <a:r>
              <a:rPr lang="en-GB" sz="1800" dirty="0" err="1">
                <a:solidFill>
                  <a:srgbClr val="000000"/>
                </a:solidFill>
                <a:ea typeface="Calibri" panose="020F0502020204030204" pitchFamily="34" charset="0"/>
                <a:cs typeface="Times New Roman" panose="02020603050405020304" pitchFamily="18" charset="0"/>
              </a:rPr>
              <a:t>Morvillo</a:t>
            </a:r>
            <a:r>
              <a:rPr lang="en-GB" sz="1800" dirty="0">
                <a:solidFill>
                  <a:srgbClr val="000000"/>
                </a:solidFill>
                <a:ea typeface="Calibri" panose="020F0502020204030204" pitchFamily="34" charset="0"/>
                <a:cs typeface="Times New Roman" panose="02020603050405020304" pitchFamily="18" charset="0"/>
              </a:rPr>
              <a:t> Abramowitz Grand </a:t>
            </a:r>
            <a:r>
              <a:rPr lang="en-GB" sz="1800" dirty="0" err="1">
                <a:solidFill>
                  <a:srgbClr val="000000"/>
                </a:solidFill>
                <a:ea typeface="Calibri" panose="020F0502020204030204" pitchFamily="34" charset="0"/>
                <a:cs typeface="Times New Roman" panose="02020603050405020304" pitchFamily="18" charset="0"/>
              </a:rPr>
              <a:t>Iason</a:t>
            </a:r>
            <a:r>
              <a:rPr lang="en-GB" sz="1800" dirty="0">
                <a:solidFill>
                  <a:srgbClr val="000000"/>
                </a:solidFill>
                <a:ea typeface="Calibri" panose="020F0502020204030204" pitchFamily="34" charset="0"/>
                <a:cs typeface="Times New Roman" panose="02020603050405020304" pitchFamily="18" charset="0"/>
              </a:rPr>
              <a:t> &amp; </a:t>
            </a:r>
            <a:r>
              <a:rPr lang="en-GB" sz="1800" dirty="0" err="1">
                <a:solidFill>
                  <a:srgbClr val="000000"/>
                </a:solidFill>
                <a:ea typeface="Calibri" panose="020F0502020204030204" pitchFamily="34" charset="0"/>
                <a:cs typeface="Times New Roman" panose="02020603050405020304" pitchFamily="18" charset="0"/>
              </a:rPr>
              <a:t>Anello</a:t>
            </a:r>
            <a:r>
              <a:rPr lang="en-GB" sz="1800" dirty="0">
                <a:solidFill>
                  <a:srgbClr val="000000"/>
                </a:solidFill>
                <a:ea typeface="Calibri" panose="020F0502020204030204" pitchFamily="34" charset="0"/>
                <a:cs typeface="Times New Roman" panose="02020603050405020304" pitchFamily="18" charset="0"/>
              </a:rPr>
              <a:t> PC in the US and </a:t>
            </a:r>
            <a:r>
              <a:rPr lang="en-GB" sz="1800" dirty="0" err="1">
                <a:solidFill>
                  <a:srgbClr val="000000"/>
                </a:solidFill>
                <a:ea typeface="Calibri" panose="020F0502020204030204" pitchFamily="34" charset="0"/>
                <a:cs typeface="Times New Roman" panose="02020603050405020304" pitchFamily="18" charset="0"/>
              </a:rPr>
              <a:t>Dartevelle</a:t>
            </a:r>
            <a:r>
              <a:rPr lang="en-GB" sz="1800" dirty="0">
                <a:solidFill>
                  <a:srgbClr val="000000"/>
                </a:solidFill>
                <a:ea typeface="Calibri" panose="020F0502020204030204" pitchFamily="34" charset="0"/>
                <a:cs typeface="Times New Roman" panose="02020603050405020304" pitchFamily="18" charset="0"/>
              </a:rPr>
              <a:t> </a:t>
            </a:r>
            <a:r>
              <a:rPr lang="en-GB" sz="1800" dirty="0" err="1">
                <a:solidFill>
                  <a:srgbClr val="000000"/>
                </a:solidFill>
                <a:ea typeface="Calibri" panose="020F0502020204030204" pitchFamily="34" charset="0"/>
                <a:cs typeface="Times New Roman" panose="02020603050405020304" pitchFamily="18" charset="0"/>
              </a:rPr>
              <a:t>Dubest</a:t>
            </a:r>
            <a:r>
              <a:rPr lang="en-GB" sz="1800" dirty="0">
                <a:solidFill>
                  <a:srgbClr val="000000"/>
                </a:solidFill>
                <a:ea typeface="Calibri" panose="020F0502020204030204" pitchFamily="34" charset="0"/>
                <a:cs typeface="Times New Roman" panose="02020603050405020304" pitchFamily="18" charset="0"/>
              </a:rPr>
              <a:t> </a:t>
            </a:r>
            <a:r>
              <a:rPr lang="en-GB" sz="1800" dirty="0" err="1">
                <a:solidFill>
                  <a:srgbClr val="000000"/>
                </a:solidFill>
                <a:ea typeface="Calibri" panose="020F0502020204030204" pitchFamily="34" charset="0"/>
                <a:cs typeface="Times New Roman" panose="02020603050405020304" pitchFamily="18" charset="0"/>
              </a:rPr>
              <a:t>Bellanca</a:t>
            </a:r>
            <a:r>
              <a:rPr lang="en-GB" sz="1800" dirty="0">
                <a:solidFill>
                  <a:srgbClr val="000000"/>
                </a:solidFill>
                <a:ea typeface="Calibri" panose="020F0502020204030204" pitchFamily="34" charset="0"/>
                <a:cs typeface="Times New Roman" panose="02020603050405020304" pitchFamily="18" charset="0"/>
              </a:rPr>
              <a:t> &amp; </a:t>
            </a:r>
            <a:r>
              <a:rPr lang="en-GB" sz="1800" dirty="0" err="1">
                <a:solidFill>
                  <a:srgbClr val="000000"/>
                </a:solidFill>
                <a:ea typeface="Calibri" panose="020F0502020204030204" pitchFamily="34" charset="0"/>
                <a:cs typeface="Times New Roman" panose="02020603050405020304" pitchFamily="18" charset="0"/>
              </a:rPr>
              <a:t>Associés</a:t>
            </a:r>
            <a:r>
              <a:rPr lang="en-GB" sz="1800" dirty="0">
                <a:solidFill>
                  <a:srgbClr val="000000"/>
                </a:solidFill>
                <a:ea typeface="Calibri" panose="020F0502020204030204" pitchFamily="34" charset="0"/>
                <a:cs typeface="Times New Roman" panose="02020603050405020304" pitchFamily="18" charset="0"/>
              </a:rPr>
              <a:t> in France.</a:t>
            </a: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GB" sz="700" dirty="0"/>
          </a:p>
          <a:p>
            <a:pPr marL="342900" lvl="0" indent="-342900" algn="just">
              <a:buFont typeface="Wingdings" panose="05000000000000000000" pitchFamily="2" charset="2"/>
              <a:buChar char="§"/>
            </a:pPr>
            <a:r>
              <a:rPr lang="en-GB" sz="1800" dirty="0">
                <a:solidFill>
                  <a:srgbClr val="000000"/>
                </a:solidFill>
                <a:ea typeface="Calibri" panose="020F0502020204030204" pitchFamily="34" charset="0"/>
                <a:cs typeface="Times New Roman" panose="02020603050405020304" pitchFamily="18" charset="0"/>
              </a:rPr>
              <a:t>Common themes:</a:t>
            </a:r>
          </a:p>
          <a:p>
            <a:pPr marL="800089" lvl="1" indent="-342900" algn="just">
              <a:buFont typeface="Wingdings" panose="05000000000000000000" pitchFamily="2" charset="2"/>
              <a:buChar char="§"/>
            </a:pPr>
            <a:r>
              <a:rPr lang="en-GB" sz="1800" dirty="0">
                <a:solidFill>
                  <a:srgbClr val="000000"/>
                </a:solidFill>
                <a:effectLst/>
                <a:ea typeface="Calibri" panose="020F0502020204030204" pitchFamily="34" charset="0"/>
                <a:cs typeface="Times New Roman" panose="02020603050405020304" pitchFamily="18" charset="0"/>
              </a:rPr>
              <a:t>Compliance with the ISO standard could have a variety of potential evidential implications in civil and criminal proceedings. </a:t>
            </a:r>
          </a:p>
          <a:p>
            <a:pPr marL="800089" lvl="1" indent="-342900" algn="just">
              <a:buFont typeface="Wingdings" panose="05000000000000000000" pitchFamily="2" charset="2"/>
              <a:buChar char="§"/>
            </a:pPr>
            <a:r>
              <a:rPr lang="en-GB" sz="1800" dirty="0">
                <a:solidFill>
                  <a:srgbClr val="000000"/>
                </a:solidFill>
                <a:ea typeface="Calibri" panose="020F0502020204030204" pitchFamily="34" charset="0"/>
                <a:cs typeface="Times New Roman" panose="02020603050405020304" pitchFamily="18" charset="0"/>
              </a:rPr>
              <a:t>In the US: “</a:t>
            </a:r>
            <a:r>
              <a:rPr lang="en-GB" sz="1800" i="1" dirty="0">
                <a:solidFill>
                  <a:srgbClr val="000000"/>
                </a:solidFill>
                <a:ea typeface="Calibri" panose="020F0502020204030204" pitchFamily="34" charset="0"/>
                <a:cs typeface="Times New Roman" panose="02020603050405020304" pitchFamily="18" charset="0"/>
              </a:rPr>
              <a:t>A court is more likely to find that an employer fulfilled its duty of care if the employer puts into place procedures and strategies to mitigate all reasonably foreseeable risks that an employee might encounter while travelling</a:t>
            </a:r>
            <a:r>
              <a:rPr lang="en-GB" sz="1800" dirty="0">
                <a:solidFill>
                  <a:srgbClr val="000000"/>
                </a:solidFill>
                <a:ea typeface="Calibri" panose="020F0502020204030204" pitchFamily="34" charset="0"/>
                <a:cs typeface="Times New Roman" panose="02020603050405020304" pitchFamily="18" charset="0"/>
              </a:rPr>
              <a:t>”.</a:t>
            </a:r>
          </a:p>
          <a:p>
            <a:pPr marL="800089" lvl="1" indent="-342900" algn="just">
              <a:buFont typeface="Wingdings" panose="05000000000000000000" pitchFamily="2" charset="2"/>
              <a:buChar char="§"/>
            </a:pPr>
            <a:r>
              <a:rPr lang="en-GB" sz="1800" dirty="0">
                <a:solidFill>
                  <a:srgbClr val="000000"/>
                </a:solidFill>
                <a:ea typeface="Calibri" panose="020F0502020204030204" pitchFamily="34" charset="0"/>
                <a:cs typeface="Times New Roman" panose="02020603050405020304" pitchFamily="18" charset="0"/>
              </a:rPr>
              <a:t>I</a:t>
            </a:r>
            <a:r>
              <a:rPr lang="en-GB" sz="1800" dirty="0">
                <a:solidFill>
                  <a:srgbClr val="000000"/>
                </a:solidFill>
                <a:effectLst/>
                <a:ea typeface="Calibri" panose="020F0502020204030204" pitchFamily="34" charset="0"/>
                <a:cs typeface="Times New Roman" panose="02020603050405020304" pitchFamily="18" charset="0"/>
              </a:rPr>
              <a:t>n France: “</a:t>
            </a:r>
            <a:r>
              <a:rPr lang="en-GB" sz="1800" i="1" dirty="0">
                <a:solidFill>
                  <a:srgbClr val="000000"/>
                </a:solidFill>
                <a:effectLst/>
                <a:ea typeface="Calibri" panose="020F0502020204030204" pitchFamily="34" charset="0"/>
                <a:cs typeface="Times New Roman" panose="02020603050405020304" pitchFamily="18" charset="0"/>
              </a:rPr>
              <a:t>ISO 31030 appears to be a new tool for the employers to demonstrate their exoneration from liability in the event of damage suffered by one of their employees while travelling on business, to the extent that the provisions of this standard are more precise than the legal regulatory requirements of the French Labour code...”.</a:t>
            </a:r>
          </a:p>
          <a:p>
            <a:pPr marL="285750" indent="-285750">
              <a:buFont typeface="Wingdings" panose="05000000000000000000" pitchFamily="2" charset="2"/>
              <a:buChar char="§"/>
            </a:pPr>
            <a:endParaRPr lang="en-GB" dirty="0"/>
          </a:p>
          <a:p>
            <a:pPr marL="0" indent="0">
              <a:lnSpc>
                <a:spcPct val="107000"/>
              </a:lnSpc>
              <a:spcAft>
                <a:spcPts val="800"/>
              </a:spcAft>
              <a:buNone/>
            </a:pPr>
            <a:endParaRPr lang="en-GB" sz="2400" dirty="0"/>
          </a:p>
        </p:txBody>
      </p:sp>
      <p:sp>
        <p:nvSpPr>
          <p:cNvPr id="6" name="Title 12">
            <a:extLst>
              <a:ext uri="{FF2B5EF4-FFF2-40B4-BE49-F238E27FC236}">
                <a16:creationId xmlns:a16="http://schemas.microsoft.com/office/drawing/2014/main" id="{E9536658-0964-D997-6808-176470D9F643}"/>
              </a:ext>
            </a:extLst>
          </p:cNvPr>
          <p:cNvSpPr txBox="1">
            <a:spLocks/>
          </p:cNvSpPr>
          <p:nvPr/>
        </p:nvSpPr>
        <p:spPr>
          <a:xfrm>
            <a:off x="370233" y="118510"/>
            <a:ext cx="6567280" cy="676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kern="1200" baseline="0">
                <a:solidFill>
                  <a:schemeClr val="bg1"/>
                </a:solidFill>
                <a:latin typeface="Calibri Light" charset="0"/>
                <a:ea typeface="+mj-ea"/>
                <a:cs typeface="+mj-cs"/>
              </a:defRPr>
            </a:lvl1pPr>
          </a:lstStyle>
          <a:p>
            <a:r>
              <a:rPr lang="en-US" sz="3200" dirty="0"/>
              <a:t>US and French Position</a:t>
            </a:r>
          </a:p>
        </p:txBody>
      </p:sp>
    </p:spTree>
    <p:extLst>
      <p:ext uri="{BB962C8B-B14F-4D97-AF65-F5344CB8AC3E}">
        <p14:creationId xmlns:p14="http://schemas.microsoft.com/office/powerpoint/2010/main" val="299576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US" sz="2800" dirty="0"/>
              <a:t>The Complexity of International Legal Risk</a:t>
            </a:r>
          </a:p>
        </p:txBody>
      </p:sp>
      <p:graphicFrame>
        <p:nvGraphicFramePr>
          <p:cNvPr id="5" name="Diagram 4">
            <a:extLst>
              <a:ext uri="{FF2B5EF4-FFF2-40B4-BE49-F238E27FC236}">
                <a16:creationId xmlns:a16="http://schemas.microsoft.com/office/drawing/2014/main" id="{E1BCD1B6-6F00-90E6-9B5D-506CDDF4E8D0}"/>
              </a:ext>
            </a:extLst>
          </p:cNvPr>
          <p:cNvGraphicFramePr/>
          <p:nvPr>
            <p:extLst>
              <p:ext uri="{D42A27DB-BD31-4B8C-83A1-F6EECF244321}">
                <p14:modId xmlns:p14="http://schemas.microsoft.com/office/powerpoint/2010/main" val="387253835"/>
              </p:ext>
            </p:extLst>
          </p:nvPr>
        </p:nvGraphicFramePr>
        <p:xfrm>
          <a:off x="0" y="1188830"/>
          <a:ext cx="8102600" cy="537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29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12C04F9-AD4D-C87D-D0C5-51D53D3AF8AF}"/>
              </a:ext>
            </a:extLst>
          </p:cNvPr>
          <p:cNvSpPr>
            <a:spLocks noGrp="1"/>
          </p:cNvSpPr>
          <p:nvPr>
            <p:ph idx="1"/>
          </p:nvPr>
        </p:nvSpPr>
        <p:spPr>
          <a:xfrm>
            <a:off x="58196" y="1085511"/>
            <a:ext cx="8958804" cy="2977239"/>
          </a:xfrm>
        </p:spPr>
        <p:txBody>
          <a:bodyPr vert="horz" lIns="91440" tIns="45720" rIns="91440" bIns="45720" rtlCol="0" anchor="t">
            <a:noAutofit/>
          </a:bodyPr>
          <a:lstStyle/>
          <a:p>
            <a:pPr marL="285750" lvl="0" indent="-285750" algn="just">
              <a:buFont typeface="Wingdings" panose="05000000000000000000" pitchFamily="2" charset="2"/>
              <a:buChar char="§"/>
            </a:pPr>
            <a:r>
              <a:rPr lang="en-GB" sz="1800" dirty="0">
                <a:solidFill>
                  <a:srgbClr val="000000"/>
                </a:solidFill>
                <a:ea typeface="Calibri" panose="020F0502020204030204" pitchFamily="34" charset="0"/>
                <a:cs typeface="Times New Roman" panose="02020603050405020304" pitchFamily="18" charset="0"/>
              </a:rPr>
              <a:t>Internal risk assessments and mapping as a starting point. </a:t>
            </a:r>
          </a:p>
          <a:p>
            <a:pPr lvl="0" algn="just"/>
            <a:endParaRPr lang="en-GB" sz="1800" dirty="0">
              <a:solidFill>
                <a:srgbClr val="000000"/>
              </a:solidFill>
              <a:ea typeface="Calibri" panose="020F0502020204030204" pitchFamily="34" charset="0"/>
              <a:cs typeface="Times New Roman" panose="02020603050405020304" pitchFamily="18" charset="0"/>
            </a:endParaRPr>
          </a:p>
          <a:p>
            <a:pPr marL="285750" lvl="0" indent="-285750" algn="just">
              <a:buFont typeface="Wingdings" panose="05000000000000000000" pitchFamily="2" charset="2"/>
              <a:buChar char="§"/>
            </a:pPr>
            <a:r>
              <a:rPr lang="en-GB" sz="1800" dirty="0">
                <a:solidFill>
                  <a:srgbClr val="000000"/>
                </a:solidFill>
                <a:ea typeface="Calibri" panose="020F0502020204030204" pitchFamily="34" charset="0"/>
                <a:cs typeface="Times New Roman" panose="02020603050405020304" pitchFamily="18" charset="0"/>
              </a:rPr>
              <a:t>If serious risks are identified, consider l</a:t>
            </a:r>
            <a:r>
              <a:rPr lang="en-GB" sz="1800" dirty="0">
                <a:solidFill>
                  <a:srgbClr val="000000"/>
                </a:solidFill>
                <a:effectLst/>
                <a:ea typeface="Calibri" panose="020F0502020204030204" pitchFamily="34" charset="0"/>
                <a:cs typeface="Times New Roman" panose="02020603050405020304" pitchFamily="18" charset="0"/>
              </a:rPr>
              <a:t>egal risk analysis.  </a:t>
            </a:r>
          </a:p>
          <a:p>
            <a:pPr lvl="0" algn="just"/>
            <a:endParaRPr lang="en-GB" sz="1800" dirty="0">
              <a:solidFill>
                <a:srgbClr val="000000"/>
              </a:solidFill>
              <a:ea typeface="Calibri" panose="020F0502020204030204" pitchFamily="34" charset="0"/>
              <a:cs typeface="Times New Roman" panose="02020603050405020304" pitchFamily="18" charset="0"/>
            </a:endParaRPr>
          </a:p>
          <a:p>
            <a:pPr marL="285750" lvl="0" indent="-285750" algn="just">
              <a:buFont typeface="Wingdings" panose="05000000000000000000" pitchFamily="2" charset="2"/>
              <a:buChar char="§"/>
            </a:pPr>
            <a:r>
              <a:rPr lang="en-GB" sz="1800" dirty="0">
                <a:solidFill>
                  <a:srgbClr val="000000"/>
                </a:solidFill>
                <a:effectLst/>
                <a:ea typeface="Calibri" panose="020F0502020204030204" pitchFamily="34" charset="0"/>
                <a:cs typeface="Times New Roman" panose="02020603050405020304" pitchFamily="18" charset="0"/>
              </a:rPr>
              <a:t>Executive training on </a:t>
            </a:r>
            <a:r>
              <a:rPr lang="en-GB" sz="1800" dirty="0">
                <a:solidFill>
                  <a:srgbClr val="000000"/>
                </a:solidFill>
                <a:ea typeface="Calibri" panose="020F0502020204030204" pitchFamily="34" charset="0"/>
                <a:cs typeface="Times New Roman" panose="02020603050405020304" pitchFamily="18" charset="0"/>
              </a:rPr>
              <a:t>health &amp; safety</a:t>
            </a:r>
            <a:r>
              <a:rPr lang="en-GB" sz="1800" dirty="0">
                <a:solidFill>
                  <a:srgbClr val="000000"/>
                </a:solidFill>
                <a:effectLst/>
                <a:ea typeface="Calibri" panose="020F0502020204030204" pitchFamily="34" charset="0"/>
                <a:cs typeface="Times New Roman" panose="02020603050405020304" pitchFamily="18" charset="0"/>
              </a:rPr>
              <a:t> risk.</a:t>
            </a:r>
          </a:p>
          <a:p>
            <a:pPr lvl="0" algn="just"/>
            <a:endParaRPr lang="en-GB" sz="1800" dirty="0">
              <a:solidFill>
                <a:srgbClr val="000000"/>
              </a:solidFill>
              <a:effectLst/>
              <a:ea typeface="Calibri" panose="020F0502020204030204" pitchFamily="34" charset="0"/>
              <a:cs typeface="Times New Roman" panose="02020603050405020304" pitchFamily="18" charset="0"/>
            </a:endParaRPr>
          </a:p>
          <a:p>
            <a:pPr marL="285750" lvl="0" indent="-285750" algn="just">
              <a:buFont typeface="Wingdings" panose="05000000000000000000" pitchFamily="2" charset="2"/>
              <a:buChar char="§"/>
            </a:pPr>
            <a:r>
              <a:rPr lang="en-GB" sz="1800" dirty="0">
                <a:solidFill>
                  <a:srgbClr val="000000"/>
                </a:solidFill>
                <a:effectLst/>
                <a:ea typeface="Calibri" panose="020F0502020204030204" pitchFamily="34" charset="0"/>
                <a:cs typeface="Times New Roman" panose="02020603050405020304" pitchFamily="18" charset="0"/>
              </a:rPr>
              <a:t>Read the white paper available via the conference app.</a:t>
            </a:r>
          </a:p>
          <a:p>
            <a:pPr lvl="0" algn="just"/>
            <a:endParaRPr lang="en-GB" sz="1800" dirty="0">
              <a:solidFill>
                <a:srgbClr val="000000"/>
              </a:solidFill>
              <a:effectLst/>
              <a:ea typeface="Calibri" panose="020F0502020204030204" pitchFamily="34" charset="0"/>
              <a:cs typeface="Times New Roman" panose="02020603050405020304" pitchFamily="18" charset="0"/>
            </a:endParaRPr>
          </a:p>
          <a:p>
            <a:pPr marL="285750" lvl="0" indent="-285750" algn="just">
              <a:buFont typeface="Wingdings" panose="05000000000000000000" pitchFamily="2" charset="2"/>
              <a:buChar char="§"/>
            </a:pPr>
            <a:r>
              <a:rPr lang="en-GB" sz="1800" dirty="0">
                <a:solidFill>
                  <a:srgbClr val="000000"/>
                </a:solidFill>
                <a:latin typeface="Calibri"/>
                <a:ea typeface="Calibri" panose="020F0502020204030204" pitchFamily="34" charset="0"/>
                <a:cs typeface="Times New Roman"/>
              </a:rPr>
              <a:t>Conference for legal and compliance teams and executives in London, 15 November 2022.</a:t>
            </a:r>
            <a:endParaRPr lang="en-GB" sz="1800" dirty="0">
              <a:solidFill>
                <a:srgbClr val="000000"/>
              </a:solidFill>
              <a:effectLst/>
              <a:latin typeface="Calibri"/>
              <a:ea typeface="Calibri" panose="020F0502020204030204" pitchFamily="34" charset="0"/>
              <a:cs typeface="Times New Roman"/>
            </a:endParaRPr>
          </a:p>
          <a:p>
            <a:pPr lvl="0" algn="just"/>
            <a:endParaRPr lang="en-GB" sz="1600" dirty="0">
              <a:effectLst/>
              <a:ea typeface="Calibri" panose="020F0502020204030204" pitchFamily="34" charset="0"/>
              <a:cs typeface="Times New Roman" panose="02020603050405020304" pitchFamily="18" charset="0"/>
            </a:endParaRPr>
          </a:p>
          <a:p>
            <a:pPr marL="285750" lvl="0" indent="-285750" algn="just">
              <a:buFont typeface="Wingdings" panose="05000000000000000000" pitchFamily="2" charset="2"/>
              <a:buChar char="§"/>
            </a:pPr>
            <a:endParaRPr lang="en-GB" sz="1600" dirty="0">
              <a:solidFill>
                <a:srgbClr val="000000"/>
              </a:solidFill>
              <a:effectLst/>
              <a:ea typeface="Calibri" panose="020F0502020204030204" pitchFamily="34" charset="0"/>
              <a:cs typeface="Times New Roman" panose="02020603050405020304" pitchFamily="18" charset="0"/>
            </a:endParaRPr>
          </a:p>
          <a:p>
            <a:endParaRPr lang="en-GB" sz="1100" dirty="0"/>
          </a:p>
        </p:txBody>
      </p:sp>
      <p:sp>
        <p:nvSpPr>
          <p:cNvPr id="6" name="Title 12">
            <a:extLst>
              <a:ext uri="{FF2B5EF4-FFF2-40B4-BE49-F238E27FC236}">
                <a16:creationId xmlns:a16="http://schemas.microsoft.com/office/drawing/2014/main" id="{E9536658-0964-D997-6808-176470D9F643}"/>
              </a:ext>
            </a:extLst>
          </p:cNvPr>
          <p:cNvSpPr txBox="1">
            <a:spLocks/>
          </p:cNvSpPr>
          <p:nvPr/>
        </p:nvSpPr>
        <p:spPr>
          <a:xfrm>
            <a:off x="370233" y="118510"/>
            <a:ext cx="6567280" cy="676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kern="1200" baseline="0">
                <a:solidFill>
                  <a:schemeClr val="bg1"/>
                </a:solidFill>
                <a:latin typeface="Calibri Light" charset="0"/>
                <a:ea typeface="+mj-ea"/>
                <a:cs typeface="+mj-cs"/>
              </a:defRPr>
            </a:lvl1pPr>
          </a:lstStyle>
          <a:p>
            <a:r>
              <a:rPr lang="en-US" sz="3200" dirty="0"/>
              <a:t>Proportionate Risk-Based Steps </a:t>
            </a:r>
          </a:p>
        </p:txBody>
      </p:sp>
    </p:spTree>
    <p:extLst>
      <p:ext uri="{BB962C8B-B14F-4D97-AF65-F5344CB8AC3E}">
        <p14:creationId xmlns:p14="http://schemas.microsoft.com/office/powerpoint/2010/main" val="241009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E3CE5"/>
        </a:solidFill>
        <a:effectLst/>
      </p:bgPr>
    </p:bg>
    <p:spTree>
      <p:nvGrpSpPr>
        <p:cNvPr id="1" name=""/>
        <p:cNvGrpSpPr/>
        <p:nvPr/>
      </p:nvGrpSpPr>
      <p:grpSpPr>
        <a:xfrm>
          <a:off x="0" y="0"/>
          <a:ext cx="0" cy="0"/>
          <a:chOff x="0" y="0"/>
          <a:chExt cx="0" cy="0"/>
        </a:xfrm>
      </p:grpSpPr>
      <p:sp>
        <p:nvSpPr>
          <p:cNvPr id="2" name="Title 2"/>
          <p:cNvSpPr txBox="1">
            <a:spLocks/>
          </p:cNvSpPr>
          <p:nvPr/>
        </p:nvSpPr>
        <p:spPr>
          <a:xfrm>
            <a:off x="596405" y="1724250"/>
            <a:ext cx="3746458"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4400" dirty="0">
                <a:solidFill>
                  <a:schemeClr val="bg1">
                    <a:lumMod val="95000"/>
                  </a:schemeClr>
                </a:solidFill>
                <a:latin typeface="+mj-lt"/>
              </a:rPr>
              <a:t>Advice from an (Ex)-Travel Manager</a:t>
            </a:r>
          </a:p>
        </p:txBody>
      </p:sp>
      <p:pic>
        <p:nvPicPr>
          <p:cNvPr id="3" name="Graphic 2">
            <a:extLst>
              <a:ext uri="{FF2B5EF4-FFF2-40B4-BE49-F238E27FC236}">
                <a16:creationId xmlns:a16="http://schemas.microsoft.com/office/drawing/2014/main" id="{04B07708-65A9-C942-AE66-99E0ABA797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152" y="3536176"/>
            <a:ext cx="3415660" cy="1466748"/>
          </a:xfrm>
          <a:prstGeom prst="rect">
            <a:avLst/>
          </a:prstGeom>
        </p:spPr>
      </p:pic>
      <p:sp>
        <p:nvSpPr>
          <p:cNvPr id="4" name="Rounded Rectangle 2">
            <a:extLst>
              <a:ext uri="{FF2B5EF4-FFF2-40B4-BE49-F238E27FC236}">
                <a16:creationId xmlns:a16="http://schemas.microsoft.com/office/drawing/2014/main" id="{265E2CEF-AA41-56B3-2BF8-9A7FCF259466}"/>
              </a:ext>
            </a:extLst>
          </p:cNvPr>
          <p:cNvSpPr/>
          <p:nvPr/>
        </p:nvSpPr>
        <p:spPr>
          <a:xfrm>
            <a:off x="373160" y="382569"/>
            <a:ext cx="3197355" cy="469254"/>
          </a:xfrm>
          <a:prstGeom prst="roundRect">
            <a:avLst>
              <a:gd name="adj" fmla="val 50000"/>
            </a:avLst>
          </a:prstGeom>
          <a:solidFill>
            <a:srgbClr val="213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itle 2">
            <a:extLst>
              <a:ext uri="{FF2B5EF4-FFF2-40B4-BE49-F238E27FC236}">
                <a16:creationId xmlns:a16="http://schemas.microsoft.com/office/drawing/2014/main" id="{B68953CC-E7CF-2206-DCB4-D5E53479B53E}"/>
              </a:ext>
            </a:extLst>
          </p:cNvPr>
          <p:cNvSpPr txBox="1">
            <a:spLocks/>
          </p:cNvSpPr>
          <p:nvPr/>
        </p:nvSpPr>
        <p:spPr>
          <a:xfrm>
            <a:off x="596404" y="388873"/>
            <a:ext cx="2746236" cy="46925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1400" b="1" dirty="0">
                <a:solidFill>
                  <a:schemeClr val="bg1">
                    <a:lumMod val="95000"/>
                  </a:schemeClr>
                </a:solidFill>
                <a:latin typeface="Calibri" panose="020F0502020204030204" pitchFamily="34" charset="0"/>
                <a:cs typeface="Calibri" panose="020F0502020204030204" pitchFamily="34" charset="0"/>
              </a:rPr>
              <a:t>Lee Whiteing</a:t>
            </a:r>
            <a:r>
              <a:rPr lang="en-US" sz="1400" dirty="0">
                <a:solidFill>
                  <a:schemeClr val="bg1">
                    <a:lumMod val="95000"/>
                  </a:schemeClr>
                </a:solidFill>
                <a:latin typeface="Calibri" panose="020F0502020204030204" pitchFamily="34" charset="0"/>
                <a:cs typeface="Calibri" panose="020F0502020204030204" pitchFamily="34" charset="0"/>
              </a:rPr>
              <a:t>, Director, </a:t>
            </a:r>
          </a:p>
          <a:p>
            <a:r>
              <a:rPr lang="en-US" sz="1400" i="1" dirty="0">
                <a:solidFill>
                  <a:schemeClr val="bg1">
                    <a:lumMod val="95000"/>
                  </a:schemeClr>
                </a:solidFill>
                <a:latin typeface="Calibri" panose="020F0502020204030204" pitchFamily="34" charset="0"/>
                <a:cs typeface="Calibri" panose="020F0502020204030204" pitchFamily="34" charset="0"/>
              </a:rPr>
              <a:t>Global Secure Accreditation</a:t>
            </a:r>
          </a:p>
        </p:txBody>
      </p:sp>
      <p:pic>
        <p:nvPicPr>
          <p:cNvPr id="6" name="Picture 5" descr="A person in a suit&#10;&#10;Description automatically generated with low confidence">
            <a:extLst>
              <a:ext uri="{FF2B5EF4-FFF2-40B4-BE49-F238E27FC236}">
                <a16:creationId xmlns:a16="http://schemas.microsoft.com/office/drawing/2014/main" id="{57F06987-5702-F658-F75C-60CFDF5F1190}"/>
              </a:ext>
            </a:extLst>
          </p:cNvPr>
          <p:cNvPicPr>
            <a:picLocks noChangeAspect="1"/>
          </p:cNvPicPr>
          <p:nvPr/>
        </p:nvPicPr>
        <p:blipFill rotWithShape="1">
          <a:blip r:embed="rId4"/>
          <a:srcRect l="33859" t="21069" r="33681" b="20974"/>
          <a:stretch/>
        </p:blipFill>
        <p:spPr>
          <a:xfrm>
            <a:off x="4342862" y="266773"/>
            <a:ext cx="3891798" cy="3908728"/>
          </a:xfrm>
          <a:prstGeom prst="rect">
            <a:avLst/>
          </a:prstGeom>
        </p:spPr>
      </p:pic>
      <p:pic>
        <p:nvPicPr>
          <p:cNvPr id="7" name="Picture 6">
            <a:extLst>
              <a:ext uri="{FF2B5EF4-FFF2-40B4-BE49-F238E27FC236}">
                <a16:creationId xmlns:a16="http://schemas.microsoft.com/office/drawing/2014/main" id="{AF6C1139-DD4E-9B7A-509A-7B7AA2A434BC}"/>
              </a:ext>
            </a:extLst>
          </p:cNvPr>
          <p:cNvPicPr>
            <a:picLocks noChangeAspect="1"/>
          </p:cNvPicPr>
          <p:nvPr/>
        </p:nvPicPr>
        <p:blipFill>
          <a:blip r:embed="rId5"/>
          <a:stretch>
            <a:fillRect/>
          </a:stretch>
        </p:blipFill>
        <p:spPr>
          <a:xfrm>
            <a:off x="3912910" y="4374298"/>
            <a:ext cx="5138199" cy="612978"/>
          </a:xfrm>
          <a:prstGeom prst="rect">
            <a:avLst/>
          </a:prstGeom>
        </p:spPr>
      </p:pic>
    </p:spTree>
    <p:extLst>
      <p:ext uri="{BB962C8B-B14F-4D97-AF65-F5344CB8AC3E}">
        <p14:creationId xmlns:p14="http://schemas.microsoft.com/office/powerpoint/2010/main" val="186005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US" sz="2800" dirty="0"/>
              <a:t>Advice from an (Ex)-Travel Manager </a:t>
            </a:r>
          </a:p>
        </p:txBody>
      </p:sp>
      <p:sp>
        <p:nvSpPr>
          <p:cNvPr id="5" name="Content Placeholder 4">
            <a:extLst>
              <a:ext uri="{FF2B5EF4-FFF2-40B4-BE49-F238E27FC236}">
                <a16:creationId xmlns:a16="http://schemas.microsoft.com/office/drawing/2014/main" id="{29DF235D-4ECB-E6F4-E159-37CCA89916EA}"/>
              </a:ext>
            </a:extLst>
          </p:cNvPr>
          <p:cNvSpPr>
            <a:spLocks noGrp="1"/>
          </p:cNvSpPr>
          <p:nvPr>
            <p:ph idx="1"/>
          </p:nvPr>
        </p:nvSpPr>
        <p:spPr>
          <a:xfrm>
            <a:off x="0" y="962140"/>
            <a:ext cx="9143999" cy="4045842"/>
          </a:xfrm>
        </p:spPr>
        <p:txBody>
          <a:bodyPr/>
          <a:lstStyle/>
          <a:p>
            <a:pPr marL="342900" indent="-342900" algn="l">
              <a:spcAft>
                <a:spcPts val="1200"/>
              </a:spcAft>
              <a:buFont typeface="Wingdings" panose="05000000000000000000" pitchFamily="2" charset="2"/>
              <a:buChar char="§"/>
            </a:pPr>
            <a:r>
              <a:rPr lang="en-GB" sz="1800" dirty="0">
                <a:latin typeface="EMBEDDED_7+Cambria"/>
              </a:rPr>
              <a:t>ISO 31030 credibility and reach</a:t>
            </a:r>
          </a:p>
          <a:p>
            <a:pPr marL="342900" indent="-342900" algn="l">
              <a:spcAft>
                <a:spcPts val="1200"/>
              </a:spcAft>
              <a:buFont typeface="Wingdings" panose="05000000000000000000" pitchFamily="2" charset="2"/>
              <a:buChar char="§"/>
            </a:pPr>
            <a:r>
              <a:rPr lang="en-GB" sz="1800" dirty="0"/>
              <a:t>A concern but also an opportunity</a:t>
            </a:r>
          </a:p>
          <a:p>
            <a:pPr marL="342900" indent="-342900" algn="l">
              <a:spcAft>
                <a:spcPts val="1200"/>
              </a:spcAft>
              <a:buFont typeface="Wingdings" panose="05000000000000000000" pitchFamily="2" charset="2"/>
              <a:buChar char="§"/>
            </a:pPr>
            <a:r>
              <a:rPr lang="en-GB" sz="1800" dirty="0"/>
              <a:t>Practical steps</a:t>
            </a:r>
          </a:p>
          <a:p>
            <a:pPr marL="800100" lvl="1" indent="-342900">
              <a:spcAft>
                <a:spcPts val="1200"/>
              </a:spcAft>
              <a:buFont typeface="Wingdings" panose="05000000000000000000" pitchFamily="2" charset="2"/>
              <a:buChar char="§"/>
            </a:pPr>
            <a:r>
              <a:rPr lang="en-GB" sz="1800" dirty="0"/>
              <a:t>Get a copy of the standard</a:t>
            </a:r>
          </a:p>
          <a:p>
            <a:pPr marL="800100" lvl="1" indent="-342900">
              <a:spcAft>
                <a:spcPts val="1200"/>
              </a:spcAft>
              <a:buFont typeface="Wingdings" panose="05000000000000000000" pitchFamily="2" charset="2"/>
              <a:buChar char="§"/>
            </a:pPr>
            <a:r>
              <a:rPr lang="en-GB" sz="1800" dirty="0"/>
              <a:t>Review your policy against the standard</a:t>
            </a:r>
          </a:p>
          <a:p>
            <a:pPr marL="800100" lvl="1" indent="-342900">
              <a:spcAft>
                <a:spcPts val="1200"/>
              </a:spcAft>
              <a:buFont typeface="Wingdings" panose="05000000000000000000" pitchFamily="2" charset="2"/>
              <a:buChar char="§"/>
            </a:pPr>
            <a:r>
              <a:rPr lang="en-GB" sz="1800" dirty="0"/>
              <a:t>Get a clear understanding of existing gaps</a:t>
            </a:r>
          </a:p>
          <a:p>
            <a:pPr marL="800100" lvl="1" indent="-342900">
              <a:spcAft>
                <a:spcPts val="1200"/>
              </a:spcAft>
              <a:buFont typeface="Wingdings" panose="05000000000000000000" pitchFamily="2" charset="2"/>
              <a:buChar char="§"/>
            </a:pPr>
            <a:r>
              <a:rPr lang="en-GB" sz="1800" dirty="0"/>
              <a:t>Put in place a plan to close these gaps with realistic time frames</a:t>
            </a:r>
          </a:p>
          <a:p>
            <a:pPr marL="800100" lvl="1" indent="-342900">
              <a:spcAft>
                <a:spcPts val="1200"/>
              </a:spcAft>
              <a:buFont typeface="Wingdings" panose="05000000000000000000" pitchFamily="2" charset="2"/>
              <a:buChar char="§"/>
            </a:pPr>
            <a:r>
              <a:rPr lang="en-GB" sz="1800" dirty="0"/>
              <a:t>Promote revised policy</a:t>
            </a:r>
          </a:p>
          <a:p>
            <a:pPr marL="800100" lvl="1" indent="-342900">
              <a:spcAft>
                <a:spcPts val="1200"/>
              </a:spcAft>
              <a:buFont typeface="Wingdings" panose="05000000000000000000" pitchFamily="2" charset="2"/>
              <a:buChar char="§"/>
            </a:pPr>
            <a:r>
              <a:rPr lang="en-GB" sz="1800" dirty="0"/>
              <a:t>Create a feedback loop</a:t>
            </a:r>
          </a:p>
        </p:txBody>
      </p:sp>
    </p:spTree>
    <p:extLst>
      <p:ext uri="{BB962C8B-B14F-4D97-AF65-F5344CB8AC3E}">
        <p14:creationId xmlns:p14="http://schemas.microsoft.com/office/powerpoint/2010/main" val="164090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620488" y="1990380"/>
            <a:ext cx="3903024"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3700" dirty="0">
                <a:solidFill>
                  <a:schemeClr val="bg1">
                    <a:lumMod val="95000"/>
                  </a:schemeClr>
                </a:solidFill>
                <a:latin typeface="+mj-lt"/>
              </a:rPr>
              <a:t>Any questions?</a:t>
            </a:r>
          </a:p>
        </p:txBody>
      </p:sp>
      <p:pic>
        <p:nvPicPr>
          <p:cNvPr id="5" name="Graphic 4">
            <a:extLst>
              <a:ext uri="{FF2B5EF4-FFF2-40B4-BE49-F238E27FC236}">
                <a16:creationId xmlns:a16="http://schemas.microsoft.com/office/drawing/2014/main" id="{945649C8-EF85-854D-A463-97C6C948A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8442" y="3536176"/>
            <a:ext cx="3415660" cy="1466748"/>
          </a:xfrm>
          <a:prstGeom prst="rect">
            <a:avLst/>
          </a:prstGeom>
        </p:spPr>
      </p:pic>
    </p:spTree>
    <p:extLst>
      <p:ext uri="{BB962C8B-B14F-4D97-AF65-F5344CB8AC3E}">
        <p14:creationId xmlns:p14="http://schemas.microsoft.com/office/powerpoint/2010/main" val="343103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F094DDA-2787-CC4F-A9EB-C1244C59DF4F}"/>
              </a:ext>
            </a:extLst>
          </p:cNvPr>
          <p:cNvSpPr txBox="1">
            <a:spLocks/>
          </p:cNvSpPr>
          <p:nvPr/>
        </p:nvSpPr>
        <p:spPr>
          <a:xfrm>
            <a:off x="373160" y="1355423"/>
            <a:ext cx="5296120" cy="155309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4800" dirty="0">
                <a:solidFill>
                  <a:schemeClr val="bg1"/>
                </a:solidFill>
              </a:rPr>
              <a:t>What Is ISO 31030 and Why Does it Matter?</a:t>
            </a:r>
          </a:p>
        </p:txBody>
      </p:sp>
      <p:sp>
        <p:nvSpPr>
          <p:cNvPr id="12" name="Rounded Rectangle 11">
            <a:extLst>
              <a:ext uri="{FF2B5EF4-FFF2-40B4-BE49-F238E27FC236}">
                <a16:creationId xmlns:a16="http://schemas.microsoft.com/office/drawing/2014/main" id="{69B02C6D-28B4-334E-8C2A-C8A53C3470C0}"/>
              </a:ext>
            </a:extLst>
          </p:cNvPr>
          <p:cNvSpPr/>
          <p:nvPr/>
        </p:nvSpPr>
        <p:spPr>
          <a:xfrm>
            <a:off x="373160" y="382569"/>
            <a:ext cx="3197355" cy="469254"/>
          </a:xfrm>
          <a:prstGeom prst="roundRect">
            <a:avLst>
              <a:gd name="adj" fmla="val 50000"/>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0F3"/>
              </a:solidFill>
            </a:endParaRPr>
          </a:p>
        </p:txBody>
      </p:sp>
      <p:sp>
        <p:nvSpPr>
          <p:cNvPr id="13" name="Title 2">
            <a:extLst>
              <a:ext uri="{FF2B5EF4-FFF2-40B4-BE49-F238E27FC236}">
                <a16:creationId xmlns:a16="http://schemas.microsoft.com/office/drawing/2014/main" id="{D918BEFE-2B6A-7844-9F5F-A78CD004B3DA}"/>
              </a:ext>
            </a:extLst>
          </p:cNvPr>
          <p:cNvSpPr txBox="1">
            <a:spLocks/>
          </p:cNvSpPr>
          <p:nvPr/>
        </p:nvSpPr>
        <p:spPr>
          <a:xfrm>
            <a:off x="596404" y="388873"/>
            <a:ext cx="2746236" cy="46925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1400" b="1" dirty="0">
                <a:solidFill>
                  <a:schemeClr val="bg1">
                    <a:lumMod val="95000"/>
                  </a:schemeClr>
                </a:solidFill>
                <a:latin typeface="Calibri" panose="020F0502020204030204" pitchFamily="34" charset="0"/>
                <a:cs typeface="Calibri" panose="020F0502020204030204" pitchFamily="34" charset="0"/>
              </a:rPr>
              <a:t>Bob Quick</a:t>
            </a:r>
            <a:r>
              <a:rPr lang="en-US" sz="1400" dirty="0">
                <a:solidFill>
                  <a:schemeClr val="bg1">
                    <a:lumMod val="95000"/>
                  </a:schemeClr>
                </a:solidFill>
                <a:latin typeface="Calibri" panose="020F0502020204030204" pitchFamily="34" charset="0"/>
                <a:cs typeface="Calibri" panose="020F0502020204030204" pitchFamily="34" charset="0"/>
              </a:rPr>
              <a:t>, Executive Director, </a:t>
            </a:r>
            <a:r>
              <a:rPr lang="en-US" sz="1400" i="1" dirty="0">
                <a:solidFill>
                  <a:schemeClr val="bg1">
                    <a:lumMod val="95000"/>
                  </a:schemeClr>
                </a:solidFill>
                <a:latin typeface="Calibri" panose="020F0502020204030204" pitchFamily="34" charset="0"/>
                <a:cs typeface="Calibri" panose="020F0502020204030204" pitchFamily="34" charset="0"/>
              </a:rPr>
              <a:t>Global Secure Accreditation</a:t>
            </a:r>
          </a:p>
        </p:txBody>
      </p:sp>
      <p:pic>
        <p:nvPicPr>
          <p:cNvPr id="5" name="Picture 4">
            <a:extLst>
              <a:ext uri="{FF2B5EF4-FFF2-40B4-BE49-F238E27FC236}">
                <a16:creationId xmlns:a16="http://schemas.microsoft.com/office/drawing/2014/main" id="{F5EBEA1D-078F-469F-982A-6D29A7051C60}"/>
              </a:ext>
            </a:extLst>
          </p:cNvPr>
          <p:cNvPicPr>
            <a:picLocks noChangeAspect="1"/>
          </p:cNvPicPr>
          <p:nvPr/>
        </p:nvPicPr>
        <p:blipFill>
          <a:blip r:embed="rId3"/>
          <a:stretch>
            <a:fillRect/>
          </a:stretch>
        </p:blipFill>
        <p:spPr>
          <a:xfrm>
            <a:off x="531081" y="3987282"/>
            <a:ext cx="5138199" cy="612978"/>
          </a:xfrm>
          <a:prstGeom prst="rect">
            <a:avLst/>
          </a:prstGeom>
        </p:spPr>
      </p:pic>
      <p:pic>
        <p:nvPicPr>
          <p:cNvPr id="9" name="Picture 8" descr="A person in a suit&#10;&#10;Description automatically generated with medium confidence">
            <a:extLst>
              <a:ext uri="{FF2B5EF4-FFF2-40B4-BE49-F238E27FC236}">
                <a16:creationId xmlns:a16="http://schemas.microsoft.com/office/drawing/2014/main" id="{837A1ADF-31DB-B6F2-F35B-F0263EE1CA8E}"/>
              </a:ext>
            </a:extLst>
          </p:cNvPr>
          <p:cNvPicPr>
            <a:picLocks noChangeAspect="1"/>
          </p:cNvPicPr>
          <p:nvPr/>
        </p:nvPicPr>
        <p:blipFill rotWithShape="1">
          <a:blip r:embed="rId4"/>
          <a:srcRect l="33888" t="22388" r="33651" b="21175"/>
          <a:stretch/>
        </p:blipFill>
        <p:spPr>
          <a:xfrm>
            <a:off x="5480216" y="90289"/>
            <a:ext cx="3663784" cy="3583162"/>
          </a:xfrm>
          <a:prstGeom prst="rect">
            <a:avLst/>
          </a:prstGeom>
        </p:spPr>
      </p:pic>
      <p:pic>
        <p:nvPicPr>
          <p:cNvPr id="2" name="Graphic 1">
            <a:extLst>
              <a:ext uri="{FF2B5EF4-FFF2-40B4-BE49-F238E27FC236}">
                <a16:creationId xmlns:a16="http://schemas.microsoft.com/office/drawing/2014/main" id="{F272F5AB-39BA-7DB4-A9C0-18DE361775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9280" y="3536176"/>
            <a:ext cx="3415660" cy="1466748"/>
          </a:xfrm>
          <a:prstGeom prst="rect">
            <a:avLst/>
          </a:prstGeom>
        </p:spPr>
      </p:pic>
    </p:spTree>
    <p:extLst>
      <p:ext uri="{BB962C8B-B14F-4D97-AF65-F5344CB8AC3E}">
        <p14:creationId xmlns:p14="http://schemas.microsoft.com/office/powerpoint/2010/main" val="183573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12C04F9-AD4D-C87D-D0C5-51D53D3AF8AF}"/>
              </a:ext>
            </a:extLst>
          </p:cNvPr>
          <p:cNvSpPr>
            <a:spLocks noGrp="1"/>
          </p:cNvSpPr>
          <p:nvPr>
            <p:ph idx="1"/>
          </p:nvPr>
        </p:nvSpPr>
        <p:spPr>
          <a:xfrm>
            <a:off x="2931995" y="3849950"/>
            <a:ext cx="3168357" cy="886413"/>
          </a:xfrm>
        </p:spPr>
        <p:txBody>
          <a:bodyPr/>
          <a:lstStyle/>
          <a:p>
            <a:pPr marL="0" indent="0" algn="ctr">
              <a:buNone/>
            </a:pPr>
            <a:r>
              <a:rPr lang="en-GB" sz="1600" dirty="0"/>
              <a:t>Andrew Wallis</a:t>
            </a:r>
          </a:p>
          <a:p>
            <a:pPr marL="0" indent="0" algn="ctr">
              <a:buNone/>
            </a:pPr>
            <a:r>
              <a:rPr lang="en-GB" sz="1600" dirty="0">
                <a:hlinkClick r:id="rId3"/>
              </a:rPr>
              <a:t>awallis@petersandpeters.com</a:t>
            </a:r>
            <a:endParaRPr lang="en-GB" sz="1600" dirty="0"/>
          </a:p>
          <a:p>
            <a:pPr marL="0" indent="0" algn="ctr">
              <a:buNone/>
            </a:pPr>
            <a:r>
              <a:rPr lang="en-GB" sz="1600" dirty="0"/>
              <a:t>+44 7929 024 672</a:t>
            </a:r>
          </a:p>
        </p:txBody>
      </p:sp>
      <p:sp>
        <p:nvSpPr>
          <p:cNvPr id="6" name="Title 12">
            <a:extLst>
              <a:ext uri="{FF2B5EF4-FFF2-40B4-BE49-F238E27FC236}">
                <a16:creationId xmlns:a16="http://schemas.microsoft.com/office/drawing/2014/main" id="{E9536658-0964-D997-6808-176470D9F643}"/>
              </a:ext>
            </a:extLst>
          </p:cNvPr>
          <p:cNvSpPr txBox="1">
            <a:spLocks/>
          </p:cNvSpPr>
          <p:nvPr/>
        </p:nvSpPr>
        <p:spPr>
          <a:xfrm>
            <a:off x="370233" y="118510"/>
            <a:ext cx="6567280" cy="676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kern="1200" baseline="0">
                <a:solidFill>
                  <a:schemeClr val="bg1"/>
                </a:solidFill>
                <a:latin typeface="Calibri Light" charset="0"/>
                <a:ea typeface="+mj-ea"/>
                <a:cs typeface="+mj-cs"/>
              </a:defRPr>
            </a:lvl1pPr>
          </a:lstStyle>
          <a:p>
            <a:r>
              <a:rPr lang="en-US" sz="3200" dirty="0"/>
              <a:t>Contact</a:t>
            </a:r>
          </a:p>
        </p:txBody>
      </p:sp>
      <p:pic>
        <p:nvPicPr>
          <p:cNvPr id="2" name="Picture 1" descr="A person in a suit&#10;&#10;Description automatically generated with medium confidence">
            <a:extLst>
              <a:ext uri="{FF2B5EF4-FFF2-40B4-BE49-F238E27FC236}">
                <a16:creationId xmlns:a16="http://schemas.microsoft.com/office/drawing/2014/main" id="{CA5DABE0-D710-E1DC-8738-7CBDB93FCD6D}"/>
              </a:ext>
            </a:extLst>
          </p:cNvPr>
          <p:cNvPicPr>
            <a:picLocks noChangeAspect="1"/>
          </p:cNvPicPr>
          <p:nvPr/>
        </p:nvPicPr>
        <p:blipFill rotWithShape="1">
          <a:blip r:embed="rId4"/>
          <a:srcRect l="33888" t="22388" r="33651" b="21175"/>
          <a:stretch/>
        </p:blipFill>
        <p:spPr>
          <a:xfrm>
            <a:off x="91590" y="973670"/>
            <a:ext cx="2940999" cy="2876282"/>
          </a:xfrm>
          <a:prstGeom prst="rect">
            <a:avLst/>
          </a:prstGeom>
        </p:spPr>
      </p:pic>
      <p:pic>
        <p:nvPicPr>
          <p:cNvPr id="4" name="Picture 3" descr="A person in a suit&#10;&#10;Description automatically generated with low confidence">
            <a:extLst>
              <a:ext uri="{FF2B5EF4-FFF2-40B4-BE49-F238E27FC236}">
                <a16:creationId xmlns:a16="http://schemas.microsoft.com/office/drawing/2014/main" id="{29AAE156-3AA4-8595-B029-4EC4D0620A11}"/>
              </a:ext>
            </a:extLst>
          </p:cNvPr>
          <p:cNvPicPr>
            <a:picLocks noChangeAspect="1"/>
          </p:cNvPicPr>
          <p:nvPr/>
        </p:nvPicPr>
        <p:blipFill rotWithShape="1">
          <a:blip r:embed="rId5"/>
          <a:srcRect l="33859" t="21069" r="33681" b="20974"/>
          <a:stretch/>
        </p:blipFill>
        <p:spPr>
          <a:xfrm>
            <a:off x="6067232" y="900094"/>
            <a:ext cx="2985178" cy="2998164"/>
          </a:xfrm>
          <a:prstGeom prst="rect">
            <a:avLst/>
          </a:prstGeom>
        </p:spPr>
      </p:pic>
      <p:pic>
        <p:nvPicPr>
          <p:cNvPr id="5" name="Picture 4" descr="A person in a suit&#10;&#10;Description automatically generated with medium confidence">
            <a:extLst>
              <a:ext uri="{FF2B5EF4-FFF2-40B4-BE49-F238E27FC236}">
                <a16:creationId xmlns:a16="http://schemas.microsoft.com/office/drawing/2014/main" id="{6E741B15-3187-FCA1-5BA2-A75DBE7D8F24}"/>
              </a:ext>
            </a:extLst>
          </p:cNvPr>
          <p:cNvPicPr>
            <a:picLocks noChangeAspect="1"/>
          </p:cNvPicPr>
          <p:nvPr/>
        </p:nvPicPr>
        <p:blipFill rotWithShape="1">
          <a:blip r:embed="rId6"/>
          <a:srcRect l="34555" t="25651" r="34261" b="16391"/>
          <a:stretch/>
        </p:blipFill>
        <p:spPr>
          <a:xfrm>
            <a:off x="3100883" y="900094"/>
            <a:ext cx="2867799" cy="2998164"/>
          </a:xfrm>
          <a:prstGeom prst="rect">
            <a:avLst/>
          </a:prstGeom>
        </p:spPr>
      </p:pic>
      <p:sp>
        <p:nvSpPr>
          <p:cNvPr id="7" name="Content Placeholder 4">
            <a:extLst>
              <a:ext uri="{FF2B5EF4-FFF2-40B4-BE49-F238E27FC236}">
                <a16:creationId xmlns:a16="http://schemas.microsoft.com/office/drawing/2014/main" id="{312D8E95-42E7-A93A-426B-23BE35F1D0CC}"/>
              </a:ext>
            </a:extLst>
          </p:cNvPr>
          <p:cNvSpPr txBox="1">
            <a:spLocks/>
          </p:cNvSpPr>
          <p:nvPr/>
        </p:nvSpPr>
        <p:spPr>
          <a:xfrm>
            <a:off x="5931464" y="3849951"/>
            <a:ext cx="3168357" cy="886413"/>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rgbClr val="7DC242"/>
              </a:buClr>
              <a:buSzPct val="75000"/>
              <a:buFont typeface="Wingdings" pitchFamily="2" charset="2"/>
              <a:buChar char="§"/>
              <a:defRPr sz="2400" kern="1200" baseline="0">
                <a:solidFill>
                  <a:schemeClr val="tx1"/>
                </a:solidFill>
                <a:latin typeface="Calibri" charset="0"/>
                <a:ea typeface="+mn-ea"/>
                <a:cs typeface="+mn-cs"/>
              </a:defRPr>
            </a:lvl1pPr>
            <a:lvl2pPr marL="685800" indent="-228600" algn="l" defTabSz="914400" rtl="0" eaLnBrk="1" latinLnBrk="0" hangingPunct="1">
              <a:lnSpc>
                <a:spcPct val="90000"/>
              </a:lnSpc>
              <a:spcBef>
                <a:spcPts val="500"/>
              </a:spcBef>
              <a:buSzPct val="7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itchFamily="2" charset="2"/>
              <a:buNone/>
            </a:pPr>
            <a:r>
              <a:rPr lang="en-GB" sz="1600" dirty="0"/>
              <a:t>Lee Whiteing</a:t>
            </a:r>
          </a:p>
          <a:p>
            <a:pPr marL="0" indent="0" algn="ctr">
              <a:buFont typeface="Wingdings" pitchFamily="2" charset="2"/>
              <a:buNone/>
            </a:pPr>
            <a:r>
              <a:rPr lang="en-GB" sz="1600" dirty="0">
                <a:hlinkClick r:id="rId7"/>
              </a:rPr>
              <a:t>lee.whiteing@gsaccreditation.com</a:t>
            </a:r>
            <a:endParaRPr lang="en-GB" sz="1600" dirty="0"/>
          </a:p>
          <a:p>
            <a:pPr marL="0" indent="0" algn="ctr">
              <a:buFont typeface="Wingdings" pitchFamily="2" charset="2"/>
              <a:buNone/>
            </a:pPr>
            <a:r>
              <a:rPr lang="en-GB" sz="1600" dirty="0"/>
              <a:t>+44 7469 896211</a:t>
            </a:r>
          </a:p>
          <a:p>
            <a:pPr marL="0" indent="0" algn="ctr">
              <a:buFont typeface="Wingdings" pitchFamily="2" charset="2"/>
              <a:buNone/>
            </a:pPr>
            <a:endParaRPr lang="en-GB" sz="1600" dirty="0"/>
          </a:p>
        </p:txBody>
      </p:sp>
      <p:sp>
        <p:nvSpPr>
          <p:cNvPr id="8" name="Content Placeholder 4">
            <a:extLst>
              <a:ext uri="{FF2B5EF4-FFF2-40B4-BE49-F238E27FC236}">
                <a16:creationId xmlns:a16="http://schemas.microsoft.com/office/drawing/2014/main" id="{44D6D2CC-304A-C248-5DEC-015D177362B2}"/>
              </a:ext>
            </a:extLst>
          </p:cNvPr>
          <p:cNvSpPr txBox="1">
            <a:spLocks/>
          </p:cNvSpPr>
          <p:nvPr/>
        </p:nvSpPr>
        <p:spPr>
          <a:xfrm>
            <a:off x="-30257" y="3849952"/>
            <a:ext cx="3168357" cy="886413"/>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rgbClr val="7DC242"/>
              </a:buClr>
              <a:buSzPct val="75000"/>
              <a:buFont typeface="Wingdings" pitchFamily="2" charset="2"/>
              <a:buChar char="§"/>
              <a:defRPr sz="2400" kern="1200" baseline="0">
                <a:solidFill>
                  <a:schemeClr val="tx1"/>
                </a:solidFill>
                <a:latin typeface="Calibri" charset="0"/>
                <a:ea typeface="+mn-ea"/>
                <a:cs typeface="+mn-cs"/>
              </a:defRPr>
            </a:lvl1pPr>
            <a:lvl2pPr marL="685800" indent="-228600" algn="l" defTabSz="914400" rtl="0" eaLnBrk="1" latinLnBrk="0" hangingPunct="1">
              <a:lnSpc>
                <a:spcPct val="90000"/>
              </a:lnSpc>
              <a:spcBef>
                <a:spcPts val="500"/>
              </a:spcBef>
              <a:buSzPct val="7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itchFamily="2" charset="2"/>
              <a:buNone/>
            </a:pPr>
            <a:r>
              <a:rPr lang="en-GB" sz="1600" dirty="0"/>
              <a:t>Bob Quick</a:t>
            </a:r>
          </a:p>
          <a:p>
            <a:pPr marL="0" indent="0" algn="ctr">
              <a:buFont typeface="Wingdings" pitchFamily="2" charset="2"/>
              <a:buNone/>
            </a:pPr>
            <a:r>
              <a:rPr lang="en-GB" sz="1600" dirty="0">
                <a:hlinkClick r:id="rId8"/>
              </a:rPr>
              <a:t>bob.quick@gsaccreditation.com</a:t>
            </a:r>
            <a:endParaRPr lang="en-GB" sz="1600" dirty="0"/>
          </a:p>
          <a:p>
            <a:pPr marL="0" indent="0" algn="ctr">
              <a:buNone/>
            </a:pPr>
            <a:r>
              <a:rPr lang="en-GB" sz="1600" dirty="0"/>
              <a:t>+44 7595 606041</a:t>
            </a:r>
          </a:p>
          <a:p>
            <a:pPr marL="0" indent="0" algn="ctr">
              <a:buFont typeface="Wingdings" pitchFamily="2" charset="2"/>
              <a:buNone/>
            </a:pPr>
            <a:endParaRPr lang="en-GB" sz="1600" dirty="0"/>
          </a:p>
          <a:p>
            <a:pPr marL="0" indent="0" algn="ctr">
              <a:buFont typeface="Wingdings" pitchFamily="2" charset="2"/>
              <a:buNone/>
            </a:pPr>
            <a:endParaRPr lang="en-GB" sz="1600" dirty="0"/>
          </a:p>
        </p:txBody>
      </p:sp>
    </p:spTree>
    <p:extLst>
      <p:ext uri="{BB962C8B-B14F-4D97-AF65-F5344CB8AC3E}">
        <p14:creationId xmlns:p14="http://schemas.microsoft.com/office/powerpoint/2010/main" val="176931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A8D98-3C29-09A0-1A94-AA8F8537F08C}"/>
              </a:ext>
            </a:extLst>
          </p:cNvPr>
          <p:cNvSpPr>
            <a:spLocks noGrp="1"/>
          </p:cNvSpPr>
          <p:nvPr>
            <p:ph sz="half" idx="1"/>
          </p:nvPr>
        </p:nvSpPr>
        <p:spPr/>
        <p:txBody>
          <a:bodyPr/>
          <a:lstStyle/>
          <a:p>
            <a:pPr>
              <a:buClr>
                <a:srgbClr val="00C0F3"/>
              </a:buClr>
            </a:pPr>
            <a:r>
              <a:rPr lang="fr-FR" b="1" dirty="0"/>
              <a:t>Give us Your Feedback - </a:t>
            </a:r>
          </a:p>
          <a:p>
            <a:pPr marL="0" indent="0">
              <a:buNone/>
            </a:pPr>
            <a:r>
              <a:rPr lang="fr-FR" b="1" dirty="0"/>
              <a:t>   It’s in the App!</a:t>
            </a:r>
          </a:p>
          <a:p>
            <a:pPr marL="0" indent="0">
              <a:buNone/>
            </a:pPr>
            <a:endParaRPr lang="fr-FR" b="1" dirty="0"/>
          </a:p>
          <a:p>
            <a:pPr marL="0" indent="0">
              <a:buNone/>
            </a:pPr>
            <a:r>
              <a:rPr lang="fr-FR" sz="2000" dirty="0">
                <a:latin typeface="+mn-lt"/>
              </a:rPr>
              <a:t>1- Click on « Schedule »</a:t>
            </a:r>
          </a:p>
          <a:p>
            <a:pPr marL="0" indent="0">
              <a:buNone/>
            </a:pPr>
            <a:r>
              <a:rPr lang="fr-FR" sz="2000" dirty="0">
                <a:latin typeface="+mn-lt"/>
              </a:rPr>
              <a:t>2- Find and add your session</a:t>
            </a:r>
          </a:p>
          <a:p>
            <a:pPr marL="0" indent="0">
              <a:buNone/>
            </a:pPr>
            <a:r>
              <a:rPr lang="fr-FR" sz="2000" dirty="0">
                <a:latin typeface="+mn-lt"/>
              </a:rPr>
              <a:t>3- Move to the bottom</a:t>
            </a:r>
          </a:p>
          <a:p>
            <a:pPr marL="0" indent="0">
              <a:buNone/>
            </a:pPr>
            <a:r>
              <a:rPr lang="fr-FR" sz="2000" dirty="0">
                <a:latin typeface="+mn-lt"/>
              </a:rPr>
              <a:t>4- Take the survey </a:t>
            </a:r>
            <a:r>
              <a:rPr lang="fr-FR" sz="2000" dirty="0">
                <a:latin typeface="+mn-lt"/>
                <a:sym typeface="Wingdings" panose="05000000000000000000" pitchFamily="2" charset="2"/>
              </a:rPr>
              <a:t></a:t>
            </a:r>
            <a:endParaRPr lang="fr-FR" sz="2000" dirty="0">
              <a:latin typeface="+mn-lt"/>
            </a:endParaRPr>
          </a:p>
          <a:p>
            <a:pPr marL="0" indent="0">
              <a:buNone/>
            </a:pPr>
            <a:endParaRPr lang="fr-FR" dirty="0"/>
          </a:p>
        </p:txBody>
      </p:sp>
      <p:sp>
        <p:nvSpPr>
          <p:cNvPr id="3" name="Title 2">
            <a:extLst>
              <a:ext uri="{FF2B5EF4-FFF2-40B4-BE49-F238E27FC236}">
                <a16:creationId xmlns:a16="http://schemas.microsoft.com/office/drawing/2014/main" id="{B5202975-E4AD-3B3A-3FB3-8C346874A6BC}"/>
              </a:ext>
            </a:extLst>
          </p:cNvPr>
          <p:cNvSpPr>
            <a:spLocks noGrp="1"/>
          </p:cNvSpPr>
          <p:nvPr>
            <p:ph type="title"/>
          </p:nvPr>
        </p:nvSpPr>
        <p:spPr/>
        <p:txBody>
          <a:bodyPr/>
          <a:lstStyle/>
          <a:p>
            <a:r>
              <a:rPr lang="fr-FR" dirty="0"/>
              <a:t>Before you leave</a:t>
            </a:r>
          </a:p>
        </p:txBody>
      </p:sp>
      <p:sp>
        <p:nvSpPr>
          <p:cNvPr id="4" name="Content Placeholder 3">
            <a:extLst>
              <a:ext uri="{FF2B5EF4-FFF2-40B4-BE49-F238E27FC236}">
                <a16:creationId xmlns:a16="http://schemas.microsoft.com/office/drawing/2014/main" id="{973D87D0-4F15-5B3B-01E4-608F825E750A}"/>
              </a:ext>
            </a:extLst>
          </p:cNvPr>
          <p:cNvSpPr>
            <a:spLocks noGrp="1"/>
          </p:cNvSpPr>
          <p:nvPr>
            <p:ph sz="half" idx="12"/>
          </p:nvPr>
        </p:nvSpPr>
        <p:spPr>
          <a:xfrm>
            <a:off x="4648202" y="1421294"/>
            <a:ext cx="3867150" cy="2976893"/>
          </a:xfrm>
        </p:spPr>
        <p:txBody>
          <a:bodyPr/>
          <a:lstStyle/>
          <a:p>
            <a:pPr>
              <a:buClr>
                <a:srgbClr val="00C0F3"/>
              </a:buClr>
            </a:pPr>
            <a:r>
              <a:rPr lang="fr-FR" b="1" dirty="0"/>
              <a:t>Join us to continue this conversation!</a:t>
            </a:r>
          </a:p>
          <a:p>
            <a:pPr marL="0" indent="0" algn="ctr">
              <a:buNone/>
            </a:pPr>
            <a:r>
              <a:rPr lang="fr-FR" b="1" dirty="0"/>
              <a:t> </a:t>
            </a:r>
            <a:r>
              <a:rPr lang="fr-FR" b="1" dirty="0">
                <a:solidFill>
                  <a:srgbClr val="00C0F3"/>
                </a:solidFill>
              </a:rPr>
              <a:t>« </a:t>
            </a:r>
            <a:r>
              <a:rPr lang="fr-FR" b="1" dirty="0" err="1">
                <a:solidFill>
                  <a:srgbClr val="00C0F3"/>
                </a:solidFill>
              </a:rPr>
              <a:t>Meet</a:t>
            </a:r>
            <a:r>
              <a:rPr lang="fr-FR" b="1" dirty="0">
                <a:solidFill>
                  <a:srgbClr val="00C0F3"/>
                </a:solidFill>
              </a:rPr>
              <a:t> the experts »</a:t>
            </a:r>
            <a:endParaRPr lang="fr-FR" dirty="0">
              <a:solidFill>
                <a:srgbClr val="00C0F3"/>
              </a:solidFill>
            </a:endParaRPr>
          </a:p>
          <a:p>
            <a:pPr marL="0" indent="0" algn="ctr">
              <a:buNone/>
            </a:pPr>
            <a:r>
              <a:rPr lang="fr-FR" sz="2000" dirty="0">
                <a:latin typeface="+mn-lt"/>
              </a:rPr>
              <a:t>Re:Imagine area in the Expo</a:t>
            </a:r>
          </a:p>
          <a:p>
            <a:pPr marL="0" indent="0" algn="ctr">
              <a:buNone/>
            </a:pPr>
            <a:r>
              <a:rPr lang="fr-FR" sz="2000" dirty="0">
                <a:latin typeface="+mn-lt"/>
              </a:rPr>
              <a:t> 14:00 – 14:30</a:t>
            </a:r>
          </a:p>
          <a:p>
            <a:pPr marL="0" indent="0" algn="ctr">
              <a:buNone/>
            </a:pPr>
            <a:r>
              <a:rPr lang="fr-FR" sz="2000">
                <a:latin typeface="+mn-lt"/>
              </a:rPr>
              <a:t>Table 5</a:t>
            </a:r>
            <a:endParaRPr lang="fr-FR" sz="2000" dirty="0">
              <a:latin typeface="+mn-lt"/>
            </a:endParaRPr>
          </a:p>
        </p:txBody>
      </p:sp>
    </p:spTree>
    <p:extLst>
      <p:ext uri="{BB962C8B-B14F-4D97-AF65-F5344CB8AC3E}">
        <p14:creationId xmlns:p14="http://schemas.microsoft.com/office/powerpoint/2010/main" val="329979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BF69CE-5BF7-264E-8020-168A24F66804}"/>
              </a:ext>
            </a:extLst>
          </p:cNvPr>
          <p:cNvSpPr>
            <a:spLocks noGrp="1"/>
          </p:cNvSpPr>
          <p:nvPr>
            <p:ph type="body" sz="quarter" idx="4294967295"/>
          </p:nvPr>
        </p:nvSpPr>
        <p:spPr>
          <a:xfrm>
            <a:off x="3885067" y="1390196"/>
            <a:ext cx="4039733" cy="460375"/>
          </a:xfrm>
        </p:spPr>
        <p:txBody>
          <a:bodyPr>
            <a:noAutofit/>
          </a:bodyPr>
          <a:lstStyle/>
          <a:p>
            <a:r>
              <a:rPr lang="en-US" sz="2800" dirty="0">
                <a:latin typeface="+mj-lt"/>
              </a:rPr>
              <a:t>thank you for attending </a:t>
            </a:r>
            <a:r>
              <a:rPr lang="en-US" sz="2800" dirty="0">
                <a:latin typeface="+mj-lt"/>
                <a:sym typeface="Wingdings" pitchFamily="2" charset="2"/>
              </a:rPr>
              <a:t>:)</a:t>
            </a:r>
            <a:endParaRPr lang="en-US" sz="2800" dirty="0">
              <a:latin typeface="+mj-lt"/>
            </a:endParaRPr>
          </a:p>
        </p:txBody>
      </p:sp>
    </p:spTree>
    <p:extLst>
      <p:ext uri="{BB962C8B-B14F-4D97-AF65-F5344CB8AC3E}">
        <p14:creationId xmlns:p14="http://schemas.microsoft.com/office/powerpoint/2010/main" val="378084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EC6B-1839-6BD4-405D-73904BB3A69C}"/>
              </a:ext>
            </a:extLst>
          </p:cNvPr>
          <p:cNvSpPr>
            <a:spLocks noGrp="1"/>
          </p:cNvSpPr>
          <p:nvPr>
            <p:ph type="title"/>
          </p:nvPr>
        </p:nvSpPr>
        <p:spPr/>
        <p:txBody>
          <a:bodyPr/>
          <a:lstStyle/>
          <a:p>
            <a:r>
              <a:rPr lang="en-GB" sz="2400" dirty="0"/>
              <a:t>What Is the International Organisation for Standardisation (ISO)?</a:t>
            </a:r>
          </a:p>
        </p:txBody>
      </p:sp>
      <p:sp>
        <p:nvSpPr>
          <p:cNvPr id="4" name="Content Placeholder 3">
            <a:extLst>
              <a:ext uri="{FF2B5EF4-FFF2-40B4-BE49-F238E27FC236}">
                <a16:creationId xmlns:a16="http://schemas.microsoft.com/office/drawing/2014/main" id="{D6C37C0B-7DC0-AC44-8133-BFDC10F563DA}"/>
              </a:ext>
            </a:extLst>
          </p:cNvPr>
          <p:cNvSpPr>
            <a:spLocks noGrp="1"/>
          </p:cNvSpPr>
          <p:nvPr>
            <p:ph idx="1"/>
          </p:nvPr>
        </p:nvSpPr>
        <p:spPr>
          <a:xfrm>
            <a:off x="184417" y="1065633"/>
            <a:ext cx="4387583" cy="3016995"/>
          </a:xfrm>
        </p:spPr>
        <p:txBody>
          <a:bodyPr vert="horz" lIns="91440" tIns="45720" rIns="91440" bIns="45720" rtlCol="0" anchor="t">
            <a:noAutofit/>
          </a:bodyPr>
          <a:lstStyle/>
          <a:p>
            <a:pPr>
              <a:spcAft>
                <a:spcPts val="1200"/>
              </a:spcAft>
            </a:pPr>
            <a:r>
              <a:rPr lang="en-GB" sz="2200" i="0" dirty="0">
                <a:solidFill>
                  <a:srgbClr val="333333"/>
                </a:solidFill>
                <a:effectLst/>
                <a:latin typeface="+mn-lt"/>
              </a:rPr>
              <a:t>ISO is an independent, non-governmental organisation</a:t>
            </a:r>
            <a:r>
              <a:rPr lang="en-GB" sz="2200" dirty="0">
                <a:solidFill>
                  <a:srgbClr val="333333"/>
                </a:solidFill>
                <a:latin typeface="+mn-lt"/>
              </a:rPr>
              <a:t> </a:t>
            </a:r>
            <a:endParaRPr lang="en-GB" sz="2200" i="0">
              <a:solidFill>
                <a:srgbClr val="333333"/>
              </a:solidFill>
              <a:effectLst/>
              <a:latin typeface="+mn-lt"/>
              <a:cs typeface="Calibri"/>
            </a:endParaRPr>
          </a:p>
          <a:p>
            <a:pPr lvl="1">
              <a:spcAft>
                <a:spcPts val="1200"/>
              </a:spcAft>
            </a:pPr>
            <a:r>
              <a:rPr lang="en-GB" sz="1800" dirty="0">
                <a:solidFill>
                  <a:srgbClr val="333333"/>
                </a:solidFill>
                <a:cs typeface="Calibri"/>
              </a:rPr>
              <a:t>Standard bodies in 166 countries</a:t>
            </a:r>
            <a:endParaRPr lang="en-GB" sz="1800" dirty="0">
              <a:solidFill>
                <a:srgbClr val="333333"/>
              </a:solidFill>
            </a:endParaRPr>
          </a:p>
          <a:p>
            <a:pPr lvl="1">
              <a:spcAft>
                <a:spcPts val="1200"/>
              </a:spcAft>
            </a:pPr>
            <a:r>
              <a:rPr lang="en-GB" sz="1800" i="0" dirty="0">
                <a:solidFill>
                  <a:srgbClr val="333333"/>
                </a:solidFill>
                <a:effectLst/>
                <a:latin typeface="+mn-lt"/>
              </a:rPr>
              <a:t>More than 50,000 experts</a:t>
            </a:r>
            <a:endParaRPr lang="en-GB" dirty="0"/>
          </a:p>
          <a:p>
            <a:pPr lvl="1">
              <a:spcAft>
                <a:spcPts val="1200"/>
              </a:spcAft>
            </a:pPr>
            <a:r>
              <a:rPr lang="en-GB" sz="1800" i="0" dirty="0">
                <a:solidFill>
                  <a:srgbClr val="333333"/>
                </a:solidFill>
                <a:effectLst/>
                <a:latin typeface="+mn-lt"/>
              </a:rPr>
              <a:t>800+ technical committees</a:t>
            </a:r>
          </a:p>
          <a:p>
            <a:pPr lvl="1">
              <a:spcAft>
                <a:spcPts val="1200"/>
              </a:spcAft>
            </a:pPr>
            <a:r>
              <a:rPr lang="en-GB" sz="1800" i="0" dirty="0">
                <a:solidFill>
                  <a:srgbClr val="333333"/>
                </a:solidFill>
                <a:effectLst/>
                <a:latin typeface="+mn-lt"/>
              </a:rPr>
              <a:t>Over 28,000 International Standards</a:t>
            </a:r>
          </a:p>
          <a:p>
            <a:pPr lvl="1">
              <a:spcAft>
                <a:spcPts val="1200"/>
              </a:spcAft>
            </a:pPr>
            <a:r>
              <a:rPr lang="en-GB" sz="1800" i="0" dirty="0">
                <a:solidFill>
                  <a:srgbClr val="333333"/>
                </a:solidFill>
                <a:effectLst/>
                <a:latin typeface="+mn-lt"/>
              </a:rPr>
              <a:t>UN Economic and Social Council </a:t>
            </a:r>
          </a:p>
          <a:p>
            <a:pPr lvl="1">
              <a:spcAft>
                <a:spcPts val="1200"/>
              </a:spcAft>
            </a:pPr>
            <a:r>
              <a:rPr lang="en-GB" sz="1800" i="0" dirty="0">
                <a:solidFill>
                  <a:srgbClr val="333333"/>
                </a:solidFill>
                <a:effectLst/>
                <a:latin typeface="+mn-lt"/>
              </a:rPr>
              <a:t>Supporting Global Industry and Commerce </a:t>
            </a:r>
          </a:p>
        </p:txBody>
      </p:sp>
      <p:sp>
        <p:nvSpPr>
          <p:cNvPr id="7" name="Content Placeholder 3">
            <a:extLst>
              <a:ext uri="{FF2B5EF4-FFF2-40B4-BE49-F238E27FC236}">
                <a16:creationId xmlns:a16="http://schemas.microsoft.com/office/drawing/2014/main" id="{3A9F983B-1D18-93BC-BC0E-748518C63BCF}"/>
              </a:ext>
            </a:extLst>
          </p:cNvPr>
          <p:cNvSpPr txBox="1">
            <a:spLocks/>
          </p:cNvSpPr>
          <p:nvPr/>
        </p:nvSpPr>
        <p:spPr>
          <a:xfrm>
            <a:off x="4572001" y="1065632"/>
            <a:ext cx="4387582" cy="3016995"/>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Clr>
                <a:srgbClr val="7DC242"/>
              </a:buClr>
              <a:buSzPct val="75000"/>
              <a:buFont typeface="Wingdings" pitchFamily="2" charset="2"/>
              <a:buChar char="§"/>
              <a:defRPr sz="2400" kern="1200" baseline="0">
                <a:solidFill>
                  <a:schemeClr val="tx1"/>
                </a:solidFill>
                <a:latin typeface="Calibri" charset="0"/>
                <a:ea typeface="+mn-ea"/>
                <a:cs typeface="+mn-cs"/>
              </a:defRPr>
            </a:lvl1pPr>
            <a:lvl2pPr marL="685800" indent="-228600" algn="l" defTabSz="914400" rtl="0" eaLnBrk="1" latinLnBrk="0" hangingPunct="1">
              <a:lnSpc>
                <a:spcPct val="90000"/>
              </a:lnSpc>
              <a:spcBef>
                <a:spcPts val="500"/>
              </a:spcBef>
              <a:buSzPct val="7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5000"/>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pPr>
            <a:r>
              <a:rPr lang="en-US" sz="2200" dirty="0">
                <a:solidFill>
                  <a:srgbClr val="333333"/>
                </a:solidFill>
                <a:latin typeface="+mn-lt"/>
              </a:rPr>
              <a:t>Two types of ISO Standards: </a:t>
            </a:r>
          </a:p>
          <a:p>
            <a:pPr lvl="1">
              <a:spcAft>
                <a:spcPts val="1200"/>
              </a:spcAft>
            </a:pPr>
            <a:r>
              <a:rPr lang="en-US" sz="1800" dirty="0">
                <a:solidFill>
                  <a:srgbClr val="333333"/>
                </a:solidFill>
                <a:latin typeface="+mn-lt"/>
              </a:rPr>
              <a:t>Type A: a specification standard, can be assessed with certification provided</a:t>
            </a:r>
          </a:p>
          <a:p>
            <a:pPr lvl="1">
              <a:spcAft>
                <a:spcPts val="1200"/>
              </a:spcAft>
            </a:pPr>
            <a:r>
              <a:rPr lang="en-US" sz="1800" dirty="0">
                <a:solidFill>
                  <a:srgbClr val="333333"/>
                </a:solidFill>
              </a:rPr>
              <a:t>Type </a:t>
            </a:r>
            <a:r>
              <a:rPr lang="en-US" sz="1800" dirty="0">
                <a:solidFill>
                  <a:srgbClr val="333333"/>
                </a:solidFill>
                <a:latin typeface="+mn-lt"/>
              </a:rPr>
              <a:t>B: a guidance standard, </a:t>
            </a:r>
            <a:r>
              <a:rPr lang="en-US" sz="1800" dirty="0">
                <a:solidFill>
                  <a:srgbClr val="000000"/>
                </a:solidFill>
                <a:latin typeface="+mn-lt"/>
              </a:rPr>
              <a:t>c</a:t>
            </a:r>
            <a:r>
              <a:rPr lang="en-US" sz="1800" dirty="0">
                <a:solidFill>
                  <a:srgbClr val="000000"/>
                </a:solidFill>
              </a:rPr>
              <a:t>an be assessed or audited, but not certified</a:t>
            </a:r>
          </a:p>
          <a:p>
            <a:pPr>
              <a:spcAft>
                <a:spcPts val="1200"/>
              </a:spcAft>
            </a:pPr>
            <a:r>
              <a:rPr lang="en-US" sz="2200" dirty="0">
                <a:solidFill>
                  <a:srgbClr val="000000"/>
                </a:solidFill>
              </a:rPr>
              <a:t>ISO 31030 likely to graduate to Type A Standard in due course</a:t>
            </a:r>
          </a:p>
          <a:p>
            <a:pPr>
              <a:spcAft>
                <a:spcPts val="1200"/>
              </a:spcAft>
            </a:pPr>
            <a:endParaRPr lang="en-US" sz="2200" dirty="0">
              <a:solidFill>
                <a:srgbClr val="000000"/>
              </a:solidFill>
            </a:endParaRPr>
          </a:p>
        </p:txBody>
      </p:sp>
    </p:spTree>
    <p:extLst>
      <p:ext uri="{BB962C8B-B14F-4D97-AF65-F5344CB8AC3E}">
        <p14:creationId xmlns:p14="http://schemas.microsoft.com/office/powerpoint/2010/main" val="405328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US" sz="2800" dirty="0"/>
              <a:t>Why Is ISO 31030 Important?</a:t>
            </a:r>
          </a:p>
        </p:txBody>
      </p:sp>
      <p:sp>
        <p:nvSpPr>
          <p:cNvPr id="5" name="Content Placeholder 4">
            <a:extLst>
              <a:ext uri="{FF2B5EF4-FFF2-40B4-BE49-F238E27FC236}">
                <a16:creationId xmlns:a16="http://schemas.microsoft.com/office/drawing/2014/main" id="{29DF235D-4ECB-E6F4-E159-37CCA89916EA}"/>
              </a:ext>
            </a:extLst>
          </p:cNvPr>
          <p:cNvSpPr>
            <a:spLocks noGrp="1"/>
          </p:cNvSpPr>
          <p:nvPr>
            <p:ph idx="1"/>
          </p:nvPr>
        </p:nvSpPr>
        <p:spPr>
          <a:xfrm>
            <a:off x="0" y="983911"/>
            <a:ext cx="9143999" cy="2977239"/>
          </a:xfrm>
        </p:spPr>
        <p:txBody>
          <a:bodyPr vert="horz" wrap="square" lIns="91440" tIns="45720" rIns="91440" bIns="45720" rtlCol="0" anchor="t">
            <a:noAutofit/>
          </a:bodyPr>
          <a:lstStyle/>
          <a:p>
            <a:pPr marL="342900" indent="-342900" algn="l">
              <a:spcAft>
                <a:spcPts val="1200"/>
              </a:spcAft>
              <a:buFont typeface="Wingdings" panose="05000000000000000000" pitchFamily="2" charset="2"/>
              <a:buChar char="§"/>
            </a:pPr>
            <a:r>
              <a:rPr lang="en-US" sz="2200" dirty="0">
                <a:solidFill>
                  <a:schemeClr val="accent4"/>
                </a:solidFill>
                <a:latin typeface="EMBEDDED_7+Cambria"/>
              </a:rPr>
              <a:t>ISO 31030 is the new standard for travel risk management:</a:t>
            </a:r>
            <a:endParaRPr lang="en-GB" sz="2200" dirty="0">
              <a:solidFill>
                <a:schemeClr val="accent4"/>
              </a:solidFill>
              <a:latin typeface="EMBEDDED_7+Cambria"/>
            </a:endParaRPr>
          </a:p>
          <a:p>
            <a:pPr marL="800100" lvl="1" indent="-342900">
              <a:spcAft>
                <a:spcPts val="1200"/>
              </a:spcAft>
              <a:buFont typeface="Wingdings" panose="05000000000000000000" pitchFamily="2" charset="2"/>
              <a:buChar char="§"/>
            </a:pPr>
            <a:r>
              <a:rPr lang="en-GB" sz="1800" dirty="0">
                <a:solidFill>
                  <a:schemeClr val="accent4"/>
                </a:solidFill>
                <a:latin typeface="EMBEDDED_7+Cambria"/>
              </a:rPr>
              <a:t>O</a:t>
            </a:r>
            <a:r>
              <a:rPr lang="en-GB" sz="1800" i="0" u="none" strike="noStrike" baseline="0" dirty="0">
                <a:solidFill>
                  <a:schemeClr val="accent4"/>
                </a:solidFill>
                <a:latin typeface="EMBEDDED_7+Cambria"/>
              </a:rPr>
              <a:t>rganisations balance business objectives and opportunities with the necessary steps to manage risks and threats.</a:t>
            </a:r>
            <a:r>
              <a:rPr lang="en-GB" sz="1800" dirty="0">
                <a:solidFill>
                  <a:schemeClr val="accent4"/>
                </a:solidFill>
                <a:latin typeface="EMBEDDED_7+Cambria"/>
              </a:rPr>
              <a:t> </a:t>
            </a:r>
            <a:endParaRPr lang="en-GB" sz="1800" i="0" u="none" strike="noStrike" baseline="0" dirty="0">
              <a:solidFill>
                <a:schemeClr val="accent4"/>
              </a:solidFill>
              <a:latin typeface="EMBEDDED_7+Cambria"/>
            </a:endParaRPr>
          </a:p>
          <a:p>
            <a:pPr marL="800100" lvl="1" indent="-342900">
              <a:spcAft>
                <a:spcPts val="1200"/>
              </a:spcAft>
              <a:buFont typeface="Wingdings" panose="05000000000000000000" pitchFamily="2" charset="2"/>
              <a:buChar char="§"/>
            </a:pPr>
            <a:r>
              <a:rPr lang="en-GB" sz="1800" i="0" u="none" strike="noStrike" baseline="0" dirty="0">
                <a:solidFill>
                  <a:schemeClr val="accent4"/>
                </a:solidFill>
                <a:latin typeface="EMBEDDED_7+Cambria"/>
              </a:rPr>
              <a:t>Risk treatment should be proportionate to the level of risk </a:t>
            </a:r>
            <a:r>
              <a:rPr lang="en-GB" sz="1800" dirty="0">
                <a:solidFill>
                  <a:schemeClr val="accent4"/>
                </a:solidFill>
                <a:latin typeface="EMBEDDED_7+Cambria"/>
              </a:rPr>
              <a:t>seen</a:t>
            </a:r>
            <a:r>
              <a:rPr lang="en-GB" sz="1800" i="0" u="none" strike="noStrike" baseline="0" dirty="0">
                <a:solidFill>
                  <a:schemeClr val="accent4"/>
                </a:solidFill>
                <a:latin typeface="EMBEDDED_7+Cambria"/>
              </a:rPr>
              <a:t> or expected.</a:t>
            </a:r>
          </a:p>
          <a:p>
            <a:pPr marL="800100" lvl="1" indent="-342900">
              <a:spcAft>
                <a:spcPts val="1200"/>
              </a:spcAft>
              <a:buFont typeface="Wingdings" panose="05000000000000000000" pitchFamily="2" charset="2"/>
              <a:buChar char="§"/>
            </a:pPr>
            <a:r>
              <a:rPr lang="en-GB" sz="1800" dirty="0">
                <a:solidFill>
                  <a:schemeClr val="accent4"/>
                </a:solidFill>
                <a:latin typeface="EMBEDDED_7+Cambria"/>
              </a:rPr>
              <a:t>O</a:t>
            </a:r>
            <a:r>
              <a:rPr lang="en-GB" sz="1800" i="0" u="none" strike="noStrike" baseline="0" dirty="0">
                <a:solidFill>
                  <a:schemeClr val="accent4"/>
                </a:solidFill>
                <a:latin typeface="EMBEDDED_7+Cambria"/>
              </a:rPr>
              <a:t>rganisations should consider the level of risk they are prepared to accept to meet business objectives, while putting in place </a:t>
            </a:r>
            <a:r>
              <a:rPr lang="en-GB" sz="1800" i="0" u="none" strike="noStrike" baseline="0" dirty="0">
                <a:solidFill>
                  <a:schemeClr val="accent4"/>
                </a:solidFill>
                <a:latin typeface="EMBEDDED_214+Cambria"/>
              </a:rPr>
              <a:t>appropriate measures to manage risk e</a:t>
            </a:r>
            <a:r>
              <a:rPr lang="en-GB" sz="1800" i="0" u="none" strike="noStrike" baseline="0" dirty="0">
                <a:solidFill>
                  <a:schemeClr val="accent4"/>
                </a:solidFill>
                <a:latin typeface="EMBEDDED_214+Cambria_mapped_Font17_136_102"/>
              </a:rPr>
              <a:t>ff</a:t>
            </a:r>
            <a:r>
              <a:rPr lang="en-GB" sz="1800" i="0" u="none" strike="noStrike" baseline="0" dirty="0">
                <a:solidFill>
                  <a:schemeClr val="accent4"/>
                </a:solidFill>
                <a:latin typeface="EMBEDDED_214+Cambria"/>
              </a:rPr>
              <a:t>ectively and e</a:t>
            </a:r>
            <a:r>
              <a:rPr lang="en-GB" sz="1800" i="0" u="none" strike="noStrike" baseline="0" dirty="0">
                <a:solidFill>
                  <a:schemeClr val="accent4"/>
                </a:solidFill>
                <a:latin typeface="EMBEDDED_214+Cambria_mapped_Font17_136_102"/>
              </a:rPr>
              <a:t>f</a:t>
            </a:r>
            <a:r>
              <a:rPr lang="en-GB" sz="1800" i="0" u="none" strike="noStrike" baseline="0" dirty="0">
                <a:solidFill>
                  <a:schemeClr val="accent4"/>
                </a:solidFill>
                <a:latin typeface="EMBEDDED_214+Cambria"/>
              </a:rPr>
              <a:t>ficiently.</a:t>
            </a:r>
            <a:r>
              <a:rPr lang="en-GB" sz="1800" dirty="0">
                <a:solidFill>
                  <a:schemeClr val="accent4"/>
                </a:solidFill>
                <a:latin typeface="EMBEDDED_214+Cambria"/>
              </a:rPr>
              <a:t> </a:t>
            </a:r>
            <a:endParaRPr lang="en-GB" sz="1800" i="0" u="none" strike="noStrike" baseline="0" dirty="0">
              <a:solidFill>
                <a:schemeClr val="accent4"/>
              </a:solidFill>
              <a:latin typeface="EMBEDDED_214+Cambria"/>
            </a:endParaRPr>
          </a:p>
          <a:p>
            <a:pPr marL="800100" lvl="1" indent="-342900">
              <a:spcAft>
                <a:spcPts val="1200"/>
              </a:spcAft>
              <a:buFont typeface="Wingdings" panose="05000000000000000000" pitchFamily="2" charset="2"/>
              <a:buChar char="§"/>
            </a:pPr>
            <a:r>
              <a:rPr lang="en-GB" sz="1800" i="0" u="none" strike="noStrike" baseline="0" dirty="0">
                <a:solidFill>
                  <a:schemeClr val="accent4"/>
                </a:solidFill>
                <a:latin typeface="EMBEDDED_214+Cambria"/>
              </a:rPr>
              <a:t>There can be occasions where the </a:t>
            </a:r>
            <a:r>
              <a:rPr lang="en-GB" sz="1800" i="0" u="none" strike="noStrike" baseline="0" dirty="0">
                <a:solidFill>
                  <a:schemeClr val="accent4"/>
                </a:solidFill>
                <a:latin typeface="EMBEDDED_7+Cambria"/>
              </a:rPr>
              <a:t>level of risk is unacceptable, and travel should not take place.</a:t>
            </a:r>
          </a:p>
          <a:p>
            <a:pPr marL="800100" lvl="1" indent="-342900">
              <a:spcAft>
                <a:spcPts val="1200"/>
              </a:spcAft>
              <a:buFont typeface="Wingdings" panose="05000000000000000000" pitchFamily="2" charset="2"/>
              <a:buChar char="§"/>
            </a:pPr>
            <a:r>
              <a:rPr lang="en-GB" sz="1800" i="0" u="none" strike="noStrike" baseline="0" dirty="0">
                <a:solidFill>
                  <a:schemeClr val="accent4"/>
                </a:solidFill>
                <a:latin typeface="EMBEDDED_7+Cambria"/>
              </a:rPr>
              <a:t>An organisation’s travel risk criteria should be recorded in the TRM policy.</a:t>
            </a:r>
            <a:endParaRPr lang="en-GB" sz="1800" dirty="0">
              <a:solidFill>
                <a:schemeClr val="accent4"/>
              </a:solidFill>
            </a:endParaRPr>
          </a:p>
        </p:txBody>
      </p:sp>
    </p:spTree>
    <p:extLst>
      <p:ext uri="{BB962C8B-B14F-4D97-AF65-F5344CB8AC3E}">
        <p14:creationId xmlns:p14="http://schemas.microsoft.com/office/powerpoint/2010/main" val="242565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EC6B-1839-6BD4-405D-73904BB3A69C}"/>
              </a:ext>
            </a:extLst>
          </p:cNvPr>
          <p:cNvSpPr>
            <a:spLocks noGrp="1"/>
          </p:cNvSpPr>
          <p:nvPr>
            <p:ph type="title"/>
          </p:nvPr>
        </p:nvSpPr>
        <p:spPr/>
        <p:txBody>
          <a:bodyPr/>
          <a:lstStyle/>
          <a:p>
            <a:r>
              <a:rPr lang="en-US" sz="3200" dirty="0">
                <a:latin typeface="Calibri Light"/>
                <a:cs typeface="Calibri Light"/>
              </a:rPr>
              <a:t>Benefits of ISO 31030</a:t>
            </a:r>
          </a:p>
        </p:txBody>
      </p:sp>
      <p:sp>
        <p:nvSpPr>
          <p:cNvPr id="23" name="Oval 22">
            <a:extLst>
              <a:ext uri="{FF2B5EF4-FFF2-40B4-BE49-F238E27FC236}">
                <a16:creationId xmlns:a16="http://schemas.microsoft.com/office/drawing/2014/main" id="{FE2557D8-CA6C-CC9B-3FE2-58312479678B}"/>
              </a:ext>
            </a:extLst>
          </p:cNvPr>
          <p:cNvSpPr/>
          <p:nvPr/>
        </p:nvSpPr>
        <p:spPr>
          <a:xfrm>
            <a:off x="195629" y="1388172"/>
            <a:ext cx="1117123" cy="1117121"/>
          </a:xfrm>
          <a:prstGeom prst="ellipse">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53B5AD1-2731-8EEA-4229-DF020CF595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921" y="1651351"/>
            <a:ext cx="642538" cy="564812"/>
          </a:xfrm>
          <a:prstGeom prst="rect">
            <a:avLst/>
          </a:prstGeom>
        </p:spPr>
      </p:pic>
      <p:sp>
        <p:nvSpPr>
          <p:cNvPr id="25" name="Rectangle 24">
            <a:extLst>
              <a:ext uri="{FF2B5EF4-FFF2-40B4-BE49-F238E27FC236}">
                <a16:creationId xmlns:a16="http://schemas.microsoft.com/office/drawing/2014/main" id="{148FB0BB-8A03-89DD-0956-1C925CBCAD16}"/>
              </a:ext>
            </a:extLst>
          </p:cNvPr>
          <p:cNvSpPr/>
          <p:nvPr/>
        </p:nvSpPr>
        <p:spPr>
          <a:xfrm>
            <a:off x="1298999" y="1514995"/>
            <a:ext cx="2208960" cy="1107996"/>
          </a:xfrm>
          <a:prstGeom prst="rect">
            <a:avLst/>
          </a:prstGeom>
        </p:spPr>
        <p:txBody>
          <a:bodyPr wrap="square">
            <a:spAutoFit/>
          </a:bodyPr>
          <a:lstStyle/>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Corporate management assurance </a:t>
            </a:r>
          </a:p>
        </p:txBody>
      </p:sp>
      <p:sp>
        <p:nvSpPr>
          <p:cNvPr id="26" name="Oval 25">
            <a:extLst>
              <a:ext uri="{FF2B5EF4-FFF2-40B4-BE49-F238E27FC236}">
                <a16:creationId xmlns:a16="http://schemas.microsoft.com/office/drawing/2014/main" id="{FC7399D3-B43F-B420-A8D5-A7122A537D60}"/>
              </a:ext>
            </a:extLst>
          </p:cNvPr>
          <p:cNvSpPr/>
          <p:nvPr/>
        </p:nvSpPr>
        <p:spPr>
          <a:xfrm>
            <a:off x="3101596" y="1441150"/>
            <a:ext cx="1117123" cy="1117121"/>
          </a:xfrm>
          <a:prstGeom prst="ellipse">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349FB7D7-0E4A-F385-351D-9EC648EBB0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2454" y="1659050"/>
            <a:ext cx="411179" cy="570044"/>
          </a:xfrm>
          <a:prstGeom prst="rect">
            <a:avLst/>
          </a:prstGeom>
        </p:spPr>
      </p:pic>
      <p:sp>
        <p:nvSpPr>
          <p:cNvPr id="28" name="Rectangle 27">
            <a:extLst>
              <a:ext uri="{FF2B5EF4-FFF2-40B4-BE49-F238E27FC236}">
                <a16:creationId xmlns:a16="http://schemas.microsoft.com/office/drawing/2014/main" id="{A4D2DECA-0AC8-E68E-715C-B574CBCCECBF}"/>
              </a:ext>
            </a:extLst>
          </p:cNvPr>
          <p:cNvSpPr/>
          <p:nvPr/>
        </p:nvSpPr>
        <p:spPr>
          <a:xfrm>
            <a:off x="4255212" y="1514994"/>
            <a:ext cx="2208960" cy="1107996"/>
          </a:xfrm>
          <a:prstGeom prst="rect">
            <a:avLst/>
          </a:prstGeom>
        </p:spPr>
        <p:txBody>
          <a:bodyPr wrap="square">
            <a:spAutoFit/>
          </a:bodyPr>
          <a:lstStyle/>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Increased safety and security / reduced risk</a:t>
            </a:r>
          </a:p>
        </p:txBody>
      </p:sp>
      <p:sp>
        <p:nvSpPr>
          <p:cNvPr id="29" name="Oval 28">
            <a:extLst>
              <a:ext uri="{FF2B5EF4-FFF2-40B4-BE49-F238E27FC236}">
                <a16:creationId xmlns:a16="http://schemas.microsoft.com/office/drawing/2014/main" id="{A605517C-3935-DDAF-1874-B9E1DAEEAF80}"/>
              </a:ext>
            </a:extLst>
          </p:cNvPr>
          <p:cNvSpPr/>
          <p:nvPr/>
        </p:nvSpPr>
        <p:spPr>
          <a:xfrm>
            <a:off x="6220953" y="1575335"/>
            <a:ext cx="1117123" cy="1117121"/>
          </a:xfrm>
          <a:prstGeom prst="ellipse">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8F3A6A5B-82DD-1844-96EB-9C2CD58E2E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00665" y="1784206"/>
            <a:ext cx="557698" cy="557698"/>
          </a:xfrm>
          <a:prstGeom prst="rect">
            <a:avLst/>
          </a:prstGeom>
        </p:spPr>
      </p:pic>
      <p:sp>
        <p:nvSpPr>
          <p:cNvPr id="31" name="Rectangle 30">
            <a:extLst>
              <a:ext uri="{FF2B5EF4-FFF2-40B4-BE49-F238E27FC236}">
                <a16:creationId xmlns:a16="http://schemas.microsoft.com/office/drawing/2014/main" id="{62466149-80DE-0FEE-6CD4-26E3D213D100}"/>
              </a:ext>
            </a:extLst>
          </p:cNvPr>
          <p:cNvSpPr/>
          <p:nvPr/>
        </p:nvSpPr>
        <p:spPr>
          <a:xfrm>
            <a:off x="7374569" y="1709112"/>
            <a:ext cx="2208960" cy="769441"/>
          </a:xfrm>
          <a:prstGeom prst="rect">
            <a:avLst/>
          </a:prstGeom>
        </p:spPr>
        <p:txBody>
          <a:bodyPr wrap="square">
            <a:spAutoFit/>
          </a:bodyPr>
          <a:lstStyle/>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Reduced risk </a:t>
            </a:r>
          </a:p>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of litigation </a:t>
            </a:r>
          </a:p>
        </p:txBody>
      </p:sp>
      <p:sp>
        <p:nvSpPr>
          <p:cNvPr id="32" name="Oval 31">
            <a:extLst>
              <a:ext uri="{FF2B5EF4-FFF2-40B4-BE49-F238E27FC236}">
                <a16:creationId xmlns:a16="http://schemas.microsoft.com/office/drawing/2014/main" id="{249B46C7-F4B6-412A-E244-41C3BA90CEA2}"/>
              </a:ext>
            </a:extLst>
          </p:cNvPr>
          <p:cNvSpPr/>
          <p:nvPr/>
        </p:nvSpPr>
        <p:spPr>
          <a:xfrm>
            <a:off x="171258" y="3028776"/>
            <a:ext cx="1117123" cy="1117121"/>
          </a:xfrm>
          <a:prstGeom prst="ellipse">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82327D85-8A30-4ADB-1154-DC2C6CE63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735" y="3364939"/>
            <a:ext cx="618167" cy="356118"/>
          </a:xfrm>
          <a:prstGeom prst="rect">
            <a:avLst/>
          </a:prstGeom>
        </p:spPr>
      </p:pic>
      <p:sp>
        <p:nvSpPr>
          <p:cNvPr id="34" name="Rectangle 33">
            <a:extLst>
              <a:ext uri="{FF2B5EF4-FFF2-40B4-BE49-F238E27FC236}">
                <a16:creationId xmlns:a16="http://schemas.microsoft.com/office/drawing/2014/main" id="{730EAD1C-BB32-427C-F362-EA5234E885FC}"/>
              </a:ext>
            </a:extLst>
          </p:cNvPr>
          <p:cNvSpPr/>
          <p:nvPr/>
        </p:nvSpPr>
        <p:spPr>
          <a:xfrm>
            <a:off x="1275306" y="3124014"/>
            <a:ext cx="2208960" cy="1107996"/>
          </a:xfrm>
          <a:prstGeom prst="rect">
            <a:avLst/>
          </a:prstGeom>
        </p:spPr>
        <p:txBody>
          <a:bodyPr wrap="square">
            <a:spAutoFit/>
          </a:bodyPr>
          <a:lstStyle/>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Staff and Staff Association assurance  </a:t>
            </a:r>
          </a:p>
        </p:txBody>
      </p:sp>
      <p:sp>
        <p:nvSpPr>
          <p:cNvPr id="35" name="Oval 34">
            <a:extLst>
              <a:ext uri="{FF2B5EF4-FFF2-40B4-BE49-F238E27FC236}">
                <a16:creationId xmlns:a16="http://schemas.microsoft.com/office/drawing/2014/main" id="{0E056159-3B30-A6A2-B2B3-CD4010CA3DBC}"/>
              </a:ext>
            </a:extLst>
          </p:cNvPr>
          <p:cNvSpPr/>
          <p:nvPr/>
        </p:nvSpPr>
        <p:spPr>
          <a:xfrm>
            <a:off x="3064683" y="3028777"/>
            <a:ext cx="1117123" cy="1117121"/>
          </a:xfrm>
          <a:prstGeom prst="ellipse">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3DD2319B-EB19-BBC4-33E4-5349F01C79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2144" y="3261993"/>
            <a:ext cx="562009" cy="562009"/>
          </a:xfrm>
          <a:prstGeom prst="rect">
            <a:avLst/>
          </a:prstGeom>
        </p:spPr>
      </p:pic>
      <p:sp>
        <p:nvSpPr>
          <p:cNvPr id="37" name="Rectangle 36">
            <a:extLst>
              <a:ext uri="{FF2B5EF4-FFF2-40B4-BE49-F238E27FC236}">
                <a16:creationId xmlns:a16="http://schemas.microsoft.com/office/drawing/2014/main" id="{5BFEC715-E8EF-91E8-CE45-E30B6462DCBE}"/>
              </a:ext>
            </a:extLst>
          </p:cNvPr>
          <p:cNvSpPr/>
          <p:nvPr/>
        </p:nvSpPr>
        <p:spPr>
          <a:xfrm>
            <a:off x="4291705" y="3079504"/>
            <a:ext cx="2208960" cy="1107996"/>
          </a:xfrm>
          <a:prstGeom prst="rect">
            <a:avLst/>
          </a:prstGeom>
        </p:spPr>
        <p:txBody>
          <a:bodyPr wrap="square">
            <a:spAutoFit/>
          </a:bodyPr>
          <a:lstStyle/>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Increased confidence &amp; productivity </a:t>
            </a:r>
          </a:p>
        </p:txBody>
      </p:sp>
      <p:sp>
        <p:nvSpPr>
          <p:cNvPr id="38" name="Oval 37">
            <a:extLst>
              <a:ext uri="{FF2B5EF4-FFF2-40B4-BE49-F238E27FC236}">
                <a16:creationId xmlns:a16="http://schemas.microsoft.com/office/drawing/2014/main" id="{6A9A90B2-34E6-9351-E18B-8060FD44B706}"/>
              </a:ext>
            </a:extLst>
          </p:cNvPr>
          <p:cNvSpPr/>
          <p:nvPr/>
        </p:nvSpPr>
        <p:spPr>
          <a:xfrm>
            <a:off x="6220953" y="3028777"/>
            <a:ext cx="1117123" cy="1117121"/>
          </a:xfrm>
          <a:prstGeom prst="ellipse">
            <a:avLst/>
          </a:prstGeom>
          <a:solidFill>
            <a:srgbClr val="6E3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BE2A4E32-60DE-07D8-1C2A-890E00BF35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75087" y="3302825"/>
            <a:ext cx="583276" cy="388048"/>
          </a:xfrm>
          <a:prstGeom prst="rect">
            <a:avLst/>
          </a:prstGeom>
        </p:spPr>
      </p:pic>
      <p:sp>
        <p:nvSpPr>
          <p:cNvPr id="40" name="Rectangle 39">
            <a:extLst>
              <a:ext uri="{FF2B5EF4-FFF2-40B4-BE49-F238E27FC236}">
                <a16:creationId xmlns:a16="http://schemas.microsoft.com/office/drawing/2014/main" id="{A5603800-7EEB-E8FC-76D0-43709270500E}"/>
              </a:ext>
            </a:extLst>
          </p:cNvPr>
          <p:cNvSpPr/>
          <p:nvPr/>
        </p:nvSpPr>
        <p:spPr>
          <a:xfrm>
            <a:off x="7374569" y="3233392"/>
            <a:ext cx="2208960" cy="769441"/>
          </a:xfrm>
          <a:prstGeom prst="rect">
            <a:avLst/>
          </a:prstGeom>
        </p:spPr>
        <p:txBody>
          <a:bodyPr wrap="square">
            <a:spAutoFit/>
          </a:bodyPr>
          <a:lstStyle/>
          <a:p>
            <a:pPr>
              <a:buClr>
                <a:srgbClr val="21C2DE"/>
              </a:buClr>
            </a:pPr>
            <a:r>
              <a:rPr lang="en-US" sz="2200" dirty="0">
                <a:solidFill>
                  <a:schemeClr val="bg2">
                    <a:lumMod val="25000"/>
                  </a:schemeClr>
                </a:solidFill>
                <a:ea typeface="Roboto" panose="02000000000000000000" pitchFamily="2" charset="0"/>
                <a:cs typeface="Roboto" panose="02000000000000000000" pitchFamily="2" charset="0"/>
              </a:rPr>
              <a:t>Continual improvement </a:t>
            </a:r>
          </a:p>
        </p:txBody>
      </p:sp>
    </p:spTree>
    <p:extLst>
      <p:ext uri="{BB962C8B-B14F-4D97-AF65-F5344CB8AC3E}">
        <p14:creationId xmlns:p14="http://schemas.microsoft.com/office/powerpoint/2010/main" val="301222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sp>
        <p:nvSpPr>
          <p:cNvPr id="2" name="Title 2"/>
          <p:cNvSpPr txBox="1">
            <a:spLocks/>
          </p:cNvSpPr>
          <p:nvPr/>
        </p:nvSpPr>
        <p:spPr>
          <a:xfrm>
            <a:off x="3878867" y="1942247"/>
            <a:ext cx="3903024"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3700" dirty="0">
                <a:solidFill>
                  <a:schemeClr val="bg1">
                    <a:lumMod val="95000"/>
                  </a:schemeClr>
                </a:solidFill>
                <a:latin typeface="+mj-lt"/>
              </a:rPr>
              <a:t>Legal Risk in Light of ISO 31030</a:t>
            </a:r>
          </a:p>
        </p:txBody>
      </p:sp>
      <p:pic>
        <p:nvPicPr>
          <p:cNvPr id="5" name="Graphic 4">
            <a:extLst>
              <a:ext uri="{FF2B5EF4-FFF2-40B4-BE49-F238E27FC236}">
                <a16:creationId xmlns:a16="http://schemas.microsoft.com/office/drawing/2014/main" id="{945649C8-EF85-854D-A463-97C6C948A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8442" y="3536176"/>
            <a:ext cx="3415660" cy="1466748"/>
          </a:xfrm>
          <a:prstGeom prst="rect">
            <a:avLst/>
          </a:prstGeom>
        </p:spPr>
      </p:pic>
      <p:sp>
        <p:nvSpPr>
          <p:cNvPr id="3" name="Rounded Rectangle 2">
            <a:extLst>
              <a:ext uri="{FF2B5EF4-FFF2-40B4-BE49-F238E27FC236}">
                <a16:creationId xmlns:a16="http://schemas.microsoft.com/office/drawing/2014/main" id="{8000FADA-48CA-CEFF-1DBB-58CDAAE24198}"/>
              </a:ext>
            </a:extLst>
          </p:cNvPr>
          <p:cNvSpPr/>
          <p:nvPr/>
        </p:nvSpPr>
        <p:spPr>
          <a:xfrm>
            <a:off x="373160" y="382569"/>
            <a:ext cx="3197355" cy="4692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Title 2">
            <a:extLst>
              <a:ext uri="{FF2B5EF4-FFF2-40B4-BE49-F238E27FC236}">
                <a16:creationId xmlns:a16="http://schemas.microsoft.com/office/drawing/2014/main" id="{66D8EEE1-F225-6968-7AD0-7C7DC2FF7971}"/>
              </a:ext>
            </a:extLst>
          </p:cNvPr>
          <p:cNvSpPr txBox="1">
            <a:spLocks/>
          </p:cNvSpPr>
          <p:nvPr/>
        </p:nvSpPr>
        <p:spPr>
          <a:xfrm>
            <a:off x="596404" y="388873"/>
            <a:ext cx="2746236" cy="46925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baseline="0">
                <a:solidFill>
                  <a:srgbClr val="333333"/>
                </a:solidFill>
                <a:latin typeface="Calibri Light" charset="0"/>
                <a:ea typeface="+mj-ea"/>
                <a:cs typeface="+mj-cs"/>
              </a:defRPr>
            </a:lvl1pPr>
          </a:lstStyle>
          <a:p>
            <a:r>
              <a:rPr lang="en-US" sz="1400" b="1" dirty="0">
                <a:solidFill>
                  <a:schemeClr val="bg1">
                    <a:lumMod val="95000"/>
                  </a:schemeClr>
                </a:solidFill>
                <a:latin typeface="Calibri" panose="020F0502020204030204" pitchFamily="34" charset="0"/>
                <a:cs typeface="Calibri" panose="020F0502020204030204" pitchFamily="34" charset="0"/>
              </a:rPr>
              <a:t>Andrew Wallis</a:t>
            </a:r>
            <a:r>
              <a:rPr lang="en-US" sz="1400" dirty="0">
                <a:solidFill>
                  <a:schemeClr val="bg1">
                    <a:lumMod val="95000"/>
                  </a:schemeClr>
                </a:solidFill>
                <a:latin typeface="Calibri" panose="020F0502020204030204" pitchFamily="34" charset="0"/>
                <a:cs typeface="Calibri" panose="020F0502020204030204" pitchFamily="34" charset="0"/>
              </a:rPr>
              <a:t>, Of Counsel, </a:t>
            </a:r>
          </a:p>
          <a:p>
            <a:r>
              <a:rPr lang="en-US" sz="1400" i="1" dirty="0">
                <a:solidFill>
                  <a:schemeClr val="bg1">
                    <a:lumMod val="95000"/>
                  </a:schemeClr>
                </a:solidFill>
                <a:latin typeface="Calibri" panose="020F0502020204030204" pitchFamily="34" charset="0"/>
                <a:cs typeface="Calibri" panose="020F0502020204030204" pitchFamily="34" charset="0"/>
              </a:rPr>
              <a:t>Peters &amp; Peters</a:t>
            </a:r>
          </a:p>
        </p:txBody>
      </p:sp>
      <p:pic>
        <p:nvPicPr>
          <p:cNvPr id="6" name="Picture 5" descr="A person in a suit&#10;&#10;Description automatically generated with medium confidence">
            <a:extLst>
              <a:ext uri="{FF2B5EF4-FFF2-40B4-BE49-F238E27FC236}">
                <a16:creationId xmlns:a16="http://schemas.microsoft.com/office/drawing/2014/main" id="{49FCD5CF-FA5B-3BC0-3020-89F1B762D431}"/>
              </a:ext>
            </a:extLst>
          </p:cNvPr>
          <p:cNvPicPr>
            <a:picLocks noChangeAspect="1"/>
          </p:cNvPicPr>
          <p:nvPr/>
        </p:nvPicPr>
        <p:blipFill rotWithShape="1">
          <a:blip r:embed="rId4"/>
          <a:srcRect l="34555" t="25651" r="34261" b="16391"/>
          <a:stretch/>
        </p:blipFill>
        <p:spPr>
          <a:xfrm>
            <a:off x="167560" y="864431"/>
            <a:ext cx="3603923" cy="3767751"/>
          </a:xfrm>
          <a:prstGeom prst="rect">
            <a:avLst/>
          </a:prstGeom>
        </p:spPr>
      </p:pic>
      <p:pic>
        <p:nvPicPr>
          <p:cNvPr id="8" name="Picture 7">
            <a:extLst>
              <a:ext uri="{FF2B5EF4-FFF2-40B4-BE49-F238E27FC236}">
                <a16:creationId xmlns:a16="http://schemas.microsoft.com/office/drawing/2014/main" id="{7913FDF8-F2EB-B43A-A9D1-0868A08E62BB}"/>
              </a:ext>
            </a:extLst>
          </p:cNvPr>
          <p:cNvPicPr>
            <a:picLocks noChangeAspect="1"/>
          </p:cNvPicPr>
          <p:nvPr/>
        </p:nvPicPr>
        <p:blipFill>
          <a:blip r:embed="rId5"/>
          <a:stretch>
            <a:fillRect/>
          </a:stretch>
        </p:blipFill>
        <p:spPr>
          <a:xfrm>
            <a:off x="3941938" y="310707"/>
            <a:ext cx="5138199" cy="612978"/>
          </a:xfrm>
          <a:prstGeom prst="rect">
            <a:avLst/>
          </a:prstGeom>
        </p:spPr>
      </p:pic>
    </p:spTree>
    <p:extLst>
      <p:ext uri="{BB962C8B-B14F-4D97-AF65-F5344CB8AC3E}">
        <p14:creationId xmlns:p14="http://schemas.microsoft.com/office/powerpoint/2010/main" val="37505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US" sz="2800" dirty="0"/>
              <a:t>ISO Guidance: Why Follow?</a:t>
            </a:r>
          </a:p>
        </p:txBody>
      </p:sp>
      <p:sp>
        <p:nvSpPr>
          <p:cNvPr id="5" name="Content Placeholder 4">
            <a:extLst>
              <a:ext uri="{FF2B5EF4-FFF2-40B4-BE49-F238E27FC236}">
                <a16:creationId xmlns:a16="http://schemas.microsoft.com/office/drawing/2014/main" id="{29DF235D-4ECB-E6F4-E159-37CCA89916EA}"/>
              </a:ext>
            </a:extLst>
          </p:cNvPr>
          <p:cNvSpPr>
            <a:spLocks noGrp="1"/>
          </p:cNvSpPr>
          <p:nvPr>
            <p:ph idx="1"/>
          </p:nvPr>
        </p:nvSpPr>
        <p:spPr>
          <a:xfrm>
            <a:off x="0" y="983911"/>
            <a:ext cx="9143999" cy="2977239"/>
          </a:xfrm>
        </p:spPr>
        <p:txBody>
          <a:bodyPr vert="horz" wrap="square" lIns="91440" tIns="45720" rIns="91440" bIns="45720" rtlCol="0" anchor="t">
            <a:noAutofit/>
          </a:bodyPr>
          <a:lstStyle/>
          <a:p>
            <a:pPr marL="342900" indent="-342900" algn="l">
              <a:spcAft>
                <a:spcPts val="1200"/>
              </a:spcAft>
              <a:buFont typeface="Wingdings" panose="05000000000000000000" pitchFamily="2" charset="2"/>
              <a:buChar char="§"/>
            </a:pPr>
            <a:r>
              <a:rPr lang="en-US" sz="2200" dirty="0">
                <a:latin typeface="EMBEDDED_7+Cambria"/>
              </a:rPr>
              <a:t>Not regulation or law.</a:t>
            </a:r>
          </a:p>
          <a:p>
            <a:pPr marL="342900" indent="-342900" algn="l">
              <a:spcAft>
                <a:spcPts val="1200"/>
              </a:spcAft>
              <a:buFont typeface="Wingdings" panose="05000000000000000000" pitchFamily="2" charset="2"/>
              <a:buChar char="§"/>
            </a:pPr>
            <a:r>
              <a:rPr lang="en-US" sz="2200" dirty="0">
                <a:latin typeface="EMBEDDED_7+Cambria"/>
              </a:rPr>
              <a:t>Range of factors may influence decision whether and how to follow guidance. To be balanced against competing demands of resources and company risk profile.</a:t>
            </a:r>
          </a:p>
          <a:p>
            <a:pPr marL="342900" indent="-342900" algn="l">
              <a:spcAft>
                <a:spcPts val="1200"/>
              </a:spcAft>
              <a:buFont typeface="Wingdings" panose="05000000000000000000" pitchFamily="2" charset="2"/>
              <a:buChar char="§"/>
            </a:pPr>
            <a:r>
              <a:rPr lang="en-US" sz="2200" dirty="0">
                <a:latin typeface="EMBEDDED_7+Cambria"/>
              </a:rPr>
              <a:t>However, BSI/ISO standards have historically been found influential by the courts in England and Wales.</a:t>
            </a:r>
          </a:p>
        </p:txBody>
      </p:sp>
    </p:spTree>
    <p:extLst>
      <p:ext uri="{BB962C8B-B14F-4D97-AF65-F5344CB8AC3E}">
        <p14:creationId xmlns:p14="http://schemas.microsoft.com/office/powerpoint/2010/main" val="37548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EC6B-1839-6BD4-405D-73904BB3A69C}"/>
              </a:ext>
            </a:extLst>
          </p:cNvPr>
          <p:cNvSpPr>
            <a:spLocks noGrp="1"/>
          </p:cNvSpPr>
          <p:nvPr>
            <p:ph type="title"/>
          </p:nvPr>
        </p:nvSpPr>
        <p:spPr/>
        <p:txBody>
          <a:bodyPr/>
          <a:lstStyle/>
          <a:p>
            <a:r>
              <a:rPr lang="en-GB" sz="2000" i="1" dirty="0"/>
              <a:t>Governors of Hospital for Sick Children </a:t>
            </a:r>
            <a:r>
              <a:rPr lang="en-GB" sz="2000" dirty="0"/>
              <a:t>v </a:t>
            </a:r>
            <a:r>
              <a:rPr lang="en-GB" sz="2000" i="1" dirty="0"/>
              <a:t>McLaughlin &amp; Harvey Plc </a:t>
            </a:r>
            <a:r>
              <a:rPr lang="en-GB" sz="2000" dirty="0"/>
              <a:t>1987</a:t>
            </a:r>
            <a:r>
              <a:rPr lang="en-GB" sz="2000" i="1" dirty="0"/>
              <a:t> </a:t>
            </a:r>
            <a:r>
              <a:rPr lang="en-GB" sz="2000" dirty="0"/>
              <a:t>10 </a:t>
            </a:r>
            <a:r>
              <a:rPr lang="en-GB" sz="2000" dirty="0" err="1"/>
              <a:t>ConLR</a:t>
            </a:r>
            <a:r>
              <a:rPr lang="en-GB" sz="2000" dirty="0"/>
              <a:t> 25</a:t>
            </a:r>
            <a:endParaRPr lang="en-US" sz="3200" dirty="0"/>
          </a:p>
        </p:txBody>
      </p:sp>
      <p:sp>
        <p:nvSpPr>
          <p:cNvPr id="3" name="Content Placeholder 4">
            <a:extLst>
              <a:ext uri="{FF2B5EF4-FFF2-40B4-BE49-F238E27FC236}">
                <a16:creationId xmlns:a16="http://schemas.microsoft.com/office/drawing/2014/main" id="{D12C04F9-AD4D-C87D-D0C5-51D53D3AF8AF}"/>
              </a:ext>
            </a:extLst>
          </p:cNvPr>
          <p:cNvSpPr>
            <a:spLocks noGrp="1"/>
          </p:cNvSpPr>
          <p:nvPr>
            <p:ph idx="1"/>
          </p:nvPr>
        </p:nvSpPr>
        <p:spPr>
          <a:xfrm>
            <a:off x="185195" y="1215404"/>
            <a:ext cx="8828176" cy="2977239"/>
          </a:xfrm>
        </p:spPr>
        <p:txBody>
          <a:bodyPr vert="horz" lIns="91440" tIns="45720" rIns="91440" bIns="45720" rtlCol="0" anchor="t">
            <a:noAutofit/>
          </a:bodyPr>
          <a:lstStyle/>
          <a:p>
            <a:pPr marL="0" indent="0">
              <a:lnSpc>
                <a:spcPct val="107000"/>
              </a:lnSpc>
              <a:spcAft>
                <a:spcPts val="800"/>
              </a:spcAft>
              <a:buNone/>
            </a:pPr>
            <a:r>
              <a:rPr lang="en-GB" sz="2400" i="1" dirty="0">
                <a:effectLst/>
                <a:latin typeface="Calibri"/>
                <a:ea typeface="Calibri" panose="020F0502020204030204" pitchFamily="34" charset="0"/>
                <a:cs typeface="Calibri"/>
              </a:rPr>
              <a:t>“British Standards Codes of Practice are not legal documents binding upon engineers or upon anyone else, but they reflect the knowledge and expertise of the profession at the date when they were issued. They are guides to the engineer and</a:t>
            </a:r>
            <a:r>
              <a:rPr lang="en-GB" i="1" dirty="0">
                <a:latin typeface="Calibri"/>
                <a:ea typeface="Calibri" panose="020F0502020204030204" pitchFamily="34" charset="0"/>
                <a:cs typeface="Calibri"/>
              </a:rPr>
              <a:t>,</a:t>
            </a:r>
            <a:r>
              <a:rPr lang="en-GB" sz="2400" i="1" dirty="0">
                <a:effectLst/>
                <a:latin typeface="Calibri"/>
                <a:ea typeface="Calibri" panose="020F0502020204030204" pitchFamily="34" charset="0"/>
                <a:cs typeface="Calibri"/>
              </a:rPr>
              <a:t> in my view</a:t>
            </a:r>
            <a:r>
              <a:rPr lang="en-GB" i="1" dirty="0">
                <a:latin typeface="Calibri"/>
                <a:ea typeface="Calibri" panose="020F0502020204030204" pitchFamily="34" charset="0"/>
                <a:cs typeface="Calibri"/>
              </a:rPr>
              <a:t>,</a:t>
            </a:r>
            <a:r>
              <a:rPr lang="en-GB" sz="2400" i="1" dirty="0">
                <a:effectLst/>
                <a:latin typeface="Calibri"/>
                <a:ea typeface="Calibri" panose="020F0502020204030204" pitchFamily="34" charset="0"/>
                <a:cs typeface="Calibri"/>
              </a:rPr>
              <a:t> they also provide strong evidence as to the standard of the competent engineer at the date when they were issued.”</a:t>
            </a:r>
          </a:p>
          <a:p>
            <a:pPr marL="0" indent="0" algn="r">
              <a:lnSpc>
                <a:spcPct val="107000"/>
              </a:lnSpc>
              <a:spcAft>
                <a:spcPts val="800"/>
              </a:spcAf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HHJ Newey QC</a:t>
            </a:r>
            <a:r>
              <a:rPr lang="en-GB" sz="2400" b="1" dirty="0">
                <a:latin typeface="Calibri" panose="020F0502020204030204" pitchFamily="34" charset="0"/>
                <a:ea typeface="Calibri" panose="020F0502020204030204" pitchFamily="34" charset="0"/>
                <a:cs typeface="Calibri" panose="020F0502020204030204" pitchFamily="34" charset="0"/>
              </a:rPr>
              <a:t>, p93</a:t>
            </a:r>
            <a:endParaRPr lang="en-GB" sz="2400" dirty="0"/>
          </a:p>
        </p:txBody>
      </p:sp>
    </p:spTree>
    <p:extLst>
      <p:ext uri="{BB962C8B-B14F-4D97-AF65-F5344CB8AC3E}">
        <p14:creationId xmlns:p14="http://schemas.microsoft.com/office/powerpoint/2010/main" val="49737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233" y="118510"/>
            <a:ext cx="6567280" cy="676620"/>
          </a:xfrm>
        </p:spPr>
        <p:txBody>
          <a:bodyPr/>
          <a:lstStyle/>
          <a:p>
            <a:r>
              <a:rPr lang="en-GB" sz="2000" i="1" dirty="0"/>
              <a:t>Ward </a:t>
            </a:r>
            <a:r>
              <a:rPr lang="en-GB" sz="2000" dirty="0"/>
              <a:t>v</a:t>
            </a:r>
            <a:r>
              <a:rPr lang="en-GB" sz="2000" i="1" dirty="0"/>
              <a:t> Ritz Hotel (London) Ltd </a:t>
            </a:r>
            <a:r>
              <a:rPr lang="en-GB" sz="2000" dirty="0"/>
              <a:t>[1992] Lexis Citation 3704 </a:t>
            </a:r>
            <a:endParaRPr lang="en-US" sz="3200" dirty="0"/>
          </a:p>
        </p:txBody>
      </p:sp>
      <p:sp>
        <p:nvSpPr>
          <p:cNvPr id="4" name="Content Placeholder 4">
            <a:extLst>
              <a:ext uri="{FF2B5EF4-FFF2-40B4-BE49-F238E27FC236}">
                <a16:creationId xmlns:a16="http://schemas.microsoft.com/office/drawing/2014/main" id="{79528152-072E-EE8D-A8AA-602025B105A5}"/>
              </a:ext>
            </a:extLst>
          </p:cNvPr>
          <p:cNvSpPr>
            <a:spLocks noGrp="1"/>
          </p:cNvSpPr>
          <p:nvPr>
            <p:ph idx="1"/>
          </p:nvPr>
        </p:nvSpPr>
        <p:spPr>
          <a:xfrm>
            <a:off x="185195" y="1215404"/>
            <a:ext cx="8791891" cy="2977239"/>
          </a:xfrm>
        </p:spPr>
        <p:txBody>
          <a:bodyPr vert="horz" wrap="square" lIns="91440" tIns="45720" rIns="91440" bIns="45720" rtlCol="0" anchor="t">
            <a:noAutofit/>
          </a:bodyPr>
          <a:lstStyle/>
          <a:p>
            <a:pPr>
              <a:lnSpc>
                <a:spcPct val="107000"/>
              </a:lnSpc>
              <a:spcAft>
                <a:spcPts val="800"/>
              </a:spcAft>
            </a:pPr>
            <a:r>
              <a:rPr lang="en-GB" sz="2400" i="1" dirty="0">
                <a:latin typeface="Calibri"/>
                <a:ea typeface="Calibri" panose="020F0502020204030204" pitchFamily="34" charset="0"/>
                <a:cs typeface="Calibri"/>
              </a:rPr>
              <a:t>“Mr McDonnell submits that the judge gave too little weight to the British Standard, and I agree with him. As he says, they represent the consensus of professional opinion and practical experience as to the sensible safety precautions. How much weight they attach to them is shown by the words which I have quoted used in the laying down of the Standard.”</a:t>
            </a:r>
            <a:r>
              <a:rPr lang="en-GB" i="1" dirty="0">
                <a:latin typeface="Calibri"/>
                <a:ea typeface="Calibri" panose="020F0502020204030204" pitchFamily="34" charset="0"/>
                <a:cs typeface="Calibri"/>
              </a:rPr>
              <a:t> </a:t>
            </a:r>
            <a:endParaRPr lang="en-GB" sz="2400" dirty="0">
              <a:latin typeface="Calibri" panose="020F0502020204030204" pitchFamily="34" charset="0"/>
              <a:ea typeface="Calibri" panose="020F0502020204030204" pitchFamily="34" charset="0"/>
              <a:cs typeface="Calibri" panose="020F0502020204030204" pitchFamily="34" charset="0"/>
            </a:endParaRPr>
          </a:p>
          <a:p>
            <a:pPr algn="r">
              <a:lnSpc>
                <a:spcPct val="107000"/>
              </a:lnSpc>
              <a:spcAft>
                <a:spcPts val="800"/>
              </a:spcAft>
            </a:pPr>
            <a:r>
              <a:rPr lang="en-GB" sz="2400" b="1" dirty="0">
                <a:latin typeface="Calibri" panose="020F0502020204030204" pitchFamily="34" charset="0"/>
                <a:ea typeface="Calibri" panose="020F0502020204030204" pitchFamily="34" charset="0"/>
                <a:cs typeface="Calibri" panose="020F0502020204030204" pitchFamily="34" charset="0"/>
              </a:rPr>
              <a:t>McCowan LJ</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245937"/>
      </p:ext>
    </p:extLst>
  </p:cSld>
  <p:clrMapOvr>
    <a:masterClrMapping/>
  </p:clrMapOvr>
</p:sld>
</file>

<file path=ppt/theme/theme1.xml><?xml version="1.0" encoding="utf-8"?>
<a:theme xmlns:a="http://schemas.openxmlformats.org/drawingml/2006/main" name="Custom Design">
  <a:themeElements>
    <a:clrScheme name="Custom 2">
      <a:dk1>
        <a:srgbClr val="454749"/>
      </a:dk1>
      <a:lt1>
        <a:srgbClr val="FFFFFF"/>
      </a:lt1>
      <a:dk2>
        <a:srgbClr val="EAEEE6"/>
      </a:dk2>
      <a:lt2>
        <a:srgbClr val="E7E6E6"/>
      </a:lt2>
      <a:accent1>
        <a:srgbClr val="6D3BE5"/>
      </a:accent1>
      <a:accent2>
        <a:srgbClr val="00C0F3"/>
      </a:accent2>
      <a:accent3>
        <a:srgbClr val="203985"/>
      </a:accent3>
      <a:accent4>
        <a:srgbClr val="222741"/>
      </a:accent4>
      <a:accent5>
        <a:srgbClr val="BFBFBF"/>
      </a:accent5>
      <a:accent6>
        <a:srgbClr val="727272"/>
      </a:accent6>
      <a:hlink>
        <a:srgbClr val="6D3BE5"/>
      </a:hlink>
      <a:folHlink>
        <a:srgbClr val="6D3BE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F6ACB2BFB99E438236B953B434BE61" ma:contentTypeVersion="17" ma:contentTypeDescription="Create a new document." ma:contentTypeScope="" ma:versionID="8c65f0c13dddaa63166670af6037e934">
  <xsd:schema xmlns:xsd="http://www.w3.org/2001/XMLSchema" xmlns:xs="http://www.w3.org/2001/XMLSchema" xmlns:p="http://schemas.microsoft.com/office/2006/metadata/properties" xmlns:ns2="b8d649c6-fed1-48d3-bba9-f1bf6db5bbdd" xmlns:ns3="e519c342-4b36-44fd-a6f5-0129b3cb759c" targetNamespace="http://schemas.microsoft.com/office/2006/metadata/properties" ma:root="true" ma:fieldsID="c88a77af0fe9437628340f017cf51712" ns2:_="" ns3:_="">
    <xsd:import namespace="b8d649c6-fed1-48d3-bba9-f1bf6db5bbdd"/>
    <xsd:import namespace="e519c342-4b36-44fd-a6f5-0129b3cb75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649c6-fed1-48d3-bba9-f1bf6db5b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d60f86-cbb8-4056-b537-ede96b661d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19c342-4b36-44fd-a6f5-0129b3cb75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2B9BEE-19B2-4374-8A55-47A84A381FEC}">
  <ds:schemaRefs>
    <ds:schemaRef ds:uri="http://schemas.microsoft.com/sharepoint/v3/contenttype/forms"/>
  </ds:schemaRefs>
</ds:datastoreItem>
</file>

<file path=customXml/itemProps2.xml><?xml version="1.0" encoding="utf-8"?>
<ds:datastoreItem xmlns:ds="http://schemas.openxmlformats.org/officeDocument/2006/customXml" ds:itemID="{F10B7C18-EB4B-4683-AFE7-32E12656E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649c6-fed1-48d3-bba9-f1bf6db5bbdd"/>
    <ds:schemaRef ds:uri="e519c342-4b36-44fd-a6f5-0129b3cb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5452</TotalTime>
  <Words>1617</Words>
  <Application>Microsoft Office PowerPoint</Application>
  <PresentationFormat>Custom</PresentationFormat>
  <Paragraphs>161</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EMBEDDED_214+Cambria</vt:lpstr>
      <vt:lpstr>EMBEDDED_214+Cambria_mapped_Font17_136_102</vt:lpstr>
      <vt:lpstr>EMBEDDED_7+Cambria</vt:lpstr>
      <vt:lpstr>Wingdings</vt:lpstr>
      <vt:lpstr>Custom Design</vt:lpstr>
      <vt:lpstr>PowerPoint Presentation</vt:lpstr>
      <vt:lpstr>PowerPoint Presentation</vt:lpstr>
      <vt:lpstr>What Is the International Organisation for Standardisation (ISO)?</vt:lpstr>
      <vt:lpstr>Why Is ISO 31030 Important?</vt:lpstr>
      <vt:lpstr>Benefits of ISO 31030</vt:lpstr>
      <vt:lpstr>PowerPoint Presentation</vt:lpstr>
      <vt:lpstr>ISO Guidance: Why Follow?</vt:lpstr>
      <vt:lpstr>Governors of Hospital for Sick Children v McLaughlin &amp; Harvey Plc 1987 10 ConLR 25</vt:lpstr>
      <vt:lpstr>Ward v Ritz Hotel (London) Ltd [1992] Lexis Citation 3704 </vt:lpstr>
      <vt:lpstr>Green v Building Scene Limited and Another [1994] PIQR P259</vt:lpstr>
      <vt:lpstr> Wray (A Minor) v Derry City and Strabane DC [2020] NIQB 39</vt:lpstr>
      <vt:lpstr>2 Entertain Video Ltd v Sony DADC Europe Ltd [2021] 1 All ER 527</vt:lpstr>
      <vt:lpstr>UK Position: Civil and Criminal Law</vt:lpstr>
      <vt:lpstr>PowerPoint Presentation</vt:lpstr>
      <vt:lpstr>The Complexity of International Legal Risk</vt:lpstr>
      <vt:lpstr>PowerPoint Presentation</vt:lpstr>
      <vt:lpstr>PowerPoint Presentation</vt:lpstr>
      <vt:lpstr>Advice from an (Ex)-Travel Manager </vt:lpstr>
      <vt:lpstr>PowerPoint Presentation</vt:lpstr>
      <vt:lpstr>PowerPoint Presentation</vt:lpstr>
      <vt:lpstr>Before you leave</vt:lpstr>
      <vt:lpstr>PowerPoint Presentation</vt:lpstr>
    </vt:vector>
  </TitlesOfParts>
  <Company>FunGuy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Jason Sarol</dc:creator>
  <cp:lastModifiedBy>Rebecca Fahed</cp:lastModifiedBy>
  <cp:revision>148</cp:revision>
  <dcterms:created xsi:type="dcterms:W3CDTF">2016-02-02T18:04:08Z</dcterms:created>
  <dcterms:modified xsi:type="dcterms:W3CDTF">2022-10-31T15:54:06Z</dcterms:modified>
</cp:coreProperties>
</file>